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</p:sldMasterIdLst>
  <p:notesMasterIdLst>
    <p:notesMasterId r:id="rId16"/>
  </p:notesMasterIdLst>
  <p:sldIdLst>
    <p:sldId id="257" r:id="rId3"/>
    <p:sldId id="264" r:id="rId4"/>
    <p:sldId id="256" r:id="rId5"/>
    <p:sldId id="258" r:id="rId6"/>
    <p:sldId id="259" r:id="rId7"/>
    <p:sldId id="263" r:id="rId8"/>
    <p:sldId id="260" r:id="rId9"/>
    <p:sldId id="261" r:id="rId10"/>
    <p:sldId id="262" r:id="rId11"/>
    <p:sldId id="265" r:id="rId12"/>
    <p:sldId id="268" r:id="rId13"/>
    <p:sldId id="269" r:id="rId14"/>
    <p:sldId id="270" r:id="rId15"/>
  </p:sldIdLst>
  <p:sldSz cx="9144000" cy="5143500" type="screen16x9"/>
  <p:notesSz cx="6858000" cy="9144000"/>
  <p:defaultTextStyle>
    <a:defPPr>
      <a:defRPr lang="zh-CN"/>
    </a:defPPr>
    <a:lvl1pPr marL="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A6A6"/>
    <a:srgbClr val="686868"/>
    <a:srgbClr val="1E6086"/>
    <a:srgbClr val="131313"/>
    <a:srgbClr val="342F2C"/>
    <a:srgbClr val="201F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2337" autoAdjust="0"/>
  </p:normalViewPr>
  <p:slideViewPr>
    <p:cSldViewPr snapToGrid="0" showGuides="1">
      <p:cViewPr varScale="1">
        <p:scale>
          <a:sx n="105" d="100"/>
          <a:sy n="105" d="100"/>
        </p:scale>
        <p:origin x="830" y="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5666E8-DCBF-4434-8BF3-18D8CC239B42}" type="datetimeFigureOut">
              <a:rPr lang="zh-CN" altLang="en-US" smtClean="0"/>
              <a:pPr/>
              <a:t>2016/11/7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B12039-E9AC-495E-829E-E5892CCD1CF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2714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12039-E9AC-495E-829E-E5892CCD1CFF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9994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12039-E9AC-495E-829E-E5892CCD1CFF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5809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12039-E9AC-495E-829E-E5892CCD1CFF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0271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12039-E9AC-495E-829E-E5892CCD1CFF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0297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36CB-31C4-4992-AB19-CDDC9010E042}" type="datetimeFigureOut">
              <a:rPr lang="zh-CN" altLang="en-US" smtClean="0"/>
              <a:pPr/>
              <a:t>2016/11/7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A657-080E-4201-9955-EFBBE4978FA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768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36CB-31C4-4992-AB19-CDDC9010E042}" type="datetimeFigureOut">
              <a:rPr lang="zh-CN" altLang="en-US" smtClean="0"/>
              <a:pPr/>
              <a:t>2016/11/7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A657-080E-4201-9955-EFBBE4978FA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2961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36CB-31C4-4992-AB19-CDDC9010E042}" type="datetimeFigureOut">
              <a:rPr lang="zh-CN" altLang="en-US" smtClean="0"/>
              <a:pPr/>
              <a:t>2016/11/7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A657-080E-4201-9955-EFBBE4978FA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42289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1731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899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1148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8490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9154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2346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7942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845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36CB-31C4-4992-AB19-CDDC9010E042}" type="datetimeFigureOut">
              <a:rPr lang="zh-CN" altLang="en-US" smtClean="0"/>
              <a:pPr/>
              <a:t>2016/11/7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A657-080E-4201-9955-EFBBE4978FA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88366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9832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3497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885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36CB-31C4-4992-AB19-CDDC9010E042}" type="datetimeFigureOut">
              <a:rPr lang="zh-CN" altLang="en-US" smtClean="0"/>
              <a:pPr/>
              <a:t>2016/11/7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A657-080E-4201-9955-EFBBE4978FA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3564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36CB-31C4-4992-AB19-CDDC9010E042}" type="datetimeFigureOut">
              <a:rPr lang="zh-CN" altLang="en-US" smtClean="0"/>
              <a:pPr/>
              <a:t>2016/11/7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A657-080E-4201-9955-EFBBE4978FA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1016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36CB-31C4-4992-AB19-CDDC9010E042}" type="datetimeFigureOut">
              <a:rPr lang="zh-CN" altLang="en-US" smtClean="0"/>
              <a:pPr/>
              <a:t>2016/11/7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A657-080E-4201-9955-EFBBE4978FA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0131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36CB-31C4-4992-AB19-CDDC9010E042}" type="datetimeFigureOut">
              <a:rPr lang="zh-CN" altLang="en-US" smtClean="0"/>
              <a:pPr/>
              <a:t>2016/11/7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A657-080E-4201-9955-EFBBE4978FA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8817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36CB-31C4-4992-AB19-CDDC9010E042}" type="datetimeFigureOut">
              <a:rPr lang="zh-CN" altLang="en-US" smtClean="0"/>
              <a:pPr/>
              <a:t>2016/11/7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A657-080E-4201-9955-EFBBE4978FA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0187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36CB-31C4-4992-AB19-CDDC9010E042}" type="datetimeFigureOut">
              <a:rPr lang="zh-CN" altLang="en-US" smtClean="0"/>
              <a:pPr/>
              <a:t>2016/11/7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A657-080E-4201-9955-EFBBE4978FA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9645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36CB-31C4-4992-AB19-CDDC9010E042}" type="datetimeFigureOut">
              <a:rPr lang="zh-CN" altLang="en-US" smtClean="0"/>
              <a:pPr/>
              <a:t>2016/11/7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A657-080E-4201-9955-EFBBE4978FA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2329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E136CB-31C4-4992-AB19-CDDC9010E042}" type="datetimeFigureOut">
              <a:rPr lang="zh-CN" altLang="en-US" smtClean="0"/>
              <a:pPr/>
              <a:t>2016/11/7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8A657-080E-4201-9955-EFBBE4978FA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7591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803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tiff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tiff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164930" y="0"/>
            <a:ext cx="9308930" cy="5338708"/>
            <a:chOff x="-164930" y="0"/>
            <a:chExt cx="9308930" cy="5338708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949"/>
            <a:stretch/>
          </p:blipFill>
          <p:spPr>
            <a:xfrm>
              <a:off x="-164930" y="2250039"/>
              <a:ext cx="9298656" cy="3088669"/>
            </a:xfrm>
            <a:prstGeom prst="rect">
              <a:avLst/>
            </a:prstGeom>
            <a:effectLst>
              <a:softEdge rad="228600"/>
            </a:effectLst>
          </p:spPr>
        </p:pic>
        <p:pic>
          <p:nvPicPr>
            <p:cNvPr id="5" name="Picture 6" descr="C:\Documents and Settings\Administrator\桌面\Nipic_7193556_20111024140640832000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408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9" t="4794" r="18375" b="3520"/>
          <a:stretch/>
        </p:blipFill>
        <p:spPr>
          <a:xfrm>
            <a:off x="1733938" y="563152"/>
            <a:ext cx="4017196" cy="401719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064159" y="857434"/>
            <a:ext cx="1366250" cy="144655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rtlCol="0">
            <a:spAutoFit/>
          </a:bodyPr>
          <a:lstStyle/>
          <a:p>
            <a:r>
              <a:rPr lang="zh-CN" altLang="en-US" sz="8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叶根友行书繁" panose="02010601030101010101" pitchFamily="2" charset="-122"/>
                <a:ea typeface="叶根友行书繁" panose="02010601030101010101" pitchFamily="2" charset="-122"/>
              </a:rPr>
              <a:t>龙</a:t>
            </a:r>
            <a:endParaRPr lang="zh-CN" altLang="en-US" sz="8800" b="1" dirty="0">
              <a:solidFill>
                <a:schemeClr val="tx1">
                  <a:lumMod val="85000"/>
                  <a:lumOff val="15000"/>
                </a:schemeClr>
              </a:solidFill>
              <a:latin typeface="叶根友行书繁" panose="02010601030101010101" pitchFamily="2" charset="-122"/>
              <a:ea typeface="叶根友行书繁" panose="02010601030101010101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034732" y="2648898"/>
            <a:ext cx="1034257" cy="110799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zh-CN" altLang="en-US" sz="6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叶根友行书繁" panose="02010601030101010101" pitchFamily="2" charset="-122"/>
                <a:ea typeface="叶根友行书繁" panose="02010601030101010101" pitchFamily="2" charset="-122"/>
              </a:rPr>
              <a:t>腾</a:t>
            </a:r>
            <a:endParaRPr lang="zh-CN" altLang="en-US" sz="6600" b="1" dirty="0">
              <a:solidFill>
                <a:schemeClr val="tx1">
                  <a:lumMod val="85000"/>
                  <a:lumOff val="15000"/>
                </a:schemeClr>
              </a:solidFill>
              <a:latin typeface="叶根友行书繁" panose="02010601030101010101" pitchFamily="2" charset="-122"/>
              <a:ea typeface="叶根友行书繁" panose="02010601030101010101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551860" y="1951015"/>
            <a:ext cx="1034257" cy="110799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zh-CN" altLang="en-US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叶根友行书繁" panose="02010601030101010101" pitchFamily="2" charset="-122"/>
                <a:ea typeface="叶根友行书繁" panose="02010601030101010101" pitchFamily="2" charset="-122"/>
              </a:rPr>
              <a:t>图</a:t>
            </a:r>
            <a:endParaRPr lang="zh-CN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757" y="3753548"/>
            <a:ext cx="408377" cy="421989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6117401" y="3264505"/>
            <a:ext cx="1292662" cy="1038838"/>
            <a:chOff x="6025459" y="3174250"/>
            <a:chExt cx="1292662" cy="1038838"/>
          </a:xfrm>
        </p:grpSpPr>
        <p:sp>
          <p:nvSpPr>
            <p:cNvPr id="10" name="矩形 9"/>
            <p:cNvSpPr/>
            <p:nvPr/>
          </p:nvSpPr>
          <p:spPr>
            <a:xfrm>
              <a:off x="6025459" y="3185242"/>
              <a:ext cx="1292662" cy="1027846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有美为鳞族，潜蟠得所从。标奇初韫宝，表智即称龙。 </a:t>
              </a:r>
            </a:p>
          </p:txBody>
        </p:sp>
        <p:cxnSp>
          <p:nvCxnSpPr>
            <p:cNvPr id="12" name="直接连接符 11"/>
            <p:cNvCxnSpPr/>
            <p:nvPr/>
          </p:nvCxnSpPr>
          <p:spPr>
            <a:xfrm>
              <a:off x="6046007" y="3174250"/>
              <a:ext cx="0" cy="9360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6338466" y="3174250"/>
              <a:ext cx="0" cy="9360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6630925" y="3174250"/>
              <a:ext cx="0" cy="9360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6923384" y="3174250"/>
              <a:ext cx="0" cy="9360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7215843" y="3174250"/>
              <a:ext cx="0" cy="9360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0337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64930" y="0"/>
            <a:ext cx="9308930" cy="5338708"/>
            <a:chOff x="-164930" y="0"/>
            <a:chExt cx="9308930" cy="5338708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949"/>
            <a:stretch/>
          </p:blipFill>
          <p:spPr>
            <a:xfrm>
              <a:off x="-164930" y="2250039"/>
              <a:ext cx="9298656" cy="3088669"/>
            </a:xfrm>
            <a:prstGeom prst="rect">
              <a:avLst/>
            </a:prstGeom>
            <a:effectLst>
              <a:softEdge rad="228600"/>
            </a:effectLst>
          </p:spPr>
        </p:pic>
        <p:pic>
          <p:nvPicPr>
            <p:cNvPr id="4" name="Picture 6" descr="C:\Documents and Settings\Administrator\桌面\Nipic_7193556_20111024140640832000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408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组合 7"/>
          <p:cNvGrpSpPr/>
          <p:nvPr/>
        </p:nvGrpSpPr>
        <p:grpSpPr>
          <a:xfrm>
            <a:off x="3939268" y="1509963"/>
            <a:ext cx="1265465" cy="2123574"/>
            <a:chOff x="4050540" y="1387270"/>
            <a:chExt cx="1265465" cy="2123574"/>
          </a:xfrm>
        </p:grpSpPr>
        <p:sp>
          <p:nvSpPr>
            <p:cNvPr id="5" name="文本框 4"/>
            <p:cNvSpPr txBox="1"/>
            <p:nvPr/>
          </p:nvSpPr>
          <p:spPr>
            <a:xfrm>
              <a:off x="4275614" y="1608500"/>
              <a:ext cx="815316" cy="1754326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vert="horz" wrap="square" rtlCol="0">
              <a:spAutoFit/>
            </a:bodyPr>
            <a:lstStyle/>
            <a:p>
              <a:r>
                <a:rPr lang="zh-CN" altLang="en-US" sz="5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叶根友行书繁" panose="02010601030101010101" pitchFamily="2" charset="-122"/>
                  <a:ea typeface="叶根友行书繁" panose="02010601030101010101" pitchFamily="2" charset="-122"/>
                </a:rPr>
                <a:t>谢谢</a:t>
              </a:r>
              <a:endParaRPr lang="zh-CN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叶根友行书繁" panose="02010601030101010101" pitchFamily="2" charset="-122"/>
                <a:ea typeface="叶根友行书繁" panose="02010601030101010101" pitchFamily="2" charset="-122"/>
              </a:endParaRPr>
            </a:p>
          </p:txBody>
        </p:sp>
        <p:sp>
          <p:nvSpPr>
            <p:cNvPr id="6" name="矩形 5"/>
            <p:cNvSpPr>
              <a:spLocks noChangeAspect="1"/>
            </p:cNvSpPr>
            <p:nvPr/>
          </p:nvSpPr>
          <p:spPr>
            <a:xfrm>
              <a:off x="4050540" y="1387270"/>
              <a:ext cx="1265465" cy="2123574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4143879" y="1513034"/>
              <a:ext cx="1078787" cy="1872047"/>
            </a:xfrm>
            <a:prstGeom prst="rect">
              <a:avLst/>
            </a:prstGeom>
            <a:noFill/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803" y="3266022"/>
            <a:ext cx="233954" cy="24175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9" t="4794" r="18375" b="3520"/>
          <a:stretch/>
        </p:blipFill>
        <p:spPr>
          <a:xfrm>
            <a:off x="6030827" y="-343601"/>
            <a:ext cx="5187280" cy="518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834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64930" y="0"/>
            <a:ext cx="9308930" cy="5338708"/>
            <a:chOff x="-164930" y="0"/>
            <a:chExt cx="9308930" cy="5338708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949"/>
            <a:stretch/>
          </p:blipFill>
          <p:spPr>
            <a:xfrm>
              <a:off x="-164930" y="2250039"/>
              <a:ext cx="9298656" cy="3088669"/>
            </a:xfrm>
            <a:prstGeom prst="rect">
              <a:avLst/>
            </a:prstGeom>
            <a:effectLst>
              <a:softEdge rad="228600"/>
            </a:effectLst>
          </p:spPr>
        </p:pic>
        <p:pic>
          <p:nvPicPr>
            <p:cNvPr id="14" name="Picture 6" descr="C:\Documents and Settings\Administrator\桌面\Nipic_7193556_20111024140640832000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408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组合 22"/>
          <p:cNvGrpSpPr/>
          <p:nvPr/>
        </p:nvGrpSpPr>
        <p:grpSpPr>
          <a:xfrm>
            <a:off x="3611142" y="1554223"/>
            <a:ext cx="2175633" cy="2035054"/>
            <a:chOff x="3010977" y="1554223"/>
            <a:chExt cx="2175633" cy="2035054"/>
          </a:xfrm>
        </p:grpSpPr>
        <p:grpSp>
          <p:nvGrpSpPr>
            <p:cNvPr id="15" name="组合 14"/>
            <p:cNvGrpSpPr/>
            <p:nvPr/>
          </p:nvGrpSpPr>
          <p:grpSpPr>
            <a:xfrm>
              <a:off x="3957390" y="1554223"/>
              <a:ext cx="1229220" cy="2035054"/>
              <a:chOff x="4320684" y="1586918"/>
              <a:chExt cx="1229220" cy="2035054"/>
            </a:xfrm>
          </p:grpSpPr>
          <p:pic>
            <p:nvPicPr>
              <p:cNvPr id="7" name="图片 6"/>
              <p:cNvPicPr preferRelativeResize="0">
                <a:picLocks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92623" y="1586918"/>
                <a:ext cx="757281" cy="757281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1" name="矩形 10"/>
              <p:cNvSpPr/>
              <p:nvPr/>
            </p:nvSpPr>
            <p:spPr>
              <a:xfrm>
                <a:off x="4320684" y="1586918"/>
                <a:ext cx="461665" cy="2035054"/>
              </a:xfrm>
              <a:prstGeom prst="rect">
                <a:avLst/>
              </a:prstGeom>
            </p:spPr>
            <p:txBody>
              <a:bodyPr vert="eaVert"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12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dobe 楷体 Std R" panose="02020400000000000000" pitchFamily="18" charset="-122"/>
                    <a:ea typeface="Adobe 楷体 Std R" panose="02020400000000000000" pitchFamily="18" charset="-122"/>
                  </a:rPr>
                  <a:t>【</a:t>
                </a:r>
                <a:r>
                  <a:rPr lang="zh-CN" altLang="en-US" sz="12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dobe 楷体 Std R" panose="02020400000000000000" pitchFamily="18" charset="-122"/>
                    <a:ea typeface="Adobe 楷体 Std R" panose="02020400000000000000" pitchFamily="18" charset="-122"/>
                  </a:rPr>
                  <a:t>秀在屏幕，让演示更出彩</a:t>
                </a:r>
                <a:r>
                  <a:rPr lang="en-US" altLang="zh-CN" sz="12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dobe 楷体 Std R" panose="02020400000000000000" pitchFamily="18" charset="-122"/>
                    <a:ea typeface="Adobe 楷体 Std R" panose="02020400000000000000" pitchFamily="18" charset="-122"/>
                  </a:rPr>
                  <a:t>】</a:t>
                </a:r>
                <a:endParaRPr lang="zh-CN" altLang="en-US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endParaRPr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3010977" y="2250039"/>
              <a:ext cx="946413" cy="1236400"/>
              <a:chOff x="6371708" y="3174250"/>
              <a:chExt cx="946413" cy="1236400"/>
            </a:xfrm>
          </p:grpSpPr>
          <p:sp>
            <p:nvSpPr>
              <p:cNvPr id="17" name="矩形 16"/>
              <p:cNvSpPr/>
              <p:nvPr/>
            </p:nvSpPr>
            <p:spPr>
              <a:xfrm>
                <a:off x="6371708" y="3185242"/>
                <a:ext cx="946413" cy="1225408"/>
              </a:xfrm>
              <a:prstGeom prst="rect">
                <a:avLst/>
              </a:prstGeom>
            </p:spPr>
            <p:txBody>
              <a:bodyPr vert="eaVert"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1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dobe 楷体 Std R" panose="02020400000000000000" pitchFamily="18" charset="-122"/>
                    <a:ea typeface="Adobe 楷体 Std R" panose="02020400000000000000" pitchFamily="18" charset="-122"/>
                  </a:rPr>
                  <a:t>锐旗设计为您的专属定制。请联系</a:t>
                </a:r>
                <a:r>
                  <a:rPr lang="en-US" altLang="zh-CN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dobe 楷体 Std R" panose="02020400000000000000" pitchFamily="18" charset="-122"/>
                    <a:ea typeface="Adobe 楷体 Std R" panose="02020400000000000000" pitchFamily="18" charset="-122"/>
                  </a:rPr>
                  <a:t>QQ-106958822</a:t>
                </a:r>
                <a:endParaRPr lang="zh-CN" altLang="en-US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endParaRPr>
              </a:p>
            </p:txBody>
          </p:sp>
          <p:cxnSp>
            <p:nvCxnSpPr>
              <p:cNvPr id="19" name="直接连接符 18"/>
              <p:cNvCxnSpPr/>
              <p:nvPr/>
            </p:nvCxnSpPr>
            <p:spPr>
              <a:xfrm>
                <a:off x="6441206" y="3174250"/>
                <a:ext cx="0" cy="118800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/>
              <p:cNvCxnSpPr/>
              <p:nvPr/>
            </p:nvCxnSpPr>
            <p:spPr>
              <a:xfrm>
                <a:off x="6692569" y="3174250"/>
                <a:ext cx="0" cy="118800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/>
              <p:cNvCxnSpPr/>
              <p:nvPr/>
            </p:nvCxnSpPr>
            <p:spPr>
              <a:xfrm>
                <a:off x="6933658" y="3174250"/>
                <a:ext cx="0" cy="118800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>
                <a:off x="7205569" y="3174250"/>
                <a:ext cx="0" cy="118800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100825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55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781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64930" y="0"/>
            <a:ext cx="9308930" cy="5338708"/>
            <a:chOff x="-164930" y="0"/>
            <a:chExt cx="9308930" cy="5338708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949"/>
            <a:stretch/>
          </p:blipFill>
          <p:spPr>
            <a:xfrm>
              <a:off x="-164930" y="2250039"/>
              <a:ext cx="9298656" cy="3088669"/>
            </a:xfrm>
            <a:prstGeom prst="rect">
              <a:avLst/>
            </a:prstGeom>
            <a:effectLst>
              <a:softEdge rad="228600"/>
            </a:effectLst>
          </p:spPr>
        </p:pic>
        <p:pic>
          <p:nvPicPr>
            <p:cNvPr id="4" name="Picture 6" descr="C:\Documents and Settings\Administrator\桌面\Nipic_7193556_20111024140640832000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408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组合 14"/>
          <p:cNvGrpSpPr/>
          <p:nvPr/>
        </p:nvGrpSpPr>
        <p:grpSpPr>
          <a:xfrm>
            <a:off x="2786240" y="2592064"/>
            <a:ext cx="1292662" cy="1038838"/>
            <a:chOff x="6025459" y="3174250"/>
            <a:chExt cx="1292662" cy="1038838"/>
          </a:xfrm>
        </p:grpSpPr>
        <p:sp>
          <p:nvSpPr>
            <p:cNvPr id="16" name="矩形 15"/>
            <p:cNvSpPr/>
            <p:nvPr/>
          </p:nvSpPr>
          <p:spPr>
            <a:xfrm>
              <a:off x="6025459" y="3185242"/>
              <a:ext cx="1292662" cy="1027846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有美为鳞族，潜蟠得所从。标奇初韫宝，表智即称龙。 </a:t>
              </a:r>
            </a:p>
          </p:txBody>
        </p:sp>
        <p:cxnSp>
          <p:nvCxnSpPr>
            <p:cNvPr id="17" name="直接连接符 16"/>
            <p:cNvCxnSpPr/>
            <p:nvPr/>
          </p:nvCxnSpPr>
          <p:spPr>
            <a:xfrm>
              <a:off x="6046007" y="3174250"/>
              <a:ext cx="0" cy="9360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6338466" y="3174250"/>
              <a:ext cx="0" cy="9360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6630925" y="3174250"/>
              <a:ext cx="0" cy="9360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6923384" y="3174250"/>
              <a:ext cx="0" cy="9360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7215843" y="3174250"/>
              <a:ext cx="0" cy="9360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Freeform 337"/>
          <p:cNvSpPr>
            <a:spLocks noEditPoints="1"/>
          </p:cNvSpPr>
          <p:nvPr/>
        </p:nvSpPr>
        <p:spPr bwMode="auto">
          <a:xfrm rot="18947338">
            <a:off x="4371360" y="677588"/>
            <a:ext cx="3465997" cy="3407050"/>
          </a:xfrm>
          <a:custGeom>
            <a:avLst/>
            <a:gdLst>
              <a:gd name="T0" fmla="*/ 79 w 316"/>
              <a:gd name="T1" fmla="*/ 6 h 310"/>
              <a:gd name="T2" fmla="*/ 266 w 316"/>
              <a:gd name="T3" fmla="*/ 66 h 310"/>
              <a:gd name="T4" fmla="*/ 238 w 316"/>
              <a:gd name="T5" fmla="*/ 18 h 310"/>
              <a:gd name="T6" fmla="*/ 287 w 316"/>
              <a:gd name="T7" fmla="*/ 43 h 310"/>
              <a:gd name="T8" fmla="*/ 287 w 316"/>
              <a:gd name="T9" fmla="*/ 59 h 310"/>
              <a:gd name="T10" fmla="*/ 96 w 316"/>
              <a:gd name="T11" fmla="*/ 13 h 310"/>
              <a:gd name="T12" fmla="*/ 66 w 316"/>
              <a:gd name="T13" fmla="*/ 23 h 310"/>
              <a:gd name="T14" fmla="*/ 31 w 316"/>
              <a:gd name="T15" fmla="*/ 35 h 310"/>
              <a:gd name="T16" fmla="*/ 19 w 316"/>
              <a:gd name="T17" fmla="*/ 131 h 310"/>
              <a:gd name="T18" fmla="*/ 32 w 316"/>
              <a:gd name="T19" fmla="*/ 24 h 310"/>
              <a:gd name="T20" fmla="*/ 273 w 316"/>
              <a:gd name="T21" fmla="*/ 23 h 310"/>
              <a:gd name="T22" fmla="*/ 9 w 316"/>
              <a:gd name="T23" fmla="*/ 22 h 310"/>
              <a:gd name="T24" fmla="*/ 264 w 316"/>
              <a:gd name="T25" fmla="*/ 36 h 310"/>
              <a:gd name="T26" fmla="*/ 272 w 316"/>
              <a:gd name="T27" fmla="*/ 141 h 310"/>
              <a:gd name="T28" fmla="*/ 272 w 316"/>
              <a:gd name="T29" fmla="*/ 147 h 310"/>
              <a:gd name="T30" fmla="*/ 273 w 316"/>
              <a:gd name="T31" fmla="*/ 54 h 310"/>
              <a:gd name="T32" fmla="*/ 144 w 316"/>
              <a:gd name="T33" fmla="*/ 255 h 310"/>
              <a:gd name="T34" fmla="*/ 27 w 316"/>
              <a:gd name="T35" fmla="*/ 84 h 310"/>
              <a:gd name="T36" fmla="*/ 177 w 316"/>
              <a:gd name="T37" fmla="*/ 68 h 310"/>
              <a:gd name="T38" fmla="*/ 105 w 316"/>
              <a:gd name="T39" fmla="*/ 79 h 310"/>
              <a:gd name="T40" fmla="*/ 26 w 316"/>
              <a:gd name="T41" fmla="*/ 71 h 310"/>
              <a:gd name="T42" fmla="*/ 194 w 316"/>
              <a:gd name="T43" fmla="*/ 106 h 310"/>
              <a:gd name="T44" fmla="*/ 112 w 316"/>
              <a:gd name="T45" fmla="*/ 80 h 310"/>
              <a:gd name="T46" fmla="*/ 176 w 316"/>
              <a:gd name="T47" fmla="*/ 118 h 310"/>
              <a:gd name="T48" fmla="*/ 140 w 316"/>
              <a:gd name="T49" fmla="*/ 99 h 310"/>
              <a:gd name="T50" fmla="*/ 81 w 316"/>
              <a:gd name="T51" fmla="*/ 93 h 310"/>
              <a:gd name="T52" fmla="*/ 144 w 316"/>
              <a:gd name="T53" fmla="*/ 115 h 310"/>
              <a:gd name="T54" fmla="*/ 221 w 316"/>
              <a:gd name="T55" fmla="*/ 159 h 310"/>
              <a:gd name="T56" fmla="*/ 171 w 316"/>
              <a:gd name="T57" fmla="*/ 207 h 310"/>
              <a:gd name="T58" fmla="*/ 143 w 316"/>
              <a:gd name="T59" fmla="*/ 123 h 310"/>
              <a:gd name="T60" fmla="*/ 112 w 316"/>
              <a:gd name="T61" fmla="*/ 190 h 310"/>
              <a:gd name="T62" fmla="*/ 236 w 316"/>
              <a:gd name="T63" fmla="*/ 154 h 310"/>
              <a:gd name="T64" fmla="*/ 256 w 316"/>
              <a:gd name="T65" fmla="*/ 148 h 310"/>
              <a:gd name="T66" fmla="*/ 197 w 316"/>
              <a:gd name="T67" fmla="*/ 125 h 310"/>
              <a:gd name="T68" fmla="*/ 116 w 316"/>
              <a:gd name="T69" fmla="*/ 175 h 310"/>
              <a:gd name="T70" fmla="*/ 214 w 316"/>
              <a:gd name="T71" fmla="*/ 152 h 310"/>
              <a:gd name="T72" fmla="*/ 157 w 316"/>
              <a:gd name="T73" fmla="*/ 153 h 310"/>
              <a:gd name="T74" fmla="*/ 167 w 316"/>
              <a:gd name="T75" fmla="*/ 304 h 310"/>
              <a:gd name="T76" fmla="*/ 252 w 316"/>
              <a:gd name="T77" fmla="*/ 163 h 310"/>
              <a:gd name="T78" fmla="*/ 7 w 316"/>
              <a:gd name="T79" fmla="*/ 283 h 310"/>
              <a:gd name="T80" fmla="*/ 303 w 316"/>
              <a:gd name="T81" fmla="*/ 257 h 310"/>
              <a:gd name="T82" fmla="*/ 222 w 316"/>
              <a:gd name="T83" fmla="*/ 293 h 310"/>
              <a:gd name="T84" fmla="*/ 288 w 316"/>
              <a:gd name="T85" fmla="*/ 215 h 310"/>
              <a:gd name="T86" fmla="*/ 58 w 316"/>
              <a:gd name="T87" fmla="*/ 276 h 310"/>
              <a:gd name="T88" fmla="*/ 50 w 316"/>
              <a:gd name="T89" fmla="*/ 286 h 310"/>
              <a:gd name="T90" fmla="*/ 14 w 316"/>
              <a:gd name="T91" fmla="*/ 208 h 310"/>
              <a:gd name="T92" fmla="*/ 306 w 316"/>
              <a:gd name="T93" fmla="*/ 224 h 310"/>
              <a:gd name="T94" fmla="*/ 79 w 316"/>
              <a:gd name="T95" fmla="*/ 172 h 310"/>
              <a:gd name="T96" fmla="*/ 144 w 316"/>
              <a:gd name="T97" fmla="*/ 191 h 310"/>
              <a:gd name="T98" fmla="*/ 175 w 316"/>
              <a:gd name="T99" fmla="*/ 211 h 310"/>
              <a:gd name="T100" fmla="*/ 231 w 316"/>
              <a:gd name="T101" fmla="*/ 210 h 310"/>
              <a:gd name="T102" fmla="*/ 126 w 316"/>
              <a:gd name="T103" fmla="*/ 207 h 310"/>
              <a:gd name="T104" fmla="*/ 278 w 316"/>
              <a:gd name="T105" fmla="*/ 235 h 310"/>
              <a:gd name="T106" fmla="*/ 295 w 316"/>
              <a:gd name="T107" fmla="*/ 248 h 310"/>
              <a:gd name="T108" fmla="*/ 113 w 316"/>
              <a:gd name="T109" fmla="*/ 238 h 310"/>
              <a:gd name="T110" fmla="*/ 308 w 316"/>
              <a:gd name="T111" fmla="*/ 237 h 310"/>
              <a:gd name="T112" fmla="*/ 151 w 316"/>
              <a:gd name="T113" fmla="*/ 253 h 310"/>
              <a:gd name="T114" fmla="*/ 148 w 316"/>
              <a:gd name="T115" fmla="*/ 252 h 310"/>
              <a:gd name="T116" fmla="*/ 265 w 316"/>
              <a:gd name="T117" fmla="*/ 264 h 310"/>
              <a:gd name="T118" fmla="*/ 12 w 316"/>
              <a:gd name="T119" fmla="*/ 290 h 310"/>
              <a:gd name="T120" fmla="*/ 50 w 316"/>
              <a:gd name="T121" fmla="*/ 268 h 310"/>
              <a:gd name="T122" fmla="*/ 247 w 316"/>
              <a:gd name="T123" fmla="*/ 298 h 310"/>
              <a:gd name="T124" fmla="*/ 125 w 316"/>
              <a:gd name="T125" fmla="*/ 300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16" h="310">
                <a:moveTo>
                  <a:pt x="151" y="5"/>
                </a:moveTo>
                <a:cubicBezTo>
                  <a:pt x="143" y="6"/>
                  <a:pt x="141" y="17"/>
                  <a:pt x="134" y="21"/>
                </a:cubicBezTo>
                <a:cubicBezTo>
                  <a:pt x="129" y="23"/>
                  <a:pt x="122" y="22"/>
                  <a:pt x="116" y="21"/>
                </a:cubicBezTo>
                <a:cubicBezTo>
                  <a:pt x="111" y="22"/>
                  <a:pt x="109" y="27"/>
                  <a:pt x="104" y="28"/>
                </a:cubicBezTo>
                <a:cubicBezTo>
                  <a:pt x="102" y="29"/>
                  <a:pt x="100" y="29"/>
                  <a:pt x="98" y="28"/>
                </a:cubicBezTo>
                <a:cubicBezTo>
                  <a:pt x="96" y="34"/>
                  <a:pt x="89" y="37"/>
                  <a:pt x="84" y="39"/>
                </a:cubicBezTo>
                <a:cubicBezTo>
                  <a:pt x="81" y="45"/>
                  <a:pt x="75" y="49"/>
                  <a:pt x="68" y="50"/>
                </a:cubicBezTo>
                <a:cubicBezTo>
                  <a:pt x="67" y="49"/>
                  <a:pt x="66" y="49"/>
                  <a:pt x="65" y="50"/>
                </a:cubicBezTo>
                <a:cubicBezTo>
                  <a:pt x="62" y="51"/>
                  <a:pt x="65" y="54"/>
                  <a:pt x="64" y="56"/>
                </a:cubicBezTo>
                <a:cubicBezTo>
                  <a:pt x="64" y="61"/>
                  <a:pt x="59" y="64"/>
                  <a:pt x="55" y="66"/>
                </a:cubicBezTo>
                <a:cubicBezTo>
                  <a:pt x="52" y="67"/>
                  <a:pt x="52" y="67"/>
                  <a:pt x="52" y="67"/>
                </a:cubicBezTo>
                <a:cubicBezTo>
                  <a:pt x="48" y="72"/>
                  <a:pt x="48" y="72"/>
                  <a:pt x="48" y="72"/>
                </a:cubicBezTo>
                <a:cubicBezTo>
                  <a:pt x="43" y="74"/>
                  <a:pt x="45" y="80"/>
                  <a:pt x="41" y="83"/>
                </a:cubicBezTo>
                <a:cubicBezTo>
                  <a:pt x="38" y="86"/>
                  <a:pt x="35" y="87"/>
                  <a:pt x="31" y="88"/>
                </a:cubicBezTo>
                <a:cubicBezTo>
                  <a:pt x="31" y="91"/>
                  <a:pt x="30" y="94"/>
                  <a:pt x="28" y="96"/>
                </a:cubicBezTo>
                <a:cubicBezTo>
                  <a:pt x="27" y="97"/>
                  <a:pt x="25" y="98"/>
                  <a:pt x="24" y="99"/>
                </a:cubicBezTo>
                <a:cubicBezTo>
                  <a:pt x="26" y="105"/>
                  <a:pt x="26" y="113"/>
                  <a:pt x="21" y="118"/>
                </a:cubicBezTo>
                <a:cubicBezTo>
                  <a:pt x="18" y="121"/>
                  <a:pt x="20" y="125"/>
                  <a:pt x="20" y="129"/>
                </a:cubicBezTo>
                <a:cubicBezTo>
                  <a:pt x="20" y="135"/>
                  <a:pt x="19" y="141"/>
                  <a:pt x="15" y="145"/>
                </a:cubicBezTo>
                <a:cubicBezTo>
                  <a:pt x="12" y="147"/>
                  <a:pt x="7" y="146"/>
                  <a:pt x="6" y="151"/>
                </a:cubicBezTo>
                <a:cubicBezTo>
                  <a:pt x="6" y="151"/>
                  <a:pt x="5" y="152"/>
                  <a:pt x="5" y="152"/>
                </a:cubicBezTo>
                <a:cubicBezTo>
                  <a:pt x="4" y="152"/>
                  <a:pt x="4" y="151"/>
                  <a:pt x="4" y="151"/>
                </a:cubicBezTo>
                <a:cubicBezTo>
                  <a:pt x="0" y="146"/>
                  <a:pt x="6" y="142"/>
                  <a:pt x="5" y="136"/>
                </a:cubicBezTo>
                <a:cubicBezTo>
                  <a:pt x="4" y="129"/>
                  <a:pt x="0" y="123"/>
                  <a:pt x="1" y="115"/>
                </a:cubicBezTo>
                <a:cubicBezTo>
                  <a:pt x="1" y="111"/>
                  <a:pt x="3" y="107"/>
                  <a:pt x="5" y="104"/>
                </a:cubicBezTo>
                <a:cubicBezTo>
                  <a:pt x="4" y="101"/>
                  <a:pt x="1" y="98"/>
                  <a:pt x="1" y="94"/>
                </a:cubicBezTo>
                <a:cubicBezTo>
                  <a:pt x="1" y="89"/>
                  <a:pt x="3" y="85"/>
                  <a:pt x="6" y="81"/>
                </a:cubicBezTo>
                <a:cubicBezTo>
                  <a:pt x="6" y="79"/>
                  <a:pt x="4" y="79"/>
                  <a:pt x="4" y="77"/>
                </a:cubicBezTo>
                <a:cubicBezTo>
                  <a:pt x="1" y="73"/>
                  <a:pt x="0" y="68"/>
                  <a:pt x="2" y="63"/>
                </a:cubicBezTo>
                <a:cubicBezTo>
                  <a:pt x="3" y="59"/>
                  <a:pt x="5" y="56"/>
                  <a:pt x="8" y="54"/>
                </a:cubicBezTo>
                <a:cubicBezTo>
                  <a:pt x="8" y="52"/>
                  <a:pt x="6" y="50"/>
                  <a:pt x="5" y="49"/>
                </a:cubicBezTo>
                <a:cubicBezTo>
                  <a:pt x="1" y="42"/>
                  <a:pt x="3" y="34"/>
                  <a:pt x="6" y="28"/>
                </a:cubicBezTo>
                <a:cubicBezTo>
                  <a:pt x="5" y="25"/>
                  <a:pt x="3" y="23"/>
                  <a:pt x="4" y="19"/>
                </a:cubicBezTo>
                <a:cubicBezTo>
                  <a:pt x="3" y="15"/>
                  <a:pt x="7" y="12"/>
                  <a:pt x="10" y="9"/>
                </a:cubicBezTo>
                <a:cubicBezTo>
                  <a:pt x="14" y="6"/>
                  <a:pt x="18" y="8"/>
                  <a:pt x="22" y="8"/>
                </a:cubicBezTo>
                <a:cubicBezTo>
                  <a:pt x="24" y="8"/>
                  <a:pt x="25" y="11"/>
                  <a:pt x="27" y="9"/>
                </a:cubicBezTo>
                <a:cubicBezTo>
                  <a:pt x="30" y="7"/>
                  <a:pt x="33" y="6"/>
                  <a:pt x="36" y="5"/>
                </a:cubicBezTo>
                <a:cubicBezTo>
                  <a:pt x="41" y="4"/>
                  <a:pt x="47" y="6"/>
                  <a:pt x="51" y="10"/>
                </a:cubicBezTo>
                <a:cubicBezTo>
                  <a:pt x="57" y="6"/>
                  <a:pt x="64" y="2"/>
                  <a:pt x="72" y="5"/>
                </a:cubicBezTo>
                <a:cubicBezTo>
                  <a:pt x="74" y="5"/>
                  <a:pt x="77" y="9"/>
                  <a:pt x="79" y="6"/>
                </a:cubicBezTo>
                <a:cubicBezTo>
                  <a:pt x="84" y="4"/>
                  <a:pt x="88" y="2"/>
                  <a:pt x="93" y="3"/>
                </a:cubicBezTo>
                <a:cubicBezTo>
                  <a:pt x="105" y="5"/>
                  <a:pt x="105" y="5"/>
                  <a:pt x="105" y="5"/>
                </a:cubicBezTo>
                <a:cubicBezTo>
                  <a:pt x="109" y="0"/>
                  <a:pt x="117" y="0"/>
                  <a:pt x="123" y="1"/>
                </a:cubicBezTo>
                <a:cubicBezTo>
                  <a:pt x="127" y="3"/>
                  <a:pt x="132" y="7"/>
                  <a:pt x="138" y="4"/>
                </a:cubicBezTo>
                <a:cubicBezTo>
                  <a:pt x="140" y="2"/>
                  <a:pt x="143" y="1"/>
                  <a:pt x="146" y="0"/>
                </a:cubicBezTo>
                <a:cubicBezTo>
                  <a:pt x="148" y="1"/>
                  <a:pt x="151" y="2"/>
                  <a:pt x="151" y="5"/>
                </a:cubicBezTo>
                <a:close/>
                <a:moveTo>
                  <a:pt x="209" y="6"/>
                </a:moveTo>
                <a:cubicBezTo>
                  <a:pt x="213" y="8"/>
                  <a:pt x="215" y="3"/>
                  <a:pt x="218" y="3"/>
                </a:cubicBezTo>
                <a:cubicBezTo>
                  <a:pt x="222" y="0"/>
                  <a:pt x="227" y="3"/>
                  <a:pt x="231" y="5"/>
                </a:cubicBezTo>
                <a:cubicBezTo>
                  <a:pt x="234" y="5"/>
                  <a:pt x="237" y="6"/>
                  <a:pt x="239" y="8"/>
                </a:cubicBezTo>
                <a:cubicBezTo>
                  <a:pt x="242" y="8"/>
                  <a:pt x="244" y="5"/>
                  <a:pt x="246" y="5"/>
                </a:cubicBezTo>
                <a:cubicBezTo>
                  <a:pt x="253" y="4"/>
                  <a:pt x="259" y="6"/>
                  <a:pt x="263" y="10"/>
                </a:cubicBezTo>
                <a:cubicBezTo>
                  <a:pt x="266" y="7"/>
                  <a:pt x="270" y="4"/>
                  <a:pt x="275" y="4"/>
                </a:cubicBezTo>
                <a:cubicBezTo>
                  <a:pt x="279" y="4"/>
                  <a:pt x="283" y="6"/>
                  <a:pt x="287" y="8"/>
                </a:cubicBezTo>
                <a:cubicBezTo>
                  <a:pt x="289" y="9"/>
                  <a:pt x="290" y="7"/>
                  <a:pt x="292" y="7"/>
                </a:cubicBezTo>
                <a:cubicBezTo>
                  <a:pt x="297" y="6"/>
                  <a:pt x="301" y="6"/>
                  <a:pt x="305" y="8"/>
                </a:cubicBezTo>
                <a:cubicBezTo>
                  <a:pt x="309" y="12"/>
                  <a:pt x="311" y="16"/>
                  <a:pt x="311" y="21"/>
                </a:cubicBezTo>
                <a:cubicBezTo>
                  <a:pt x="311" y="24"/>
                  <a:pt x="307" y="27"/>
                  <a:pt x="310" y="30"/>
                </a:cubicBezTo>
                <a:cubicBezTo>
                  <a:pt x="313" y="35"/>
                  <a:pt x="314" y="43"/>
                  <a:pt x="311" y="50"/>
                </a:cubicBezTo>
                <a:cubicBezTo>
                  <a:pt x="311" y="51"/>
                  <a:pt x="309" y="52"/>
                  <a:pt x="308" y="53"/>
                </a:cubicBezTo>
                <a:cubicBezTo>
                  <a:pt x="309" y="57"/>
                  <a:pt x="312" y="59"/>
                  <a:pt x="313" y="62"/>
                </a:cubicBezTo>
                <a:cubicBezTo>
                  <a:pt x="314" y="68"/>
                  <a:pt x="312" y="73"/>
                  <a:pt x="308" y="77"/>
                </a:cubicBezTo>
                <a:cubicBezTo>
                  <a:pt x="309" y="79"/>
                  <a:pt x="311" y="80"/>
                  <a:pt x="311" y="81"/>
                </a:cubicBezTo>
                <a:cubicBezTo>
                  <a:pt x="315" y="86"/>
                  <a:pt x="315" y="93"/>
                  <a:pt x="313" y="98"/>
                </a:cubicBezTo>
                <a:cubicBezTo>
                  <a:pt x="312" y="99"/>
                  <a:pt x="312" y="100"/>
                  <a:pt x="312" y="101"/>
                </a:cubicBezTo>
                <a:cubicBezTo>
                  <a:pt x="312" y="101"/>
                  <a:pt x="312" y="101"/>
                  <a:pt x="312" y="101"/>
                </a:cubicBezTo>
                <a:cubicBezTo>
                  <a:pt x="312" y="102"/>
                  <a:pt x="313" y="104"/>
                  <a:pt x="313" y="105"/>
                </a:cubicBezTo>
                <a:cubicBezTo>
                  <a:pt x="314" y="109"/>
                  <a:pt x="315" y="115"/>
                  <a:pt x="313" y="119"/>
                </a:cubicBezTo>
                <a:cubicBezTo>
                  <a:pt x="311" y="123"/>
                  <a:pt x="310" y="127"/>
                  <a:pt x="310" y="132"/>
                </a:cubicBezTo>
                <a:cubicBezTo>
                  <a:pt x="311" y="135"/>
                  <a:pt x="314" y="138"/>
                  <a:pt x="315" y="141"/>
                </a:cubicBezTo>
                <a:cubicBezTo>
                  <a:pt x="314" y="144"/>
                  <a:pt x="316" y="148"/>
                  <a:pt x="313" y="149"/>
                </a:cubicBezTo>
                <a:cubicBezTo>
                  <a:pt x="311" y="147"/>
                  <a:pt x="309" y="144"/>
                  <a:pt x="305" y="144"/>
                </a:cubicBezTo>
                <a:cubicBezTo>
                  <a:pt x="301" y="141"/>
                  <a:pt x="296" y="137"/>
                  <a:pt x="296" y="131"/>
                </a:cubicBezTo>
                <a:cubicBezTo>
                  <a:pt x="297" y="123"/>
                  <a:pt x="299" y="115"/>
                  <a:pt x="294" y="109"/>
                </a:cubicBezTo>
                <a:cubicBezTo>
                  <a:pt x="291" y="106"/>
                  <a:pt x="289" y="103"/>
                  <a:pt x="289" y="99"/>
                </a:cubicBezTo>
                <a:cubicBezTo>
                  <a:pt x="286" y="98"/>
                  <a:pt x="284" y="95"/>
                  <a:pt x="282" y="92"/>
                </a:cubicBezTo>
                <a:cubicBezTo>
                  <a:pt x="281" y="91"/>
                  <a:pt x="283" y="86"/>
                  <a:pt x="279" y="86"/>
                </a:cubicBezTo>
                <a:cubicBezTo>
                  <a:pt x="274" y="86"/>
                  <a:pt x="271" y="82"/>
                  <a:pt x="269" y="78"/>
                </a:cubicBezTo>
                <a:cubicBezTo>
                  <a:pt x="268" y="75"/>
                  <a:pt x="267" y="72"/>
                  <a:pt x="268" y="69"/>
                </a:cubicBezTo>
                <a:cubicBezTo>
                  <a:pt x="268" y="68"/>
                  <a:pt x="267" y="67"/>
                  <a:pt x="266" y="66"/>
                </a:cubicBezTo>
                <a:cubicBezTo>
                  <a:pt x="262" y="67"/>
                  <a:pt x="258" y="65"/>
                  <a:pt x="256" y="62"/>
                </a:cubicBezTo>
                <a:cubicBezTo>
                  <a:pt x="254" y="60"/>
                  <a:pt x="253" y="57"/>
                  <a:pt x="253" y="55"/>
                </a:cubicBezTo>
                <a:cubicBezTo>
                  <a:pt x="251" y="53"/>
                  <a:pt x="248" y="51"/>
                  <a:pt x="247" y="48"/>
                </a:cubicBezTo>
                <a:cubicBezTo>
                  <a:pt x="246" y="48"/>
                  <a:pt x="245" y="48"/>
                  <a:pt x="243" y="48"/>
                </a:cubicBezTo>
                <a:cubicBezTo>
                  <a:pt x="240" y="47"/>
                  <a:pt x="237" y="46"/>
                  <a:pt x="234" y="44"/>
                </a:cubicBezTo>
                <a:cubicBezTo>
                  <a:pt x="232" y="41"/>
                  <a:pt x="230" y="38"/>
                  <a:pt x="229" y="35"/>
                </a:cubicBezTo>
                <a:cubicBezTo>
                  <a:pt x="228" y="34"/>
                  <a:pt x="226" y="34"/>
                  <a:pt x="225" y="33"/>
                </a:cubicBezTo>
                <a:cubicBezTo>
                  <a:pt x="222" y="33"/>
                  <a:pt x="220" y="31"/>
                  <a:pt x="218" y="28"/>
                </a:cubicBezTo>
                <a:cubicBezTo>
                  <a:pt x="217" y="28"/>
                  <a:pt x="215" y="29"/>
                  <a:pt x="213" y="29"/>
                </a:cubicBezTo>
                <a:cubicBezTo>
                  <a:pt x="205" y="31"/>
                  <a:pt x="199" y="25"/>
                  <a:pt x="192" y="22"/>
                </a:cubicBezTo>
                <a:cubicBezTo>
                  <a:pt x="189" y="20"/>
                  <a:pt x="185" y="24"/>
                  <a:pt x="182" y="22"/>
                </a:cubicBezTo>
                <a:cubicBezTo>
                  <a:pt x="181" y="22"/>
                  <a:pt x="180" y="20"/>
                  <a:pt x="179" y="21"/>
                </a:cubicBezTo>
                <a:cubicBezTo>
                  <a:pt x="173" y="19"/>
                  <a:pt x="169" y="13"/>
                  <a:pt x="166" y="8"/>
                </a:cubicBezTo>
                <a:cubicBezTo>
                  <a:pt x="165" y="6"/>
                  <a:pt x="161" y="8"/>
                  <a:pt x="162" y="5"/>
                </a:cubicBezTo>
                <a:cubicBezTo>
                  <a:pt x="166" y="3"/>
                  <a:pt x="171" y="1"/>
                  <a:pt x="175" y="4"/>
                </a:cubicBezTo>
                <a:cubicBezTo>
                  <a:pt x="181" y="9"/>
                  <a:pt x="188" y="3"/>
                  <a:pt x="194" y="1"/>
                </a:cubicBezTo>
                <a:cubicBezTo>
                  <a:pt x="199" y="1"/>
                  <a:pt x="205" y="2"/>
                  <a:pt x="209" y="6"/>
                </a:cubicBezTo>
                <a:close/>
                <a:moveTo>
                  <a:pt x="136" y="6"/>
                </a:moveTo>
                <a:cubicBezTo>
                  <a:pt x="140" y="4"/>
                  <a:pt x="144" y="2"/>
                  <a:pt x="148" y="3"/>
                </a:cubicBezTo>
                <a:cubicBezTo>
                  <a:pt x="148" y="4"/>
                  <a:pt x="148" y="4"/>
                  <a:pt x="148" y="5"/>
                </a:cubicBezTo>
                <a:cubicBezTo>
                  <a:pt x="145" y="5"/>
                  <a:pt x="143" y="8"/>
                  <a:pt x="141" y="10"/>
                </a:cubicBezTo>
                <a:cubicBezTo>
                  <a:pt x="138" y="16"/>
                  <a:pt x="132" y="21"/>
                  <a:pt x="125" y="21"/>
                </a:cubicBezTo>
                <a:cubicBezTo>
                  <a:pt x="122" y="21"/>
                  <a:pt x="119" y="20"/>
                  <a:pt x="116" y="19"/>
                </a:cubicBezTo>
                <a:cubicBezTo>
                  <a:pt x="110" y="19"/>
                  <a:pt x="108" y="26"/>
                  <a:pt x="103" y="27"/>
                </a:cubicBezTo>
                <a:cubicBezTo>
                  <a:pt x="101" y="26"/>
                  <a:pt x="99" y="28"/>
                  <a:pt x="99" y="26"/>
                </a:cubicBezTo>
                <a:cubicBezTo>
                  <a:pt x="99" y="22"/>
                  <a:pt x="99" y="18"/>
                  <a:pt x="96" y="16"/>
                </a:cubicBezTo>
                <a:cubicBezTo>
                  <a:pt x="92" y="13"/>
                  <a:pt x="87" y="13"/>
                  <a:pt x="83" y="14"/>
                </a:cubicBezTo>
                <a:cubicBezTo>
                  <a:pt x="82" y="14"/>
                  <a:pt x="81" y="15"/>
                  <a:pt x="80" y="15"/>
                </a:cubicBezTo>
                <a:cubicBezTo>
                  <a:pt x="80" y="13"/>
                  <a:pt x="80" y="11"/>
                  <a:pt x="79" y="9"/>
                </a:cubicBezTo>
                <a:cubicBezTo>
                  <a:pt x="79" y="8"/>
                  <a:pt x="80" y="9"/>
                  <a:pt x="80" y="8"/>
                </a:cubicBezTo>
                <a:cubicBezTo>
                  <a:pt x="86" y="4"/>
                  <a:pt x="94" y="4"/>
                  <a:pt x="100" y="6"/>
                </a:cubicBezTo>
                <a:cubicBezTo>
                  <a:pt x="102" y="6"/>
                  <a:pt x="104" y="8"/>
                  <a:pt x="106" y="6"/>
                </a:cubicBezTo>
                <a:cubicBezTo>
                  <a:pt x="110" y="3"/>
                  <a:pt x="115" y="1"/>
                  <a:pt x="120" y="3"/>
                </a:cubicBezTo>
                <a:cubicBezTo>
                  <a:pt x="124" y="4"/>
                  <a:pt x="127" y="6"/>
                  <a:pt x="131" y="7"/>
                </a:cubicBezTo>
                <a:cubicBezTo>
                  <a:pt x="133" y="6"/>
                  <a:pt x="135" y="7"/>
                  <a:pt x="136" y="6"/>
                </a:cubicBezTo>
                <a:close/>
                <a:moveTo>
                  <a:pt x="210" y="9"/>
                </a:moveTo>
                <a:cubicBezTo>
                  <a:pt x="214" y="10"/>
                  <a:pt x="216" y="5"/>
                  <a:pt x="219" y="5"/>
                </a:cubicBezTo>
                <a:cubicBezTo>
                  <a:pt x="223" y="2"/>
                  <a:pt x="226" y="5"/>
                  <a:pt x="230" y="6"/>
                </a:cubicBezTo>
                <a:cubicBezTo>
                  <a:pt x="231" y="8"/>
                  <a:pt x="235" y="7"/>
                  <a:pt x="237" y="9"/>
                </a:cubicBezTo>
                <a:cubicBezTo>
                  <a:pt x="240" y="11"/>
                  <a:pt x="237" y="15"/>
                  <a:pt x="238" y="18"/>
                </a:cubicBezTo>
                <a:cubicBezTo>
                  <a:pt x="239" y="21"/>
                  <a:pt x="241" y="23"/>
                  <a:pt x="243" y="25"/>
                </a:cubicBezTo>
                <a:cubicBezTo>
                  <a:pt x="246" y="26"/>
                  <a:pt x="250" y="27"/>
                  <a:pt x="252" y="24"/>
                </a:cubicBezTo>
                <a:cubicBezTo>
                  <a:pt x="253" y="24"/>
                  <a:pt x="253" y="22"/>
                  <a:pt x="252" y="22"/>
                </a:cubicBezTo>
                <a:cubicBezTo>
                  <a:pt x="252" y="21"/>
                  <a:pt x="250" y="20"/>
                  <a:pt x="249" y="21"/>
                </a:cubicBezTo>
                <a:cubicBezTo>
                  <a:pt x="248" y="22"/>
                  <a:pt x="249" y="22"/>
                  <a:pt x="249" y="23"/>
                </a:cubicBezTo>
                <a:cubicBezTo>
                  <a:pt x="247" y="24"/>
                  <a:pt x="244" y="24"/>
                  <a:pt x="243" y="22"/>
                </a:cubicBezTo>
                <a:cubicBezTo>
                  <a:pt x="240" y="19"/>
                  <a:pt x="239" y="14"/>
                  <a:pt x="241" y="11"/>
                </a:cubicBezTo>
                <a:cubicBezTo>
                  <a:pt x="244" y="7"/>
                  <a:pt x="248" y="7"/>
                  <a:pt x="252" y="7"/>
                </a:cubicBezTo>
                <a:cubicBezTo>
                  <a:pt x="256" y="8"/>
                  <a:pt x="260" y="9"/>
                  <a:pt x="263" y="12"/>
                </a:cubicBezTo>
                <a:cubicBezTo>
                  <a:pt x="262" y="14"/>
                  <a:pt x="262" y="14"/>
                  <a:pt x="262" y="14"/>
                </a:cubicBezTo>
                <a:cubicBezTo>
                  <a:pt x="257" y="11"/>
                  <a:pt x="250" y="7"/>
                  <a:pt x="244" y="12"/>
                </a:cubicBezTo>
                <a:cubicBezTo>
                  <a:pt x="243" y="14"/>
                  <a:pt x="243" y="16"/>
                  <a:pt x="243" y="18"/>
                </a:cubicBezTo>
                <a:cubicBezTo>
                  <a:pt x="244" y="19"/>
                  <a:pt x="245" y="20"/>
                  <a:pt x="246" y="20"/>
                </a:cubicBezTo>
                <a:cubicBezTo>
                  <a:pt x="246" y="20"/>
                  <a:pt x="247" y="21"/>
                  <a:pt x="247" y="20"/>
                </a:cubicBezTo>
                <a:cubicBezTo>
                  <a:pt x="246" y="18"/>
                  <a:pt x="244" y="16"/>
                  <a:pt x="245" y="14"/>
                </a:cubicBezTo>
                <a:cubicBezTo>
                  <a:pt x="246" y="13"/>
                  <a:pt x="246" y="13"/>
                  <a:pt x="247" y="12"/>
                </a:cubicBezTo>
                <a:cubicBezTo>
                  <a:pt x="253" y="11"/>
                  <a:pt x="258" y="14"/>
                  <a:pt x="262" y="16"/>
                </a:cubicBezTo>
                <a:cubicBezTo>
                  <a:pt x="263" y="22"/>
                  <a:pt x="265" y="29"/>
                  <a:pt x="271" y="31"/>
                </a:cubicBezTo>
                <a:cubicBezTo>
                  <a:pt x="274" y="31"/>
                  <a:pt x="277" y="30"/>
                  <a:pt x="279" y="28"/>
                </a:cubicBezTo>
                <a:cubicBezTo>
                  <a:pt x="281" y="26"/>
                  <a:pt x="281" y="24"/>
                  <a:pt x="281" y="21"/>
                </a:cubicBezTo>
                <a:cubicBezTo>
                  <a:pt x="281" y="20"/>
                  <a:pt x="279" y="20"/>
                  <a:pt x="278" y="20"/>
                </a:cubicBezTo>
                <a:cubicBezTo>
                  <a:pt x="277" y="20"/>
                  <a:pt x="277" y="20"/>
                  <a:pt x="277" y="21"/>
                </a:cubicBezTo>
                <a:cubicBezTo>
                  <a:pt x="277" y="23"/>
                  <a:pt x="280" y="25"/>
                  <a:pt x="277" y="26"/>
                </a:cubicBezTo>
                <a:cubicBezTo>
                  <a:pt x="275" y="28"/>
                  <a:pt x="273" y="29"/>
                  <a:pt x="270" y="28"/>
                </a:cubicBezTo>
                <a:cubicBezTo>
                  <a:pt x="265" y="25"/>
                  <a:pt x="264" y="19"/>
                  <a:pt x="265" y="14"/>
                </a:cubicBezTo>
                <a:cubicBezTo>
                  <a:pt x="267" y="10"/>
                  <a:pt x="267" y="10"/>
                  <a:pt x="267" y="10"/>
                </a:cubicBezTo>
                <a:cubicBezTo>
                  <a:pt x="271" y="7"/>
                  <a:pt x="271" y="7"/>
                  <a:pt x="271" y="7"/>
                </a:cubicBezTo>
                <a:cubicBezTo>
                  <a:pt x="277" y="6"/>
                  <a:pt x="283" y="8"/>
                  <a:pt x="287" y="11"/>
                </a:cubicBezTo>
                <a:cubicBezTo>
                  <a:pt x="290" y="14"/>
                  <a:pt x="291" y="8"/>
                  <a:pt x="293" y="9"/>
                </a:cubicBezTo>
                <a:cubicBezTo>
                  <a:pt x="298" y="9"/>
                  <a:pt x="305" y="8"/>
                  <a:pt x="308" y="14"/>
                </a:cubicBezTo>
                <a:cubicBezTo>
                  <a:pt x="309" y="17"/>
                  <a:pt x="309" y="23"/>
                  <a:pt x="307" y="26"/>
                </a:cubicBezTo>
                <a:cubicBezTo>
                  <a:pt x="306" y="28"/>
                  <a:pt x="308" y="29"/>
                  <a:pt x="309" y="31"/>
                </a:cubicBezTo>
                <a:cubicBezTo>
                  <a:pt x="312" y="37"/>
                  <a:pt x="312" y="44"/>
                  <a:pt x="309" y="49"/>
                </a:cubicBezTo>
                <a:cubicBezTo>
                  <a:pt x="307" y="52"/>
                  <a:pt x="304" y="54"/>
                  <a:pt x="302" y="54"/>
                </a:cubicBezTo>
                <a:cubicBezTo>
                  <a:pt x="297" y="54"/>
                  <a:pt x="292" y="53"/>
                  <a:pt x="290" y="48"/>
                </a:cubicBezTo>
                <a:cubicBezTo>
                  <a:pt x="289" y="45"/>
                  <a:pt x="289" y="40"/>
                  <a:pt x="291" y="38"/>
                </a:cubicBezTo>
                <a:cubicBezTo>
                  <a:pt x="292" y="38"/>
                  <a:pt x="294" y="39"/>
                  <a:pt x="295" y="38"/>
                </a:cubicBezTo>
                <a:cubicBezTo>
                  <a:pt x="296" y="38"/>
                  <a:pt x="297" y="37"/>
                  <a:pt x="296" y="36"/>
                </a:cubicBezTo>
                <a:cubicBezTo>
                  <a:pt x="295" y="34"/>
                  <a:pt x="293" y="35"/>
                  <a:pt x="291" y="35"/>
                </a:cubicBezTo>
                <a:cubicBezTo>
                  <a:pt x="288" y="36"/>
                  <a:pt x="287" y="40"/>
                  <a:pt x="287" y="43"/>
                </a:cubicBezTo>
                <a:cubicBezTo>
                  <a:pt x="287" y="47"/>
                  <a:pt x="289" y="53"/>
                  <a:pt x="294" y="55"/>
                </a:cubicBezTo>
                <a:cubicBezTo>
                  <a:pt x="297" y="57"/>
                  <a:pt x="302" y="57"/>
                  <a:pt x="305" y="55"/>
                </a:cubicBezTo>
                <a:cubicBezTo>
                  <a:pt x="308" y="56"/>
                  <a:pt x="308" y="59"/>
                  <a:pt x="310" y="62"/>
                </a:cubicBezTo>
                <a:cubicBezTo>
                  <a:pt x="312" y="66"/>
                  <a:pt x="311" y="71"/>
                  <a:pt x="308" y="74"/>
                </a:cubicBezTo>
                <a:cubicBezTo>
                  <a:pt x="306" y="78"/>
                  <a:pt x="301" y="78"/>
                  <a:pt x="298" y="77"/>
                </a:cubicBezTo>
                <a:cubicBezTo>
                  <a:pt x="295" y="75"/>
                  <a:pt x="294" y="72"/>
                  <a:pt x="295" y="69"/>
                </a:cubicBezTo>
                <a:cubicBezTo>
                  <a:pt x="295" y="68"/>
                  <a:pt x="297" y="68"/>
                  <a:pt x="297" y="68"/>
                </a:cubicBezTo>
                <a:cubicBezTo>
                  <a:pt x="299" y="67"/>
                  <a:pt x="300" y="66"/>
                  <a:pt x="299" y="65"/>
                </a:cubicBezTo>
                <a:cubicBezTo>
                  <a:pt x="298" y="63"/>
                  <a:pt x="296" y="64"/>
                  <a:pt x="295" y="65"/>
                </a:cubicBezTo>
                <a:cubicBezTo>
                  <a:pt x="292" y="67"/>
                  <a:pt x="292" y="72"/>
                  <a:pt x="294" y="75"/>
                </a:cubicBezTo>
                <a:cubicBezTo>
                  <a:pt x="294" y="77"/>
                  <a:pt x="296" y="79"/>
                  <a:pt x="298" y="79"/>
                </a:cubicBezTo>
                <a:cubicBezTo>
                  <a:pt x="301" y="81"/>
                  <a:pt x="305" y="77"/>
                  <a:pt x="308" y="80"/>
                </a:cubicBezTo>
                <a:cubicBezTo>
                  <a:pt x="311" y="84"/>
                  <a:pt x="313" y="88"/>
                  <a:pt x="312" y="94"/>
                </a:cubicBezTo>
                <a:cubicBezTo>
                  <a:pt x="312" y="98"/>
                  <a:pt x="306" y="101"/>
                  <a:pt x="311" y="105"/>
                </a:cubicBezTo>
                <a:cubicBezTo>
                  <a:pt x="315" y="113"/>
                  <a:pt x="309" y="122"/>
                  <a:pt x="308" y="130"/>
                </a:cubicBezTo>
                <a:cubicBezTo>
                  <a:pt x="308" y="135"/>
                  <a:pt x="313" y="139"/>
                  <a:pt x="313" y="144"/>
                </a:cubicBezTo>
                <a:cubicBezTo>
                  <a:pt x="311" y="144"/>
                  <a:pt x="310" y="143"/>
                  <a:pt x="309" y="143"/>
                </a:cubicBezTo>
                <a:cubicBezTo>
                  <a:pt x="305" y="142"/>
                  <a:pt x="301" y="139"/>
                  <a:pt x="299" y="135"/>
                </a:cubicBezTo>
                <a:cubicBezTo>
                  <a:pt x="297" y="129"/>
                  <a:pt x="300" y="123"/>
                  <a:pt x="299" y="116"/>
                </a:cubicBezTo>
                <a:cubicBezTo>
                  <a:pt x="299" y="110"/>
                  <a:pt x="292" y="107"/>
                  <a:pt x="291" y="101"/>
                </a:cubicBezTo>
                <a:cubicBezTo>
                  <a:pt x="292" y="98"/>
                  <a:pt x="295" y="100"/>
                  <a:pt x="297" y="98"/>
                </a:cubicBezTo>
                <a:cubicBezTo>
                  <a:pt x="299" y="97"/>
                  <a:pt x="302" y="94"/>
                  <a:pt x="303" y="91"/>
                </a:cubicBezTo>
                <a:cubicBezTo>
                  <a:pt x="302" y="90"/>
                  <a:pt x="302" y="87"/>
                  <a:pt x="300" y="87"/>
                </a:cubicBezTo>
                <a:cubicBezTo>
                  <a:pt x="298" y="86"/>
                  <a:pt x="297" y="88"/>
                  <a:pt x="297" y="89"/>
                </a:cubicBezTo>
                <a:cubicBezTo>
                  <a:pt x="297" y="90"/>
                  <a:pt x="298" y="91"/>
                  <a:pt x="299" y="91"/>
                </a:cubicBezTo>
                <a:cubicBezTo>
                  <a:pt x="299" y="91"/>
                  <a:pt x="300" y="91"/>
                  <a:pt x="300" y="92"/>
                </a:cubicBezTo>
                <a:cubicBezTo>
                  <a:pt x="300" y="95"/>
                  <a:pt x="297" y="96"/>
                  <a:pt x="294" y="97"/>
                </a:cubicBezTo>
                <a:cubicBezTo>
                  <a:pt x="290" y="97"/>
                  <a:pt x="286" y="95"/>
                  <a:pt x="284" y="92"/>
                </a:cubicBezTo>
                <a:cubicBezTo>
                  <a:pt x="282" y="89"/>
                  <a:pt x="285" y="86"/>
                  <a:pt x="282" y="85"/>
                </a:cubicBezTo>
                <a:cubicBezTo>
                  <a:pt x="278" y="85"/>
                  <a:pt x="276" y="83"/>
                  <a:pt x="273" y="81"/>
                </a:cubicBezTo>
                <a:cubicBezTo>
                  <a:pt x="271" y="78"/>
                  <a:pt x="269" y="74"/>
                  <a:pt x="270" y="70"/>
                </a:cubicBezTo>
                <a:cubicBezTo>
                  <a:pt x="273" y="67"/>
                  <a:pt x="268" y="66"/>
                  <a:pt x="268" y="64"/>
                </a:cubicBezTo>
                <a:cubicBezTo>
                  <a:pt x="266" y="60"/>
                  <a:pt x="265" y="54"/>
                  <a:pt x="269" y="50"/>
                </a:cubicBezTo>
                <a:cubicBezTo>
                  <a:pt x="272" y="48"/>
                  <a:pt x="277" y="49"/>
                  <a:pt x="281" y="51"/>
                </a:cubicBezTo>
                <a:cubicBezTo>
                  <a:pt x="283" y="53"/>
                  <a:pt x="284" y="56"/>
                  <a:pt x="284" y="58"/>
                </a:cubicBezTo>
                <a:cubicBezTo>
                  <a:pt x="284" y="60"/>
                  <a:pt x="284" y="61"/>
                  <a:pt x="283" y="62"/>
                </a:cubicBezTo>
                <a:cubicBezTo>
                  <a:pt x="282" y="64"/>
                  <a:pt x="281" y="60"/>
                  <a:pt x="279" y="62"/>
                </a:cubicBezTo>
                <a:cubicBezTo>
                  <a:pt x="278" y="63"/>
                  <a:pt x="279" y="64"/>
                  <a:pt x="279" y="65"/>
                </a:cubicBezTo>
                <a:cubicBezTo>
                  <a:pt x="280" y="66"/>
                  <a:pt x="281" y="66"/>
                  <a:pt x="281" y="66"/>
                </a:cubicBezTo>
                <a:cubicBezTo>
                  <a:pt x="283" y="64"/>
                  <a:pt x="286" y="62"/>
                  <a:pt x="287" y="59"/>
                </a:cubicBezTo>
                <a:cubicBezTo>
                  <a:pt x="286" y="57"/>
                  <a:pt x="287" y="53"/>
                  <a:pt x="285" y="51"/>
                </a:cubicBezTo>
                <a:cubicBezTo>
                  <a:pt x="281" y="48"/>
                  <a:pt x="276" y="45"/>
                  <a:pt x="271" y="47"/>
                </a:cubicBezTo>
                <a:cubicBezTo>
                  <a:pt x="270" y="46"/>
                  <a:pt x="270" y="46"/>
                  <a:pt x="270" y="45"/>
                </a:cubicBezTo>
                <a:cubicBezTo>
                  <a:pt x="271" y="41"/>
                  <a:pt x="271" y="37"/>
                  <a:pt x="269" y="34"/>
                </a:cubicBezTo>
                <a:cubicBezTo>
                  <a:pt x="267" y="30"/>
                  <a:pt x="263" y="30"/>
                  <a:pt x="259" y="29"/>
                </a:cubicBezTo>
                <a:cubicBezTo>
                  <a:pt x="257" y="29"/>
                  <a:pt x="255" y="30"/>
                  <a:pt x="254" y="31"/>
                </a:cubicBezTo>
                <a:cubicBezTo>
                  <a:pt x="253" y="32"/>
                  <a:pt x="253" y="34"/>
                  <a:pt x="254" y="35"/>
                </a:cubicBezTo>
                <a:cubicBezTo>
                  <a:pt x="254" y="37"/>
                  <a:pt x="255" y="37"/>
                  <a:pt x="256" y="37"/>
                </a:cubicBezTo>
                <a:cubicBezTo>
                  <a:pt x="259" y="35"/>
                  <a:pt x="255" y="33"/>
                  <a:pt x="258" y="32"/>
                </a:cubicBezTo>
                <a:cubicBezTo>
                  <a:pt x="261" y="32"/>
                  <a:pt x="263" y="32"/>
                  <a:pt x="265" y="34"/>
                </a:cubicBezTo>
                <a:cubicBezTo>
                  <a:pt x="268" y="36"/>
                  <a:pt x="269" y="39"/>
                  <a:pt x="269" y="42"/>
                </a:cubicBezTo>
                <a:cubicBezTo>
                  <a:pt x="268" y="47"/>
                  <a:pt x="264" y="51"/>
                  <a:pt x="260" y="53"/>
                </a:cubicBezTo>
                <a:cubicBezTo>
                  <a:pt x="256" y="54"/>
                  <a:pt x="252" y="52"/>
                  <a:pt x="250" y="49"/>
                </a:cubicBezTo>
                <a:cubicBezTo>
                  <a:pt x="249" y="48"/>
                  <a:pt x="248" y="46"/>
                  <a:pt x="247" y="45"/>
                </a:cubicBezTo>
                <a:cubicBezTo>
                  <a:pt x="243" y="47"/>
                  <a:pt x="239" y="45"/>
                  <a:pt x="235" y="42"/>
                </a:cubicBezTo>
                <a:cubicBezTo>
                  <a:pt x="233" y="39"/>
                  <a:pt x="231" y="37"/>
                  <a:pt x="231" y="33"/>
                </a:cubicBezTo>
                <a:cubicBezTo>
                  <a:pt x="230" y="31"/>
                  <a:pt x="228" y="33"/>
                  <a:pt x="227" y="32"/>
                </a:cubicBezTo>
                <a:cubicBezTo>
                  <a:pt x="224" y="31"/>
                  <a:pt x="222" y="30"/>
                  <a:pt x="220" y="27"/>
                </a:cubicBezTo>
                <a:cubicBezTo>
                  <a:pt x="220" y="25"/>
                  <a:pt x="220" y="23"/>
                  <a:pt x="222" y="22"/>
                </a:cubicBezTo>
                <a:cubicBezTo>
                  <a:pt x="223" y="20"/>
                  <a:pt x="224" y="20"/>
                  <a:pt x="226" y="20"/>
                </a:cubicBezTo>
                <a:cubicBezTo>
                  <a:pt x="227" y="20"/>
                  <a:pt x="228" y="22"/>
                  <a:pt x="230" y="21"/>
                </a:cubicBezTo>
                <a:cubicBezTo>
                  <a:pt x="230" y="20"/>
                  <a:pt x="230" y="19"/>
                  <a:pt x="230" y="19"/>
                </a:cubicBezTo>
                <a:cubicBezTo>
                  <a:pt x="228" y="17"/>
                  <a:pt x="226" y="17"/>
                  <a:pt x="223" y="17"/>
                </a:cubicBezTo>
                <a:cubicBezTo>
                  <a:pt x="220" y="18"/>
                  <a:pt x="218" y="22"/>
                  <a:pt x="217" y="26"/>
                </a:cubicBezTo>
                <a:cubicBezTo>
                  <a:pt x="214" y="28"/>
                  <a:pt x="209" y="28"/>
                  <a:pt x="205" y="26"/>
                </a:cubicBezTo>
                <a:cubicBezTo>
                  <a:pt x="200" y="24"/>
                  <a:pt x="195" y="19"/>
                  <a:pt x="190" y="19"/>
                </a:cubicBezTo>
                <a:cubicBezTo>
                  <a:pt x="184" y="22"/>
                  <a:pt x="177" y="19"/>
                  <a:pt x="173" y="15"/>
                </a:cubicBezTo>
                <a:cubicBezTo>
                  <a:pt x="171" y="12"/>
                  <a:pt x="169" y="9"/>
                  <a:pt x="167" y="6"/>
                </a:cubicBezTo>
                <a:cubicBezTo>
                  <a:pt x="167" y="4"/>
                  <a:pt x="170" y="5"/>
                  <a:pt x="171" y="5"/>
                </a:cubicBezTo>
                <a:cubicBezTo>
                  <a:pt x="175" y="6"/>
                  <a:pt x="178" y="9"/>
                  <a:pt x="183" y="8"/>
                </a:cubicBezTo>
                <a:cubicBezTo>
                  <a:pt x="187" y="8"/>
                  <a:pt x="190" y="4"/>
                  <a:pt x="195" y="3"/>
                </a:cubicBezTo>
                <a:cubicBezTo>
                  <a:pt x="201" y="3"/>
                  <a:pt x="206" y="6"/>
                  <a:pt x="210" y="9"/>
                </a:cubicBezTo>
                <a:close/>
                <a:moveTo>
                  <a:pt x="135" y="9"/>
                </a:moveTo>
                <a:cubicBezTo>
                  <a:pt x="136" y="9"/>
                  <a:pt x="138" y="7"/>
                  <a:pt x="139" y="8"/>
                </a:cubicBezTo>
                <a:cubicBezTo>
                  <a:pt x="139" y="10"/>
                  <a:pt x="137" y="11"/>
                  <a:pt x="136" y="12"/>
                </a:cubicBezTo>
                <a:cubicBezTo>
                  <a:pt x="134" y="16"/>
                  <a:pt x="128" y="16"/>
                  <a:pt x="124" y="16"/>
                </a:cubicBezTo>
                <a:cubicBezTo>
                  <a:pt x="121" y="15"/>
                  <a:pt x="116" y="14"/>
                  <a:pt x="112" y="15"/>
                </a:cubicBezTo>
                <a:cubicBezTo>
                  <a:pt x="109" y="18"/>
                  <a:pt x="106" y="22"/>
                  <a:pt x="101" y="22"/>
                </a:cubicBezTo>
                <a:cubicBezTo>
                  <a:pt x="101" y="20"/>
                  <a:pt x="101" y="17"/>
                  <a:pt x="99" y="16"/>
                </a:cubicBezTo>
                <a:cubicBezTo>
                  <a:pt x="98" y="14"/>
                  <a:pt x="95" y="15"/>
                  <a:pt x="96" y="13"/>
                </a:cubicBezTo>
                <a:cubicBezTo>
                  <a:pt x="98" y="12"/>
                  <a:pt x="99" y="14"/>
                  <a:pt x="101" y="15"/>
                </a:cubicBezTo>
                <a:cubicBezTo>
                  <a:pt x="103" y="16"/>
                  <a:pt x="102" y="22"/>
                  <a:pt x="106" y="18"/>
                </a:cubicBezTo>
                <a:cubicBezTo>
                  <a:pt x="109" y="16"/>
                  <a:pt x="110" y="12"/>
                  <a:pt x="115" y="13"/>
                </a:cubicBezTo>
                <a:cubicBezTo>
                  <a:pt x="119" y="13"/>
                  <a:pt x="122" y="13"/>
                  <a:pt x="126" y="15"/>
                </a:cubicBezTo>
                <a:cubicBezTo>
                  <a:pt x="129" y="14"/>
                  <a:pt x="132" y="14"/>
                  <a:pt x="134" y="12"/>
                </a:cubicBezTo>
                <a:cubicBezTo>
                  <a:pt x="134" y="11"/>
                  <a:pt x="134" y="11"/>
                  <a:pt x="134" y="11"/>
                </a:cubicBezTo>
                <a:cubicBezTo>
                  <a:pt x="126" y="12"/>
                  <a:pt x="120" y="3"/>
                  <a:pt x="112" y="7"/>
                </a:cubicBezTo>
                <a:cubicBezTo>
                  <a:pt x="109" y="10"/>
                  <a:pt x="106" y="13"/>
                  <a:pt x="101" y="12"/>
                </a:cubicBezTo>
                <a:cubicBezTo>
                  <a:pt x="98" y="10"/>
                  <a:pt x="94" y="9"/>
                  <a:pt x="90" y="9"/>
                </a:cubicBezTo>
                <a:cubicBezTo>
                  <a:pt x="88" y="9"/>
                  <a:pt x="86" y="12"/>
                  <a:pt x="83" y="11"/>
                </a:cubicBezTo>
                <a:cubicBezTo>
                  <a:pt x="83" y="11"/>
                  <a:pt x="83" y="10"/>
                  <a:pt x="83" y="9"/>
                </a:cubicBezTo>
                <a:cubicBezTo>
                  <a:pt x="86" y="8"/>
                  <a:pt x="89" y="7"/>
                  <a:pt x="92" y="7"/>
                </a:cubicBezTo>
                <a:cubicBezTo>
                  <a:pt x="96" y="8"/>
                  <a:pt x="100" y="8"/>
                  <a:pt x="103" y="10"/>
                </a:cubicBezTo>
                <a:cubicBezTo>
                  <a:pt x="108" y="10"/>
                  <a:pt x="110" y="5"/>
                  <a:pt x="115" y="5"/>
                </a:cubicBezTo>
                <a:cubicBezTo>
                  <a:pt x="120" y="4"/>
                  <a:pt x="125" y="7"/>
                  <a:pt x="129" y="9"/>
                </a:cubicBezTo>
                <a:cubicBezTo>
                  <a:pt x="131" y="10"/>
                  <a:pt x="133" y="10"/>
                  <a:pt x="135" y="9"/>
                </a:cubicBezTo>
                <a:close/>
                <a:moveTo>
                  <a:pt x="208" y="11"/>
                </a:moveTo>
                <a:cubicBezTo>
                  <a:pt x="214" y="12"/>
                  <a:pt x="217" y="6"/>
                  <a:pt x="223" y="7"/>
                </a:cubicBezTo>
                <a:cubicBezTo>
                  <a:pt x="227" y="7"/>
                  <a:pt x="232" y="6"/>
                  <a:pt x="234" y="11"/>
                </a:cubicBezTo>
                <a:cubicBezTo>
                  <a:pt x="234" y="16"/>
                  <a:pt x="235" y="21"/>
                  <a:pt x="239" y="25"/>
                </a:cubicBezTo>
                <a:cubicBezTo>
                  <a:pt x="242" y="28"/>
                  <a:pt x="247" y="28"/>
                  <a:pt x="251" y="28"/>
                </a:cubicBezTo>
                <a:cubicBezTo>
                  <a:pt x="253" y="27"/>
                  <a:pt x="254" y="24"/>
                  <a:pt x="256" y="24"/>
                </a:cubicBezTo>
                <a:cubicBezTo>
                  <a:pt x="256" y="25"/>
                  <a:pt x="256" y="26"/>
                  <a:pt x="256" y="27"/>
                </a:cubicBezTo>
                <a:cubicBezTo>
                  <a:pt x="253" y="30"/>
                  <a:pt x="249" y="31"/>
                  <a:pt x="245" y="30"/>
                </a:cubicBezTo>
                <a:cubicBezTo>
                  <a:pt x="239" y="29"/>
                  <a:pt x="235" y="23"/>
                  <a:pt x="233" y="18"/>
                </a:cubicBezTo>
                <a:cubicBezTo>
                  <a:pt x="230" y="15"/>
                  <a:pt x="226" y="14"/>
                  <a:pt x="222" y="16"/>
                </a:cubicBezTo>
                <a:cubicBezTo>
                  <a:pt x="218" y="17"/>
                  <a:pt x="215" y="20"/>
                  <a:pt x="214" y="24"/>
                </a:cubicBezTo>
                <a:cubicBezTo>
                  <a:pt x="209" y="27"/>
                  <a:pt x="202" y="23"/>
                  <a:pt x="197" y="20"/>
                </a:cubicBezTo>
                <a:cubicBezTo>
                  <a:pt x="194" y="17"/>
                  <a:pt x="189" y="16"/>
                  <a:pt x="184" y="17"/>
                </a:cubicBezTo>
                <a:cubicBezTo>
                  <a:pt x="180" y="18"/>
                  <a:pt x="175" y="15"/>
                  <a:pt x="173" y="11"/>
                </a:cubicBezTo>
                <a:cubicBezTo>
                  <a:pt x="172" y="11"/>
                  <a:pt x="172" y="10"/>
                  <a:pt x="172" y="9"/>
                </a:cubicBezTo>
                <a:cubicBezTo>
                  <a:pt x="174" y="7"/>
                  <a:pt x="176" y="10"/>
                  <a:pt x="178" y="10"/>
                </a:cubicBezTo>
                <a:cubicBezTo>
                  <a:pt x="184" y="10"/>
                  <a:pt x="188" y="7"/>
                  <a:pt x="193" y="6"/>
                </a:cubicBezTo>
                <a:cubicBezTo>
                  <a:pt x="199" y="5"/>
                  <a:pt x="204" y="7"/>
                  <a:pt x="208" y="11"/>
                </a:cubicBezTo>
                <a:close/>
                <a:moveTo>
                  <a:pt x="77" y="10"/>
                </a:moveTo>
                <a:cubicBezTo>
                  <a:pt x="78" y="13"/>
                  <a:pt x="77" y="17"/>
                  <a:pt x="75" y="19"/>
                </a:cubicBezTo>
                <a:cubicBezTo>
                  <a:pt x="73" y="21"/>
                  <a:pt x="70" y="22"/>
                  <a:pt x="67" y="21"/>
                </a:cubicBezTo>
                <a:cubicBezTo>
                  <a:pt x="66" y="20"/>
                  <a:pt x="65" y="20"/>
                  <a:pt x="64" y="20"/>
                </a:cubicBezTo>
                <a:cubicBezTo>
                  <a:pt x="63" y="21"/>
                  <a:pt x="63" y="22"/>
                  <a:pt x="63" y="23"/>
                </a:cubicBezTo>
                <a:cubicBezTo>
                  <a:pt x="64" y="25"/>
                  <a:pt x="65" y="23"/>
                  <a:pt x="66" y="23"/>
                </a:cubicBezTo>
                <a:cubicBezTo>
                  <a:pt x="69" y="24"/>
                  <a:pt x="74" y="24"/>
                  <a:pt x="76" y="21"/>
                </a:cubicBezTo>
                <a:cubicBezTo>
                  <a:pt x="77" y="22"/>
                  <a:pt x="77" y="23"/>
                  <a:pt x="77" y="25"/>
                </a:cubicBezTo>
                <a:cubicBezTo>
                  <a:pt x="78" y="26"/>
                  <a:pt x="79" y="28"/>
                  <a:pt x="81" y="27"/>
                </a:cubicBezTo>
                <a:cubicBezTo>
                  <a:pt x="82" y="27"/>
                  <a:pt x="83" y="26"/>
                  <a:pt x="84" y="25"/>
                </a:cubicBezTo>
                <a:cubicBezTo>
                  <a:pt x="84" y="24"/>
                  <a:pt x="83" y="23"/>
                  <a:pt x="83" y="22"/>
                </a:cubicBezTo>
                <a:cubicBezTo>
                  <a:pt x="81" y="22"/>
                  <a:pt x="81" y="25"/>
                  <a:pt x="80" y="25"/>
                </a:cubicBezTo>
                <a:cubicBezTo>
                  <a:pt x="78" y="23"/>
                  <a:pt x="79" y="20"/>
                  <a:pt x="80" y="19"/>
                </a:cubicBezTo>
                <a:cubicBezTo>
                  <a:pt x="82" y="16"/>
                  <a:pt x="85" y="15"/>
                  <a:pt x="89" y="15"/>
                </a:cubicBezTo>
                <a:cubicBezTo>
                  <a:pt x="91" y="15"/>
                  <a:pt x="94" y="16"/>
                  <a:pt x="96" y="19"/>
                </a:cubicBezTo>
                <a:cubicBezTo>
                  <a:pt x="98" y="22"/>
                  <a:pt x="96" y="27"/>
                  <a:pt x="95" y="30"/>
                </a:cubicBezTo>
                <a:cubicBezTo>
                  <a:pt x="92" y="34"/>
                  <a:pt x="87" y="36"/>
                  <a:pt x="82" y="37"/>
                </a:cubicBezTo>
                <a:cubicBezTo>
                  <a:pt x="80" y="42"/>
                  <a:pt x="75" y="47"/>
                  <a:pt x="69" y="48"/>
                </a:cubicBezTo>
                <a:cubicBezTo>
                  <a:pt x="67" y="49"/>
                  <a:pt x="66" y="45"/>
                  <a:pt x="64" y="47"/>
                </a:cubicBezTo>
                <a:cubicBezTo>
                  <a:pt x="62" y="50"/>
                  <a:pt x="59" y="52"/>
                  <a:pt x="55" y="52"/>
                </a:cubicBezTo>
                <a:cubicBezTo>
                  <a:pt x="53" y="51"/>
                  <a:pt x="49" y="51"/>
                  <a:pt x="48" y="47"/>
                </a:cubicBezTo>
                <a:cubicBezTo>
                  <a:pt x="47" y="42"/>
                  <a:pt x="48" y="37"/>
                  <a:pt x="52" y="33"/>
                </a:cubicBezTo>
                <a:cubicBezTo>
                  <a:pt x="54" y="31"/>
                  <a:pt x="58" y="31"/>
                  <a:pt x="60" y="33"/>
                </a:cubicBezTo>
                <a:cubicBezTo>
                  <a:pt x="63" y="35"/>
                  <a:pt x="56" y="37"/>
                  <a:pt x="60" y="39"/>
                </a:cubicBezTo>
                <a:cubicBezTo>
                  <a:pt x="62" y="39"/>
                  <a:pt x="63" y="38"/>
                  <a:pt x="63" y="37"/>
                </a:cubicBezTo>
                <a:cubicBezTo>
                  <a:pt x="64" y="36"/>
                  <a:pt x="64" y="34"/>
                  <a:pt x="63" y="33"/>
                </a:cubicBezTo>
                <a:cubicBezTo>
                  <a:pt x="61" y="30"/>
                  <a:pt x="58" y="30"/>
                  <a:pt x="55" y="30"/>
                </a:cubicBezTo>
                <a:cubicBezTo>
                  <a:pt x="52" y="31"/>
                  <a:pt x="49" y="32"/>
                  <a:pt x="47" y="35"/>
                </a:cubicBezTo>
                <a:cubicBezTo>
                  <a:pt x="44" y="39"/>
                  <a:pt x="46" y="44"/>
                  <a:pt x="46" y="49"/>
                </a:cubicBezTo>
                <a:cubicBezTo>
                  <a:pt x="45" y="49"/>
                  <a:pt x="45" y="49"/>
                  <a:pt x="45" y="49"/>
                </a:cubicBezTo>
                <a:cubicBezTo>
                  <a:pt x="42" y="47"/>
                  <a:pt x="36" y="48"/>
                  <a:pt x="33" y="50"/>
                </a:cubicBezTo>
                <a:cubicBezTo>
                  <a:pt x="32" y="50"/>
                  <a:pt x="32" y="51"/>
                  <a:pt x="31" y="51"/>
                </a:cubicBezTo>
                <a:cubicBezTo>
                  <a:pt x="31" y="49"/>
                  <a:pt x="31" y="47"/>
                  <a:pt x="34" y="47"/>
                </a:cubicBezTo>
                <a:cubicBezTo>
                  <a:pt x="36" y="46"/>
                  <a:pt x="38" y="45"/>
                  <a:pt x="41" y="46"/>
                </a:cubicBezTo>
                <a:cubicBezTo>
                  <a:pt x="44" y="45"/>
                  <a:pt x="42" y="41"/>
                  <a:pt x="44" y="39"/>
                </a:cubicBezTo>
                <a:cubicBezTo>
                  <a:pt x="45" y="37"/>
                  <a:pt x="46" y="34"/>
                  <a:pt x="46" y="32"/>
                </a:cubicBezTo>
                <a:cubicBezTo>
                  <a:pt x="46" y="31"/>
                  <a:pt x="46" y="31"/>
                  <a:pt x="46" y="31"/>
                </a:cubicBezTo>
                <a:cubicBezTo>
                  <a:pt x="42" y="34"/>
                  <a:pt x="38" y="33"/>
                  <a:pt x="34" y="31"/>
                </a:cubicBezTo>
                <a:cubicBezTo>
                  <a:pt x="32" y="30"/>
                  <a:pt x="30" y="28"/>
                  <a:pt x="30" y="25"/>
                </a:cubicBezTo>
                <a:cubicBezTo>
                  <a:pt x="30" y="24"/>
                  <a:pt x="29" y="24"/>
                  <a:pt x="28" y="25"/>
                </a:cubicBezTo>
                <a:cubicBezTo>
                  <a:pt x="27" y="27"/>
                  <a:pt x="29" y="28"/>
                  <a:pt x="30" y="30"/>
                </a:cubicBezTo>
                <a:cubicBezTo>
                  <a:pt x="32" y="34"/>
                  <a:pt x="38" y="35"/>
                  <a:pt x="42" y="35"/>
                </a:cubicBezTo>
                <a:cubicBezTo>
                  <a:pt x="43" y="37"/>
                  <a:pt x="41" y="38"/>
                  <a:pt x="41" y="40"/>
                </a:cubicBezTo>
                <a:cubicBezTo>
                  <a:pt x="41" y="43"/>
                  <a:pt x="41" y="43"/>
                  <a:pt x="41" y="43"/>
                </a:cubicBezTo>
                <a:cubicBezTo>
                  <a:pt x="38" y="44"/>
                  <a:pt x="35" y="43"/>
                  <a:pt x="33" y="45"/>
                </a:cubicBezTo>
                <a:cubicBezTo>
                  <a:pt x="34" y="42"/>
                  <a:pt x="34" y="38"/>
                  <a:pt x="31" y="35"/>
                </a:cubicBezTo>
                <a:cubicBezTo>
                  <a:pt x="29" y="33"/>
                  <a:pt x="26" y="31"/>
                  <a:pt x="23" y="30"/>
                </a:cubicBezTo>
                <a:cubicBezTo>
                  <a:pt x="23" y="31"/>
                  <a:pt x="22" y="31"/>
                  <a:pt x="22" y="31"/>
                </a:cubicBezTo>
                <a:cubicBezTo>
                  <a:pt x="23" y="33"/>
                  <a:pt x="25" y="33"/>
                  <a:pt x="27" y="34"/>
                </a:cubicBezTo>
                <a:cubicBezTo>
                  <a:pt x="28" y="35"/>
                  <a:pt x="31" y="37"/>
                  <a:pt x="31" y="39"/>
                </a:cubicBezTo>
                <a:cubicBezTo>
                  <a:pt x="32" y="47"/>
                  <a:pt x="26" y="55"/>
                  <a:pt x="19" y="58"/>
                </a:cubicBezTo>
                <a:cubicBezTo>
                  <a:pt x="18" y="59"/>
                  <a:pt x="17" y="59"/>
                  <a:pt x="16" y="59"/>
                </a:cubicBezTo>
                <a:cubicBezTo>
                  <a:pt x="13" y="61"/>
                  <a:pt x="9" y="57"/>
                  <a:pt x="8" y="61"/>
                </a:cubicBezTo>
                <a:cubicBezTo>
                  <a:pt x="6" y="64"/>
                  <a:pt x="5" y="68"/>
                  <a:pt x="7" y="72"/>
                </a:cubicBezTo>
                <a:cubicBezTo>
                  <a:pt x="8" y="74"/>
                  <a:pt x="10" y="76"/>
                  <a:pt x="12" y="75"/>
                </a:cubicBezTo>
                <a:cubicBezTo>
                  <a:pt x="14" y="75"/>
                  <a:pt x="15" y="75"/>
                  <a:pt x="16" y="73"/>
                </a:cubicBezTo>
                <a:cubicBezTo>
                  <a:pt x="16" y="73"/>
                  <a:pt x="16" y="72"/>
                  <a:pt x="15" y="72"/>
                </a:cubicBezTo>
                <a:cubicBezTo>
                  <a:pt x="14" y="73"/>
                  <a:pt x="12" y="74"/>
                  <a:pt x="11" y="73"/>
                </a:cubicBezTo>
                <a:cubicBezTo>
                  <a:pt x="10" y="73"/>
                  <a:pt x="9" y="71"/>
                  <a:pt x="9" y="70"/>
                </a:cubicBezTo>
                <a:cubicBezTo>
                  <a:pt x="8" y="67"/>
                  <a:pt x="9" y="63"/>
                  <a:pt x="11" y="61"/>
                </a:cubicBezTo>
                <a:cubicBezTo>
                  <a:pt x="13" y="61"/>
                  <a:pt x="16" y="62"/>
                  <a:pt x="18" y="61"/>
                </a:cubicBezTo>
                <a:cubicBezTo>
                  <a:pt x="22" y="60"/>
                  <a:pt x="26" y="57"/>
                  <a:pt x="29" y="54"/>
                </a:cubicBezTo>
                <a:cubicBezTo>
                  <a:pt x="28" y="58"/>
                  <a:pt x="29" y="62"/>
                  <a:pt x="32" y="65"/>
                </a:cubicBezTo>
                <a:cubicBezTo>
                  <a:pt x="33" y="66"/>
                  <a:pt x="35" y="67"/>
                  <a:pt x="36" y="66"/>
                </a:cubicBezTo>
                <a:cubicBezTo>
                  <a:pt x="38" y="66"/>
                  <a:pt x="38" y="64"/>
                  <a:pt x="38" y="63"/>
                </a:cubicBezTo>
                <a:cubicBezTo>
                  <a:pt x="38" y="62"/>
                  <a:pt x="38" y="61"/>
                  <a:pt x="37" y="61"/>
                </a:cubicBezTo>
                <a:cubicBezTo>
                  <a:pt x="35" y="60"/>
                  <a:pt x="35" y="63"/>
                  <a:pt x="34" y="63"/>
                </a:cubicBezTo>
                <a:cubicBezTo>
                  <a:pt x="31" y="61"/>
                  <a:pt x="31" y="59"/>
                  <a:pt x="31" y="55"/>
                </a:cubicBezTo>
                <a:cubicBezTo>
                  <a:pt x="31" y="53"/>
                  <a:pt x="33" y="52"/>
                  <a:pt x="34" y="50"/>
                </a:cubicBezTo>
                <a:cubicBezTo>
                  <a:pt x="38" y="49"/>
                  <a:pt x="42" y="49"/>
                  <a:pt x="46" y="51"/>
                </a:cubicBezTo>
                <a:cubicBezTo>
                  <a:pt x="48" y="53"/>
                  <a:pt x="50" y="56"/>
                  <a:pt x="50" y="60"/>
                </a:cubicBezTo>
                <a:cubicBezTo>
                  <a:pt x="51" y="64"/>
                  <a:pt x="49" y="68"/>
                  <a:pt x="46" y="71"/>
                </a:cubicBezTo>
                <a:cubicBezTo>
                  <a:pt x="45" y="72"/>
                  <a:pt x="43" y="72"/>
                  <a:pt x="43" y="74"/>
                </a:cubicBezTo>
                <a:cubicBezTo>
                  <a:pt x="42" y="79"/>
                  <a:pt x="40" y="84"/>
                  <a:pt x="35" y="85"/>
                </a:cubicBezTo>
                <a:cubicBezTo>
                  <a:pt x="33" y="86"/>
                  <a:pt x="31" y="86"/>
                  <a:pt x="30" y="86"/>
                </a:cubicBezTo>
                <a:cubicBezTo>
                  <a:pt x="28" y="87"/>
                  <a:pt x="29" y="89"/>
                  <a:pt x="29" y="91"/>
                </a:cubicBezTo>
                <a:cubicBezTo>
                  <a:pt x="28" y="93"/>
                  <a:pt x="27" y="94"/>
                  <a:pt x="25" y="95"/>
                </a:cubicBezTo>
                <a:cubicBezTo>
                  <a:pt x="24" y="96"/>
                  <a:pt x="22" y="97"/>
                  <a:pt x="20" y="96"/>
                </a:cubicBezTo>
                <a:cubicBezTo>
                  <a:pt x="18" y="95"/>
                  <a:pt x="18" y="93"/>
                  <a:pt x="18" y="92"/>
                </a:cubicBezTo>
                <a:cubicBezTo>
                  <a:pt x="18" y="90"/>
                  <a:pt x="21" y="90"/>
                  <a:pt x="20" y="88"/>
                </a:cubicBezTo>
                <a:cubicBezTo>
                  <a:pt x="19" y="87"/>
                  <a:pt x="18" y="87"/>
                  <a:pt x="17" y="87"/>
                </a:cubicBezTo>
                <a:cubicBezTo>
                  <a:pt x="16" y="90"/>
                  <a:pt x="15" y="93"/>
                  <a:pt x="17" y="96"/>
                </a:cubicBezTo>
                <a:cubicBezTo>
                  <a:pt x="18" y="98"/>
                  <a:pt x="19" y="99"/>
                  <a:pt x="21" y="99"/>
                </a:cubicBezTo>
                <a:cubicBezTo>
                  <a:pt x="22" y="100"/>
                  <a:pt x="23" y="103"/>
                  <a:pt x="23" y="104"/>
                </a:cubicBezTo>
                <a:cubicBezTo>
                  <a:pt x="24" y="110"/>
                  <a:pt x="21" y="115"/>
                  <a:pt x="17" y="119"/>
                </a:cubicBezTo>
                <a:cubicBezTo>
                  <a:pt x="16" y="123"/>
                  <a:pt x="19" y="127"/>
                  <a:pt x="19" y="131"/>
                </a:cubicBezTo>
                <a:cubicBezTo>
                  <a:pt x="18" y="137"/>
                  <a:pt x="16" y="143"/>
                  <a:pt x="9" y="146"/>
                </a:cubicBezTo>
                <a:cubicBezTo>
                  <a:pt x="4" y="147"/>
                  <a:pt x="4" y="147"/>
                  <a:pt x="4" y="147"/>
                </a:cubicBezTo>
                <a:cubicBezTo>
                  <a:pt x="5" y="143"/>
                  <a:pt x="9" y="138"/>
                  <a:pt x="7" y="134"/>
                </a:cubicBezTo>
                <a:cubicBezTo>
                  <a:pt x="5" y="128"/>
                  <a:pt x="2" y="123"/>
                  <a:pt x="3" y="116"/>
                </a:cubicBezTo>
                <a:cubicBezTo>
                  <a:pt x="3" y="112"/>
                  <a:pt x="5" y="107"/>
                  <a:pt x="7" y="103"/>
                </a:cubicBezTo>
                <a:cubicBezTo>
                  <a:pt x="7" y="102"/>
                  <a:pt x="5" y="100"/>
                  <a:pt x="5" y="99"/>
                </a:cubicBezTo>
                <a:cubicBezTo>
                  <a:pt x="2" y="93"/>
                  <a:pt x="4" y="86"/>
                  <a:pt x="8" y="81"/>
                </a:cubicBezTo>
                <a:cubicBezTo>
                  <a:pt x="13" y="81"/>
                  <a:pt x="18" y="79"/>
                  <a:pt x="21" y="76"/>
                </a:cubicBezTo>
                <a:cubicBezTo>
                  <a:pt x="23" y="74"/>
                  <a:pt x="24" y="71"/>
                  <a:pt x="23" y="68"/>
                </a:cubicBezTo>
                <a:cubicBezTo>
                  <a:pt x="22" y="67"/>
                  <a:pt x="21" y="66"/>
                  <a:pt x="19" y="66"/>
                </a:cubicBezTo>
                <a:cubicBezTo>
                  <a:pt x="18" y="66"/>
                  <a:pt x="17" y="67"/>
                  <a:pt x="16" y="69"/>
                </a:cubicBezTo>
                <a:cubicBezTo>
                  <a:pt x="16" y="69"/>
                  <a:pt x="16" y="70"/>
                  <a:pt x="17" y="70"/>
                </a:cubicBezTo>
                <a:cubicBezTo>
                  <a:pt x="18" y="71"/>
                  <a:pt x="21" y="67"/>
                  <a:pt x="20" y="70"/>
                </a:cubicBezTo>
                <a:cubicBezTo>
                  <a:pt x="21" y="74"/>
                  <a:pt x="18" y="76"/>
                  <a:pt x="15" y="78"/>
                </a:cubicBezTo>
                <a:cubicBezTo>
                  <a:pt x="13" y="79"/>
                  <a:pt x="10" y="79"/>
                  <a:pt x="7" y="78"/>
                </a:cubicBezTo>
                <a:cubicBezTo>
                  <a:pt x="3" y="74"/>
                  <a:pt x="3" y="67"/>
                  <a:pt x="4" y="62"/>
                </a:cubicBezTo>
                <a:cubicBezTo>
                  <a:pt x="6" y="59"/>
                  <a:pt x="7" y="56"/>
                  <a:pt x="10" y="54"/>
                </a:cubicBezTo>
                <a:cubicBezTo>
                  <a:pt x="12" y="55"/>
                  <a:pt x="15" y="56"/>
                  <a:pt x="17" y="54"/>
                </a:cubicBezTo>
                <a:cubicBezTo>
                  <a:pt x="19" y="55"/>
                  <a:pt x="21" y="53"/>
                  <a:pt x="23" y="53"/>
                </a:cubicBezTo>
                <a:cubicBezTo>
                  <a:pt x="26" y="50"/>
                  <a:pt x="29" y="47"/>
                  <a:pt x="29" y="43"/>
                </a:cubicBezTo>
                <a:cubicBezTo>
                  <a:pt x="28" y="40"/>
                  <a:pt x="27" y="36"/>
                  <a:pt x="24" y="35"/>
                </a:cubicBezTo>
                <a:cubicBezTo>
                  <a:pt x="22" y="35"/>
                  <a:pt x="20" y="36"/>
                  <a:pt x="18" y="36"/>
                </a:cubicBezTo>
                <a:cubicBezTo>
                  <a:pt x="17" y="37"/>
                  <a:pt x="16" y="38"/>
                  <a:pt x="17" y="39"/>
                </a:cubicBezTo>
                <a:cubicBezTo>
                  <a:pt x="17" y="40"/>
                  <a:pt x="19" y="40"/>
                  <a:pt x="19" y="40"/>
                </a:cubicBezTo>
                <a:cubicBezTo>
                  <a:pt x="21" y="39"/>
                  <a:pt x="20" y="37"/>
                  <a:pt x="22" y="37"/>
                </a:cubicBezTo>
                <a:cubicBezTo>
                  <a:pt x="25" y="38"/>
                  <a:pt x="26" y="41"/>
                  <a:pt x="26" y="43"/>
                </a:cubicBezTo>
                <a:cubicBezTo>
                  <a:pt x="26" y="46"/>
                  <a:pt x="24" y="50"/>
                  <a:pt x="21" y="51"/>
                </a:cubicBezTo>
                <a:cubicBezTo>
                  <a:pt x="19" y="53"/>
                  <a:pt x="14" y="54"/>
                  <a:pt x="11" y="52"/>
                </a:cubicBezTo>
                <a:cubicBezTo>
                  <a:pt x="6" y="49"/>
                  <a:pt x="5" y="44"/>
                  <a:pt x="5" y="38"/>
                </a:cubicBezTo>
                <a:cubicBezTo>
                  <a:pt x="5" y="34"/>
                  <a:pt x="6" y="30"/>
                  <a:pt x="9" y="27"/>
                </a:cubicBezTo>
                <a:cubicBezTo>
                  <a:pt x="6" y="25"/>
                  <a:pt x="5" y="20"/>
                  <a:pt x="6" y="16"/>
                </a:cubicBezTo>
                <a:cubicBezTo>
                  <a:pt x="8" y="12"/>
                  <a:pt x="12" y="9"/>
                  <a:pt x="16" y="10"/>
                </a:cubicBezTo>
                <a:cubicBezTo>
                  <a:pt x="19" y="10"/>
                  <a:pt x="23" y="9"/>
                  <a:pt x="25" y="12"/>
                </a:cubicBezTo>
                <a:cubicBezTo>
                  <a:pt x="26" y="12"/>
                  <a:pt x="26" y="11"/>
                  <a:pt x="27" y="11"/>
                </a:cubicBezTo>
                <a:cubicBezTo>
                  <a:pt x="31" y="8"/>
                  <a:pt x="37" y="5"/>
                  <a:pt x="43" y="8"/>
                </a:cubicBezTo>
                <a:cubicBezTo>
                  <a:pt x="45" y="9"/>
                  <a:pt x="47" y="10"/>
                  <a:pt x="49" y="12"/>
                </a:cubicBezTo>
                <a:cubicBezTo>
                  <a:pt x="50" y="17"/>
                  <a:pt x="49" y="23"/>
                  <a:pt x="45" y="26"/>
                </a:cubicBezTo>
                <a:cubicBezTo>
                  <a:pt x="42" y="27"/>
                  <a:pt x="39" y="30"/>
                  <a:pt x="36" y="27"/>
                </a:cubicBezTo>
                <a:cubicBezTo>
                  <a:pt x="35" y="26"/>
                  <a:pt x="37" y="22"/>
                  <a:pt x="34" y="22"/>
                </a:cubicBezTo>
                <a:cubicBezTo>
                  <a:pt x="33" y="22"/>
                  <a:pt x="32" y="23"/>
                  <a:pt x="32" y="24"/>
                </a:cubicBezTo>
                <a:cubicBezTo>
                  <a:pt x="32" y="25"/>
                  <a:pt x="32" y="26"/>
                  <a:pt x="33" y="27"/>
                </a:cubicBezTo>
                <a:cubicBezTo>
                  <a:pt x="35" y="30"/>
                  <a:pt x="39" y="32"/>
                  <a:pt x="42" y="30"/>
                </a:cubicBezTo>
                <a:cubicBezTo>
                  <a:pt x="46" y="29"/>
                  <a:pt x="49" y="25"/>
                  <a:pt x="51" y="21"/>
                </a:cubicBezTo>
                <a:cubicBezTo>
                  <a:pt x="51" y="18"/>
                  <a:pt x="52" y="15"/>
                  <a:pt x="51" y="13"/>
                </a:cubicBezTo>
                <a:cubicBezTo>
                  <a:pt x="56" y="9"/>
                  <a:pt x="62" y="4"/>
                  <a:pt x="69" y="6"/>
                </a:cubicBezTo>
                <a:cubicBezTo>
                  <a:pt x="72" y="7"/>
                  <a:pt x="75" y="7"/>
                  <a:pt x="77" y="10"/>
                </a:cubicBezTo>
                <a:close/>
                <a:moveTo>
                  <a:pt x="204" y="11"/>
                </a:moveTo>
                <a:cubicBezTo>
                  <a:pt x="206" y="12"/>
                  <a:pt x="208" y="14"/>
                  <a:pt x="210" y="13"/>
                </a:cubicBezTo>
                <a:cubicBezTo>
                  <a:pt x="214" y="13"/>
                  <a:pt x="217" y="10"/>
                  <a:pt x="220" y="9"/>
                </a:cubicBezTo>
                <a:cubicBezTo>
                  <a:pt x="224" y="9"/>
                  <a:pt x="228" y="9"/>
                  <a:pt x="231" y="11"/>
                </a:cubicBezTo>
                <a:cubicBezTo>
                  <a:pt x="233" y="12"/>
                  <a:pt x="232" y="13"/>
                  <a:pt x="232" y="14"/>
                </a:cubicBezTo>
                <a:cubicBezTo>
                  <a:pt x="229" y="13"/>
                  <a:pt x="224" y="12"/>
                  <a:pt x="220" y="14"/>
                </a:cubicBezTo>
                <a:cubicBezTo>
                  <a:pt x="217" y="16"/>
                  <a:pt x="214" y="18"/>
                  <a:pt x="213" y="22"/>
                </a:cubicBezTo>
                <a:cubicBezTo>
                  <a:pt x="205" y="24"/>
                  <a:pt x="199" y="17"/>
                  <a:pt x="192" y="15"/>
                </a:cubicBezTo>
                <a:cubicBezTo>
                  <a:pt x="187" y="14"/>
                  <a:pt x="180" y="17"/>
                  <a:pt x="176" y="12"/>
                </a:cubicBezTo>
                <a:cubicBezTo>
                  <a:pt x="184" y="13"/>
                  <a:pt x="189" y="9"/>
                  <a:pt x="196" y="8"/>
                </a:cubicBezTo>
                <a:cubicBezTo>
                  <a:pt x="199" y="9"/>
                  <a:pt x="202" y="8"/>
                  <a:pt x="204" y="11"/>
                </a:cubicBezTo>
                <a:close/>
                <a:moveTo>
                  <a:pt x="289" y="15"/>
                </a:moveTo>
                <a:cubicBezTo>
                  <a:pt x="291" y="15"/>
                  <a:pt x="292" y="13"/>
                  <a:pt x="293" y="12"/>
                </a:cubicBezTo>
                <a:cubicBezTo>
                  <a:pt x="295" y="11"/>
                  <a:pt x="298" y="11"/>
                  <a:pt x="301" y="11"/>
                </a:cubicBezTo>
                <a:cubicBezTo>
                  <a:pt x="304" y="13"/>
                  <a:pt x="305" y="17"/>
                  <a:pt x="304" y="20"/>
                </a:cubicBezTo>
                <a:cubicBezTo>
                  <a:pt x="305" y="23"/>
                  <a:pt x="302" y="24"/>
                  <a:pt x="303" y="27"/>
                </a:cubicBezTo>
                <a:cubicBezTo>
                  <a:pt x="307" y="32"/>
                  <a:pt x="309" y="39"/>
                  <a:pt x="308" y="45"/>
                </a:cubicBezTo>
                <a:cubicBezTo>
                  <a:pt x="307" y="47"/>
                  <a:pt x="306" y="50"/>
                  <a:pt x="303" y="51"/>
                </a:cubicBezTo>
                <a:cubicBezTo>
                  <a:pt x="300" y="51"/>
                  <a:pt x="297" y="52"/>
                  <a:pt x="295" y="50"/>
                </a:cubicBezTo>
                <a:cubicBezTo>
                  <a:pt x="292" y="49"/>
                  <a:pt x="291" y="46"/>
                  <a:pt x="291" y="43"/>
                </a:cubicBezTo>
                <a:cubicBezTo>
                  <a:pt x="291" y="42"/>
                  <a:pt x="291" y="41"/>
                  <a:pt x="292" y="41"/>
                </a:cubicBezTo>
                <a:cubicBezTo>
                  <a:pt x="293" y="41"/>
                  <a:pt x="293" y="42"/>
                  <a:pt x="293" y="43"/>
                </a:cubicBezTo>
                <a:cubicBezTo>
                  <a:pt x="293" y="45"/>
                  <a:pt x="295" y="47"/>
                  <a:pt x="296" y="48"/>
                </a:cubicBezTo>
                <a:cubicBezTo>
                  <a:pt x="298" y="50"/>
                  <a:pt x="301" y="49"/>
                  <a:pt x="303" y="49"/>
                </a:cubicBezTo>
                <a:cubicBezTo>
                  <a:pt x="307" y="45"/>
                  <a:pt x="307" y="40"/>
                  <a:pt x="306" y="35"/>
                </a:cubicBezTo>
                <a:cubicBezTo>
                  <a:pt x="305" y="32"/>
                  <a:pt x="302" y="30"/>
                  <a:pt x="300" y="28"/>
                </a:cubicBezTo>
                <a:cubicBezTo>
                  <a:pt x="300" y="25"/>
                  <a:pt x="301" y="24"/>
                  <a:pt x="302" y="21"/>
                </a:cubicBezTo>
                <a:cubicBezTo>
                  <a:pt x="303" y="18"/>
                  <a:pt x="303" y="15"/>
                  <a:pt x="300" y="13"/>
                </a:cubicBezTo>
                <a:cubicBezTo>
                  <a:pt x="296" y="12"/>
                  <a:pt x="293" y="15"/>
                  <a:pt x="290" y="17"/>
                </a:cubicBezTo>
                <a:cubicBezTo>
                  <a:pt x="288" y="18"/>
                  <a:pt x="287" y="16"/>
                  <a:pt x="286" y="15"/>
                </a:cubicBezTo>
                <a:cubicBezTo>
                  <a:pt x="281" y="13"/>
                  <a:pt x="276" y="10"/>
                  <a:pt x="271" y="13"/>
                </a:cubicBezTo>
                <a:cubicBezTo>
                  <a:pt x="269" y="14"/>
                  <a:pt x="269" y="16"/>
                  <a:pt x="269" y="18"/>
                </a:cubicBezTo>
                <a:cubicBezTo>
                  <a:pt x="269" y="19"/>
                  <a:pt x="269" y="21"/>
                  <a:pt x="271" y="23"/>
                </a:cubicBezTo>
                <a:cubicBezTo>
                  <a:pt x="271" y="23"/>
                  <a:pt x="272" y="23"/>
                  <a:pt x="273" y="23"/>
                </a:cubicBezTo>
                <a:cubicBezTo>
                  <a:pt x="273" y="22"/>
                  <a:pt x="273" y="22"/>
                  <a:pt x="274" y="22"/>
                </a:cubicBezTo>
                <a:cubicBezTo>
                  <a:pt x="275" y="23"/>
                  <a:pt x="275" y="24"/>
                  <a:pt x="274" y="24"/>
                </a:cubicBezTo>
                <a:cubicBezTo>
                  <a:pt x="273" y="25"/>
                  <a:pt x="271" y="25"/>
                  <a:pt x="270" y="24"/>
                </a:cubicBezTo>
                <a:cubicBezTo>
                  <a:pt x="267" y="22"/>
                  <a:pt x="266" y="18"/>
                  <a:pt x="267" y="15"/>
                </a:cubicBezTo>
                <a:cubicBezTo>
                  <a:pt x="268" y="12"/>
                  <a:pt x="271" y="10"/>
                  <a:pt x="274" y="10"/>
                </a:cubicBezTo>
                <a:cubicBezTo>
                  <a:pt x="280" y="9"/>
                  <a:pt x="285" y="12"/>
                  <a:pt x="289" y="15"/>
                </a:cubicBezTo>
                <a:close/>
                <a:moveTo>
                  <a:pt x="73" y="10"/>
                </a:moveTo>
                <a:cubicBezTo>
                  <a:pt x="75" y="11"/>
                  <a:pt x="75" y="13"/>
                  <a:pt x="75" y="15"/>
                </a:cubicBezTo>
                <a:cubicBezTo>
                  <a:pt x="75" y="17"/>
                  <a:pt x="73" y="18"/>
                  <a:pt x="71" y="19"/>
                </a:cubicBezTo>
                <a:cubicBezTo>
                  <a:pt x="70" y="20"/>
                  <a:pt x="68" y="20"/>
                  <a:pt x="67" y="19"/>
                </a:cubicBezTo>
                <a:cubicBezTo>
                  <a:pt x="67" y="19"/>
                  <a:pt x="66" y="18"/>
                  <a:pt x="67" y="17"/>
                </a:cubicBezTo>
                <a:cubicBezTo>
                  <a:pt x="68" y="17"/>
                  <a:pt x="70" y="19"/>
                  <a:pt x="71" y="17"/>
                </a:cubicBezTo>
                <a:cubicBezTo>
                  <a:pt x="73" y="16"/>
                  <a:pt x="73" y="14"/>
                  <a:pt x="72" y="13"/>
                </a:cubicBezTo>
                <a:cubicBezTo>
                  <a:pt x="70" y="9"/>
                  <a:pt x="65" y="9"/>
                  <a:pt x="61" y="10"/>
                </a:cubicBezTo>
                <a:cubicBezTo>
                  <a:pt x="59" y="11"/>
                  <a:pt x="57" y="13"/>
                  <a:pt x="56" y="15"/>
                </a:cubicBezTo>
                <a:cubicBezTo>
                  <a:pt x="55" y="15"/>
                  <a:pt x="54" y="16"/>
                  <a:pt x="54" y="15"/>
                </a:cubicBezTo>
                <a:cubicBezTo>
                  <a:pt x="54" y="14"/>
                  <a:pt x="54" y="14"/>
                  <a:pt x="54" y="14"/>
                </a:cubicBezTo>
                <a:cubicBezTo>
                  <a:pt x="59" y="9"/>
                  <a:pt x="67" y="6"/>
                  <a:pt x="73" y="10"/>
                </a:cubicBezTo>
                <a:close/>
                <a:moveTo>
                  <a:pt x="45" y="13"/>
                </a:moveTo>
                <a:cubicBezTo>
                  <a:pt x="46" y="14"/>
                  <a:pt x="47" y="16"/>
                  <a:pt x="46" y="19"/>
                </a:cubicBezTo>
                <a:cubicBezTo>
                  <a:pt x="46" y="22"/>
                  <a:pt x="43" y="24"/>
                  <a:pt x="40" y="25"/>
                </a:cubicBezTo>
                <a:cubicBezTo>
                  <a:pt x="40" y="25"/>
                  <a:pt x="39" y="25"/>
                  <a:pt x="39" y="25"/>
                </a:cubicBezTo>
                <a:cubicBezTo>
                  <a:pt x="39" y="23"/>
                  <a:pt x="41" y="23"/>
                  <a:pt x="42" y="22"/>
                </a:cubicBezTo>
                <a:cubicBezTo>
                  <a:pt x="43" y="20"/>
                  <a:pt x="44" y="19"/>
                  <a:pt x="44" y="16"/>
                </a:cubicBezTo>
                <a:cubicBezTo>
                  <a:pt x="44" y="14"/>
                  <a:pt x="42" y="13"/>
                  <a:pt x="41" y="12"/>
                </a:cubicBezTo>
                <a:cubicBezTo>
                  <a:pt x="35" y="10"/>
                  <a:pt x="31" y="14"/>
                  <a:pt x="27" y="17"/>
                </a:cubicBezTo>
                <a:cubicBezTo>
                  <a:pt x="25" y="18"/>
                  <a:pt x="25" y="15"/>
                  <a:pt x="23" y="15"/>
                </a:cubicBezTo>
                <a:cubicBezTo>
                  <a:pt x="22" y="15"/>
                  <a:pt x="21" y="14"/>
                  <a:pt x="20" y="14"/>
                </a:cubicBezTo>
                <a:cubicBezTo>
                  <a:pt x="17" y="14"/>
                  <a:pt x="13" y="14"/>
                  <a:pt x="12" y="17"/>
                </a:cubicBezTo>
                <a:cubicBezTo>
                  <a:pt x="11" y="20"/>
                  <a:pt x="12" y="23"/>
                  <a:pt x="14" y="25"/>
                </a:cubicBezTo>
                <a:cubicBezTo>
                  <a:pt x="13" y="29"/>
                  <a:pt x="10" y="33"/>
                  <a:pt x="9" y="37"/>
                </a:cubicBezTo>
                <a:cubicBezTo>
                  <a:pt x="9" y="40"/>
                  <a:pt x="9" y="43"/>
                  <a:pt x="11" y="45"/>
                </a:cubicBezTo>
                <a:cubicBezTo>
                  <a:pt x="12" y="47"/>
                  <a:pt x="13" y="48"/>
                  <a:pt x="15" y="48"/>
                </a:cubicBezTo>
                <a:cubicBezTo>
                  <a:pt x="17" y="48"/>
                  <a:pt x="19" y="48"/>
                  <a:pt x="20" y="45"/>
                </a:cubicBezTo>
                <a:cubicBezTo>
                  <a:pt x="21" y="44"/>
                  <a:pt x="19" y="40"/>
                  <a:pt x="22" y="42"/>
                </a:cubicBezTo>
                <a:cubicBezTo>
                  <a:pt x="23" y="43"/>
                  <a:pt x="23" y="45"/>
                  <a:pt x="22" y="47"/>
                </a:cubicBezTo>
                <a:cubicBezTo>
                  <a:pt x="21" y="49"/>
                  <a:pt x="18" y="50"/>
                  <a:pt x="15" y="50"/>
                </a:cubicBezTo>
                <a:cubicBezTo>
                  <a:pt x="12" y="50"/>
                  <a:pt x="10" y="48"/>
                  <a:pt x="9" y="46"/>
                </a:cubicBezTo>
                <a:cubicBezTo>
                  <a:pt x="5" y="40"/>
                  <a:pt x="8" y="32"/>
                  <a:pt x="11" y="27"/>
                </a:cubicBezTo>
                <a:cubicBezTo>
                  <a:pt x="12" y="25"/>
                  <a:pt x="10" y="24"/>
                  <a:pt x="9" y="22"/>
                </a:cubicBezTo>
                <a:cubicBezTo>
                  <a:pt x="10" y="19"/>
                  <a:pt x="10" y="15"/>
                  <a:pt x="14" y="13"/>
                </a:cubicBezTo>
                <a:cubicBezTo>
                  <a:pt x="16" y="12"/>
                  <a:pt x="18" y="13"/>
                  <a:pt x="21" y="12"/>
                </a:cubicBezTo>
                <a:cubicBezTo>
                  <a:pt x="26" y="15"/>
                  <a:pt x="26" y="15"/>
                  <a:pt x="26" y="15"/>
                </a:cubicBezTo>
                <a:cubicBezTo>
                  <a:pt x="28" y="15"/>
                  <a:pt x="28" y="13"/>
                  <a:pt x="30" y="12"/>
                </a:cubicBezTo>
                <a:cubicBezTo>
                  <a:pt x="34" y="9"/>
                  <a:pt x="41" y="8"/>
                  <a:pt x="45" y="13"/>
                </a:cubicBezTo>
                <a:close/>
                <a:moveTo>
                  <a:pt x="91" y="19"/>
                </a:moveTo>
                <a:cubicBezTo>
                  <a:pt x="93" y="21"/>
                  <a:pt x="94" y="23"/>
                  <a:pt x="93" y="26"/>
                </a:cubicBezTo>
                <a:cubicBezTo>
                  <a:pt x="93" y="30"/>
                  <a:pt x="89" y="33"/>
                  <a:pt x="85" y="34"/>
                </a:cubicBezTo>
                <a:cubicBezTo>
                  <a:pt x="83" y="35"/>
                  <a:pt x="79" y="34"/>
                  <a:pt x="79" y="37"/>
                </a:cubicBezTo>
                <a:cubicBezTo>
                  <a:pt x="78" y="40"/>
                  <a:pt x="75" y="42"/>
                  <a:pt x="72" y="44"/>
                </a:cubicBezTo>
                <a:cubicBezTo>
                  <a:pt x="69" y="45"/>
                  <a:pt x="67" y="45"/>
                  <a:pt x="64" y="44"/>
                </a:cubicBezTo>
                <a:cubicBezTo>
                  <a:pt x="61" y="45"/>
                  <a:pt x="60" y="49"/>
                  <a:pt x="55" y="48"/>
                </a:cubicBezTo>
                <a:cubicBezTo>
                  <a:pt x="53" y="49"/>
                  <a:pt x="52" y="46"/>
                  <a:pt x="51" y="44"/>
                </a:cubicBezTo>
                <a:cubicBezTo>
                  <a:pt x="50" y="42"/>
                  <a:pt x="51" y="39"/>
                  <a:pt x="52" y="37"/>
                </a:cubicBezTo>
                <a:cubicBezTo>
                  <a:pt x="53" y="36"/>
                  <a:pt x="55" y="34"/>
                  <a:pt x="57" y="34"/>
                </a:cubicBezTo>
                <a:cubicBezTo>
                  <a:pt x="57" y="34"/>
                  <a:pt x="58" y="35"/>
                  <a:pt x="57" y="36"/>
                </a:cubicBezTo>
                <a:cubicBezTo>
                  <a:pt x="55" y="36"/>
                  <a:pt x="53" y="38"/>
                  <a:pt x="53" y="41"/>
                </a:cubicBezTo>
                <a:cubicBezTo>
                  <a:pt x="52" y="43"/>
                  <a:pt x="53" y="45"/>
                  <a:pt x="54" y="46"/>
                </a:cubicBezTo>
                <a:cubicBezTo>
                  <a:pt x="56" y="47"/>
                  <a:pt x="58" y="46"/>
                  <a:pt x="59" y="46"/>
                </a:cubicBezTo>
                <a:cubicBezTo>
                  <a:pt x="62" y="44"/>
                  <a:pt x="62" y="40"/>
                  <a:pt x="66" y="42"/>
                </a:cubicBezTo>
                <a:cubicBezTo>
                  <a:pt x="69" y="44"/>
                  <a:pt x="72" y="42"/>
                  <a:pt x="75" y="40"/>
                </a:cubicBezTo>
                <a:cubicBezTo>
                  <a:pt x="76" y="38"/>
                  <a:pt x="77" y="36"/>
                  <a:pt x="78" y="33"/>
                </a:cubicBezTo>
                <a:cubicBezTo>
                  <a:pt x="83" y="32"/>
                  <a:pt x="89" y="32"/>
                  <a:pt x="91" y="26"/>
                </a:cubicBezTo>
                <a:cubicBezTo>
                  <a:pt x="91" y="25"/>
                  <a:pt x="91" y="23"/>
                  <a:pt x="90" y="21"/>
                </a:cubicBezTo>
                <a:cubicBezTo>
                  <a:pt x="88" y="19"/>
                  <a:pt x="85" y="20"/>
                  <a:pt x="83" y="20"/>
                </a:cubicBezTo>
                <a:cubicBezTo>
                  <a:pt x="83" y="20"/>
                  <a:pt x="83" y="19"/>
                  <a:pt x="83" y="19"/>
                </a:cubicBezTo>
                <a:cubicBezTo>
                  <a:pt x="85" y="17"/>
                  <a:pt x="89" y="18"/>
                  <a:pt x="91" y="19"/>
                </a:cubicBezTo>
                <a:close/>
                <a:moveTo>
                  <a:pt x="225" y="24"/>
                </a:moveTo>
                <a:cubicBezTo>
                  <a:pt x="225" y="25"/>
                  <a:pt x="225" y="26"/>
                  <a:pt x="226" y="27"/>
                </a:cubicBezTo>
                <a:cubicBezTo>
                  <a:pt x="228" y="29"/>
                  <a:pt x="230" y="28"/>
                  <a:pt x="232" y="27"/>
                </a:cubicBezTo>
                <a:cubicBezTo>
                  <a:pt x="235" y="29"/>
                  <a:pt x="234" y="33"/>
                  <a:pt x="235" y="35"/>
                </a:cubicBezTo>
                <a:cubicBezTo>
                  <a:pt x="236" y="38"/>
                  <a:pt x="240" y="41"/>
                  <a:pt x="244" y="41"/>
                </a:cubicBezTo>
                <a:cubicBezTo>
                  <a:pt x="246" y="42"/>
                  <a:pt x="248" y="41"/>
                  <a:pt x="250" y="41"/>
                </a:cubicBezTo>
                <a:cubicBezTo>
                  <a:pt x="252" y="41"/>
                  <a:pt x="251" y="43"/>
                  <a:pt x="252" y="44"/>
                </a:cubicBezTo>
                <a:cubicBezTo>
                  <a:pt x="253" y="45"/>
                  <a:pt x="254" y="46"/>
                  <a:pt x="255" y="47"/>
                </a:cubicBezTo>
                <a:cubicBezTo>
                  <a:pt x="257" y="47"/>
                  <a:pt x="259" y="47"/>
                  <a:pt x="261" y="46"/>
                </a:cubicBezTo>
                <a:cubicBezTo>
                  <a:pt x="263" y="45"/>
                  <a:pt x="265" y="43"/>
                  <a:pt x="264" y="40"/>
                </a:cubicBezTo>
                <a:cubicBezTo>
                  <a:pt x="264" y="38"/>
                  <a:pt x="262" y="36"/>
                  <a:pt x="259" y="35"/>
                </a:cubicBezTo>
                <a:cubicBezTo>
                  <a:pt x="259" y="35"/>
                  <a:pt x="259" y="34"/>
                  <a:pt x="259" y="34"/>
                </a:cubicBezTo>
                <a:cubicBezTo>
                  <a:pt x="261" y="32"/>
                  <a:pt x="263" y="35"/>
                  <a:pt x="264" y="36"/>
                </a:cubicBezTo>
                <a:cubicBezTo>
                  <a:pt x="266" y="38"/>
                  <a:pt x="267" y="41"/>
                  <a:pt x="266" y="43"/>
                </a:cubicBezTo>
                <a:cubicBezTo>
                  <a:pt x="264" y="46"/>
                  <a:pt x="261" y="49"/>
                  <a:pt x="258" y="49"/>
                </a:cubicBezTo>
                <a:cubicBezTo>
                  <a:pt x="256" y="49"/>
                  <a:pt x="254" y="49"/>
                  <a:pt x="252" y="47"/>
                </a:cubicBezTo>
                <a:cubicBezTo>
                  <a:pt x="250" y="46"/>
                  <a:pt x="251" y="44"/>
                  <a:pt x="249" y="43"/>
                </a:cubicBezTo>
                <a:cubicBezTo>
                  <a:pt x="246" y="44"/>
                  <a:pt x="242" y="43"/>
                  <a:pt x="239" y="42"/>
                </a:cubicBezTo>
                <a:cubicBezTo>
                  <a:pt x="235" y="40"/>
                  <a:pt x="233" y="35"/>
                  <a:pt x="232" y="30"/>
                </a:cubicBezTo>
                <a:cubicBezTo>
                  <a:pt x="231" y="29"/>
                  <a:pt x="230" y="30"/>
                  <a:pt x="228" y="30"/>
                </a:cubicBezTo>
                <a:cubicBezTo>
                  <a:pt x="226" y="30"/>
                  <a:pt x="225" y="29"/>
                  <a:pt x="224" y="27"/>
                </a:cubicBezTo>
                <a:cubicBezTo>
                  <a:pt x="223" y="26"/>
                  <a:pt x="223" y="25"/>
                  <a:pt x="223" y="23"/>
                </a:cubicBezTo>
                <a:cubicBezTo>
                  <a:pt x="224" y="23"/>
                  <a:pt x="225" y="23"/>
                  <a:pt x="225" y="24"/>
                </a:cubicBezTo>
                <a:close/>
                <a:moveTo>
                  <a:pt x="72" y="25"/>
                </a:moveTo>
                <a:cubicBezTo>
                  <a:pt x="73" y="25"/>
                  <a:pt x="73" y="24"/>
                  <a:pt x="74" y="25"/>
                </a:cubicBezTo>
                <a:cubicBezTo>
                  <a:pt x="75" y="25"/>
                  <a:pt x="74" y="25"/>
                  <a:pt x="74" y="25"/>
                </a:cubicBezTo>
                <a:cubicBezTo>
                  <a:pt x="70" y="28"/>
                  <a:pt x="65" y="29"/>
                  <a:pt x="60" y="26"/>
                </a:cubicBezTo>
                <a:cubicBezTo>
                  <a:pt x="59" y="26"/>
                  <a:pt x="59" y="25"/>
                  <a:pt x="60" y="25"/>
                </a:cubicBezTo>
                <a:cubicBezTo>
                  <a:pt x="61" y="23"/>
                  <a:pt x="62" y="25"/>
                  <a:pt x="64" y="26"/>
                </a:cubicBezTo>
                <a:cubicBezTo>
                  <a:pt x="66" y="27"/>
                  <a:pt x="69" y="26"/>
                  <a:pt x="72" y="25"/>
                </a:cubicBezTo>
                <a:close/>
                <a:moveTo>
                  <a:pt x="283" y="28"/>
                </a:moveTo>
                <a:cubicBezTo>
                  <a:pt x="282" y="32"/>
                  <a:pt x="279" y="35"/>
                  <a:pt x="275" y="36"/>
                </a:cubicBezTo>
                <a:cubicBezTo>
                  <a:pt x="275" y="38"/>
                  <a:pt x="276" y="39"/>
                  <a:pt x="276" y="41"/>
                </a:cubicBezTo>
                <a:cubicBezTo>
                  <a:pt x="278" y="43"/>
                  <a:pt x="280" y="44"/>
                  <a:pt x="282" y="44"/>
                </a:cubicBezTo>
                <a:cubicBezTo>
                  <a:pt x="283" y="43"/>
                  <a:pt x="282" y="41"/>
                  <a:pt x="282" y="40"/>
                </a:cubicBezTo>
                <a:cubicBezTo>
                  <a:pt x="282" y="37"/>
                  <a:pt x="284" y="35"/>
                  <a:pt x="286" y="33"/>
                </a:cubicBezTo>
                <a:cubicBezTo>
                  <a:pt x="288" y="34"/>
                  <a:pt x="289" y="30"/>
                  <a:pt x="290" y="33"/>
                </a:cubicBezTo>
                <a:cubicBezTo>
                  <a:pt x="290" y="35"/>
                  <a:pt x="287" y="35"/>
                  <a:pt x="285" y="36"/>
                </a:cubicBezTo>
                <a:cubicBezTo>
                  <a:pt x="283" y="39"/>
                  <a:pt x="284" y="44"/>
                  <a:pt x="285" y="48"/>
                </a:cubicBezTo>
                <a:cubicBezTo>
                  <a:pt x="283" y="49"/>
                  <a:pt x="282" y="46"/>
                  <a:pt x="280" y="46"/>
                </a:cubicBezTo>
                <a:cubicBezTo>
                  <a:pt x="278" y="45"/>
                  <a:pt x="276" y="44"/>
                  <a:pt x="274" y="44"/>
                </a:cubicBezTo>
                <a:cubicBezTo>
                  <a:pt x="272" y="42"/>
                  <a:pt x="274" y="41"/>
                  <a:pt x="273" y="39"/>
                </a:cubicBezTo>
                <a:cubicBezTo>
                  <a:pt x="273" y="37"/>
                  <a:pt x="271" y="35"/>
                  <a:pt x="273" y="34"/>
                </a:cubicBezTo>
                <a:cubicBezTo>
                  <a:pt x="275" y="34"/>
                  <a:pt x="279" y="33"/>
                  <a:pt x="280" y="31"/>
                </a:cubicBezTo>
                <a:cubicBezTo>
                  <a:pt x="281" y="30"/>
                  <a:pt x="281" y="25"/>
                  <a:pt x="283" y="28"/>
                </a:cubicBezTo>
                <a:close/>
                <a:moveTo>
                  <a:pt x="210" y="49"/>
                </a:moveTo>
                <a:cubicBezTo>
                  <a:pt x="218" y="53"/>
                  <a:pt x="225" y="60"/>
                  <a:pt x="228" y="69"/>
                </a:cubicBezTo>
                <a:cubicBezTo>
                  <a:pt x="228" y="70"/>
                  <a:pt x="230" y="70"/>
                  <a:pt x="230" y="70"/>
                </a:cubicBezTo>
                <a:cubicBezTo>
                  <a:pt x="233" y="73"/>
                  <a:pt x="236" y="74"/>
                  <a:pt x="239" y="77"/>
                </a:cubicBezTo>
                <a:cubicBezTo>
                  <a:pt x="242" y="80"/>
                  <a:pt x="244" y="84"/>
                  <a:pt x="246" y="88"/>
                </a:cubicBezTo>
                <a:cubicBezTo>
                  <a:pt x="253" y="92"/>
                  <a:pt x="260" y="96"/>
                  <a:pt x="265" y="103"/>
                </a:cubicBezTo>
                <a:cubicBezTo>
                  <a:pt x="269" y="108"/>
                  <a:pt x="271" y="113"/>
                  <a:pt x="273" y="119"/>
                </a:cubicBezTo>
                <a:cubicBezTo>
                  <a:pt x="274" y="126"/>
                  <a:pt x="274" y="134"/>
                  <a:pt x="272" y="141"/>
                </a:cubicBezTo>
                <a:cubicBezTo>
                  <a:pt x="274" y="146"/>
                  <a:pt x="276" y="153"/>
                  <a:pt x="274" y="158"/>
                </a:cubicBezTo>
                <a:cubicBezTo>
                  <a:pt x="273" y="161"/>
                  <a:pt x="272" y="164"/>
                  <a:pt x="271" y="166"/>
                </a:cubicBezTo>
                <a:cubicBezTo>
                  <a:pt x="276" y="175"/>
                  <a:pt x="275" y="187"/>
                  <a:pt x="271" y="195"/>
                </a:cubicBezTo>
                <a:cubicBezTo>
                  <a:pt x="267" y="206"/>
                  <a:pt x="258" y="215"/>
                  <a:pt x="248" y="221"/>
                </a:cubicBezTo>
                <a:cubicBezTo>
                  <a:pt x="246" y="221"/>
                  <a:pt x="246" y="223"/>
                  <a:pt x="245" y="224"/>
                </a:cubicBezTo>
                <a:cubicBezTo>
                  <a:pt x="242" y="231"/>
                  <a:pt x="236" y="237"/>
                  <a:pt x="229" y="240"/>
                </a:cubicBezTo>
                <a:cubicBezTo>
                  <a:pt x="226" y="245"/>
                  <a:pt x="223" y="251"/>
                  <a:pt x="218" y="255"/>
                </a:cubicBezTo>
                <a:cubicBezTo>
                  <a:pt x="209" y="263"/>
                  <a:pt x="198" y="268"/>
                  <a:pt x="186" y="267"/>
                </a:cubicBezTo>
                <a:cubicBezTo>
                  <a:pt x="181" y="266"/>
                  <a:pt x="177" y="265"/>
                  <a:pt x="172" y="264"/>
                </a:cubicBezTo>
                <a:cubicBezTo>
                  <a:pt x="168" y="267"/>
                  <a:pt x="163" y="268"/>
                  <a:pt x="158" y="268"/>
                </a:cubicBezTo>
                <a:cubicBezTo>
                  <a:pt x="157" y="268"/>
                  <a:pt x="156" y="268"/>
                  <a:pt x="154" y="268"/>
                </a:cubicBezTo>
                <a:cubicBezTo>
                  <a:pt x="150" y="267"/>
                  <a:pt x="147" y="266"/>
                  <a:pt x="144" y="264"/>
                </a:cubicBezTo>
                <a:cubicBezTo>
                  <a:pt x="133" y="268"/>
                  <a:pt x="120" y="269"/>
                  <a:pt x="110" y="264"/>
                </a:cubicBezTo>
                <a:cubicBezTo>
                  <a:pt x="101" y="259"/>
                  <a:pt x="93" y="253"/>
                  <a:pt x="89" y="244"/>
                </a:cubicBezTo>
                <a:cubicBezTo>
                  <a:pt x="89" y="242"/>
                  <a:pt x="86" y="243"/>
                  <a:pt x="85" y="242"/>
                </a:cubicBezTo>
                <a:cubicBezTo>
                  <a:pt x="78" y="240"/>
                  <a:pt x="72" y="233"/>
                  <a:pt x="70" y="226"/>
                </a:cubicBezTo>
                <a:cubicBezTo>
                  <a:pt x="61" y="223"/>
                  <a:pt x="54" y="216"/>
                  <a:pt x="49" y="208"/>
                </a:cubicBezTo>
                <a:cubicBezTo>
                  <a:pt x="44" y="199"/>
                  <a:pt x="41" y="188"/>
                  <a:pt x="43" y="177"/>
                </a:cubicBezTo>
                <a:cubicBezTo>
                  <a:pt x="42" y="173"/>
                  <a:pt x="47" y="169"/>
                  <a:pt x="43" y="165"/>
                </a:cubicBezTo>
                <a:cubicBezTo>
                  <a:pt x="40" y="158"/>
                  <a:pt x="42" y="148"/>
                  <a:pt x="47" y="142"/>
                </a:cubicBezTo>
                <a:cubicBezTo>
                  <a:pt x="44" y="133"/>
                  <a:pt x="44" y="125"/>
                  <a:pt x="47" y="116"/>
                </a:cubicBezTo>
                <a:cubicBezTo>
                  <a:pt x="52" y="105"/>
                  <a:pt x="58" y="92"/>
                  <a:pt x="71" y="87"/>
                </a:cubicBezTo>
                <a:cubicBezTo>
                  <a:pt x="73" y="79"/>
                  <a:pt x="81" y="72"/>
                  <a:pt x="89" y="70"/>
                </a:cubicBezTo>
                <a:cubicBezTo>
                  <a:pt x="90" y="68"/>
                  <a:pt x="90" y="66"/>
                  <a:pt x="91" y="64"/>
                </a:cubicBezTo>
                <a:cubicBezTo>
                  <a:pt x="93" y="60"/>
                  <a:pt x="97" y="56"/>
                  <a:pt x="101" y="53"/>
                </a:cubicBezTo>
                <a:cubicBezTo>
                  <a:pt x="103" y="52"/>
                  <a:pt x="104" y="51"/>
                  <a:pt x="106" y="50"/>
                </a:cubicBezTo>
                <a:cubicBezTo>
                  <a:pt x="119" y="45"/>
                  <a:pt x="132" y="45"/>
                  <a:pt x="145" y="47"/>
                </a:cubicBezTo>
                <a:cubicBezTo>
                  <a:pt x="153" y="43"/>
                  <a:pt x="163" y="43"/>
                  <a:pt x="171" y="46"/>
                </a:cubicBezTo>
                <a:cubicBezTo>
                  <a:pt x="178" y="42"/>
                  <a:pt x="189" y="42"/>
                  <a:pt x="198" y="44"/>
                </a:cubicBezTo>
                <a:cubicBezTo>
                  <a:pt x="202" y="46"/>
                  <a:pt x="206" y="47"/>
                  <a:pt x="210" y="49"/>
                </a:cubicBezTo>
                <a:close/>
                <a:moveTo>
                  <a:pt x="208" y="50"/>
                </a:moveTo>
                <a:cubicBezTo>
                  <a:pt x="212" y="52"/>
                  <a:pt x="215" y="54"/>
                  <a:pt x="218" y="57"/>
                </a:cubicBezTo>
                <a:cubicBezTo>
                  <a:pt x="222" y="61"/>
                  <a:pt x="226" y="66"/>
                  <a:pt x="226" y="72"/>
                </a:cubicBezTo>
                <a:cubicBezTo>
                  <a:pt x="227" y="73"/>
                  <a:pt x="228" y="72"/>
                  <a:pt x="229" y="73"/>
                </a:cubicBezTo>
                <a:cubicBezTo>
                  <a:pt x="235" y="77"/>
                  <a:pt x="243" y="83"/>
                  <a:pt x="244" y="91"/>
                </a:cubicBezTo>
                <a:cubicBezTo>
                  <a:pt x="244" y="92"/>
                  <a:pt x="244" y="92"/>
                  <a:pt x="244" y="92"/>
                </a:cubicBezTo>
                <a:cubicBezTo>
                  <a:pt x="245" y="92"/>
                  <a:pt x="246" y="91"/>
                  <a:pt x="247" y="91"/>
                </a:cubicBezTo>
                <a:cubicBezTo>
                  <a:pt x="256" y="95"/>
                  <a:pt x="262" y="103"/>
                  <a:pt x="267" y="110"/>
                </a:cubicBezTo>
                <a:cubicBezTo>
                  <a:pt x="272" y="119"/>
                  <a:pt x="273" y="130"/>
                  <a:pt x="270" y="140"/>
                </a:cubicBezTo>
                <a:cubicBezTo>
                  <a:pt x="269" y="142"/>
                  <a:pt x="272" y="144"/>
                  <a:pt x="272" y="147"/>
                </a:cubicBezTo>
                <a:cubicBezTo>
                  <a:pt x="272" y="152"/>
                  <a:pt x="272" y="156"/>
                  <a:pt x="271" y="160"/>
                </a:cubicBezTo>
                <a:cubicBezTo>
                  <a:pt x="270" y="162"/>
                  <a:pt x="269" y="165"/>
                  <a:pt x="268" y="167"/>
                </a:cubicBezTo>
                <a:cubicBezTo>
                  <a:pt x="268" y="168"/>
                  <a:pt x="269" y="168"/>
                  <a:pt x="269" y="169"/>
                </a:cubicBezTo>
                <a:cubicBezTo>
                  <a:pt x="272" y="172"/>
                  <a:pt x="272" y="176"/>
                  <a:pt x="272" y="180"/>
                </a:cubicBezTo>
                <a:cubicBezTo>
                  <a:pt x="271" y="197"/>
                  <a:pt x="260" y="213"/>
                  <a:pt x="244" y="221"/>
                </a:cubicBezTo>
                <a:cubicBezTo>
                  <a:pt x="242" y="229"/>
                  <a:pt x="234" y="235"/>
                  <a:pt x="226" y="238"/>
                </a:cubicBezTo>
                <a:cubicBezTo>
                  <a:pt x="225" y="239"/>
                  <a:pt x="226" y="240"/>
                  <a:pt x="226" y="241"/>
                </a:cubicBezTo>
                <a:cubicBezTo>
                  <a:pt x="223" y="248"/>
                  <a:pt x="217" y="255"/>
                  <a:pt x="210" y="259"/>
                </a:cubicBezTo>
                <a:cubicBezTo>
                  <a:pt x="199" y="266"/>
                  <a:pt x="184" y="266"/>
                  <a:pt x="172" y="262"/>
                </a:cubicBezTo>
                <a:cubicBezTo>
                  <a:pt x="169" y="262"/>
                  <a:pt x="167" y="265"/>
                  <a:pt x="164" y="266"/>
                </a:cubicBezTo>
                <a:cubicBezTo>
                  <a:pt x="157" y="267"/>
                  <a:pt x="149" y="266"/>
                  <a:pt x="144" y="261"/>
                </a:cubicBezTo>
                <a:cubicBezTo>
                  <a:pt x="135" y="266"/>
                  <a:pt x="123" y="267"/>
                  <a:pt x="114" y="263"/>
                </a:cubicBezTo>
                <a:cubicBezTo>
                  <a:pt x="104" y="260"/>
                  <a:pt x="95" y="253"/>
                  <a:pt x="91" y="245"/>
                </a:cubicBezTo>
                <a:cubicBezTo>
                  <a:pt x="89" y="243"/>
                  <a:pt x="91" y="238"/>
                  <a:pt x="88" y="239"/>
                </a:cubicBezTo>
                <a:cubicBezTo>
                  <a:pt x="87" y="240"/>
                  <a:pt x="87" y="240"/>
                  <a:pt x="87" y="240"/>
                </a:cubicBezTo>
                <a:cubicBezTo>
                  <a:pt x="80" y="239"/>
                  <a:pt x="74" y="232"/>
                  <a:pt x="72" y="226"/>
                </a:cubicBezTo>
                <a:cubicBezTo>
                  <a:pt x="72" y="225"/>
                  <a:pt x="73" y="223"/>
                  <a:pt x="72" y="223"/>
                </a:cubicBezTo>
                <a:cubicBezTo>
                  <a:pt x="70" y="224"/>
                  <a:pt x="68" y="223"/>
                  <a:pt x="66" y="222"/>
                </a:cubicBezTo>
                <a:cubicBezTo>
                  <a:pt x="58" y="217"/>
                  <a:pt x="50" y="209"/>
                  <a:pt x="48" y="200"/>
                </a:cubicBezTo>
                <a:cubicBezTo>
                  <a:pt x="44" y="189"/>
                  <a:pt x="44" y="179"/>
                  <a:pt x="47" y="168"/>
                </a:cubicBezTo>
                <a:cubicBezTo>
                  <a:pt x="46" y="165"/>
                  <a:pt x="43" y="162"/>
                  <a:pt x="44" y="158"/>
                </a:cubicBezTo>
                <a:cubicBezTo>
                  <a:pt x="44" y="151"/>
                  <a:pt x="46" y="146"/>
                  <a:pt x="50" y="142"/>
                </a:cubicBezTo>
                <a:cubicBezTo>
                  <a:pt x="45" y="132"/>
                  <a:pt x="47" y="119"/>
                  <a:pt x="53" y="109"/>
                </a:cubicBezTo>
                <a:cubicBezTo>
                  <a:pt x="57" y="101"/>
                  <a:pt x="62" y="93"/>
                  <a:pt x="70" y="89"/>
                </a:cubicBezTo>
                <a:cubicBezTo>
                  <a:pt x="71" y="88"/>
                  <a:pt x="74" y="88"/>
                  <a:pt x="74" y="86"/>
                </a:cubicBezTo>
                <a:cubicBezTo>
                  <a:pt x="75" y="79"/>
                  <a:pt x="84" y="73"/>
                  <a:pt x="91" y="72"/>
                </a:cubicBezTo>
                <a:cubicBezTo>
                  <a:pt x="91" y="72"/>
                  <a:pt x="92" y="72"/>
                  <a:pt x="92" y="72"/>
                </a:cubicBezTo>
                <a:cubicBezTo>
                  <a:pt x="93" y="71"/>
                  <a:pt x="92" y="70"/>
                  <a:pt x="92" y="69"/>
                </a:cubicBezTo>
                <a:cubicBezTo>
                  <a:pt x="94" y="61"/>
                  <a:pt x="100" y="56"/>
                  <a:pt x="106" y="53"/>
                </a:cubicBezTo>
                <a:cubicBezTo>
                  <a:pt x="117" y="48"/>
                  <a:pt x="131" y="46"/>
                  <a:pt x="142" y="49"/>
                </a:cubicBezTo>
                <a:cubicBezTo>
                  <a:pt x="143" y="50"/>
                  <a:pt x="145" y="50"/>
                  <a:pt x="146" y="50"/>
                </a:cubicBezTo>
                <a:cubicBezTo>
                  <a:pt x="152" y="46"/>
                  <a:pt x="159" y="45"/>
                  <a:pt x="165" y="47"/>
                </a:cubicBezTo>
                <a:cubicBezTo>
                  <a:pt x="167" y="47"/>
                  <a:pt x="169" y="50"/>
                  <a:pt x="171" y="49"/>
                </a:cubicBezTo>
                <a:cubicBezTo>
                  <a:pt x="178" y="44"/>
                  <a:pt x="189" y="44"/>
                  <a:pt x="197" y="46"/>
                </a:cubicBezTo>
                <a:cubicBezTo>
                  <a:pt x="201" y="47"/>
                  <a:pt x="204" y="48"/>
                  <a:pt x="208" y="50"/>
                </a:cubicBezTo>
                <a:close/>
                <a:moveTo>
                  <a:pt x="281" y="53"/>
                </a:moveTo>
                <a:cubicBezTo>
                  <a:pt x="282" y="55"/>
                  <a:pt x="284" y="56"/>
                  <a:pt x="282" y="58"/>
                </a:cubicBezTo>
                <a:cubicBezTo>
                  <a:pt x="282" y="58"/>
                  <a:pt x="282" y="59"/>
                  <a:pt x="281" y="58"/>
                </a:cubicBezTo>
                <a:cubicBezTo>
                  <a:pt x="281" y="57"/>
                  <a:pt x="280" y="55"/>
                  <a:pt x="279" y="54"/>
                </a:cubicBezTo>
                <a:cubicBezTo>
                  <a:pt x="277" y="53"/>
                  <a:pt x="275" y="52"/>
                  <a:pt x="273" y="54"/>
                </a:cubicBezTo>
                <a:cubicBezTo>
                  <a:pt x="271" y="55"/>
                  <a:pt x="271" y="56"/>
                  <a:pt x="271" y="58"/>
                </a:cubicBezTo>
                <a:cubicBezTo>
                  <a:pt x="270" y="62"/>
                  <a:pt x="274" y="63"/>
                  <a:pt x="276" y="66"/>
                </a:cubicBezTo>
                <a:cubicBezTo>
                  <a:pt x="275" y="68"/>
                  <a:pt x="274" y="71"/>
                  <a:pt x="274" y="73"/>
                </a:cubicBezTo>
                <a:cubicBezTo>
                  <a:pt x="275" y="76"/>
                  <a:pt x="277" y="78"/>
                  <a:pt x="279" y="80"/>
                </a:cubicBezTo>
                <a:cubicBezTo>
                  <a:pt x="281" y="80"/>
                  <a:pt x="283" y="81"/>
                  <a:pt x="286" y="80"/>
                </a:cubicBezTo>
                <a:cubicBezTo>
                  <a:pt x="286" y="80"/>
                  <a:pt x="287" y="81"/>
                  <a:pt x="286" y="82"/>
                </a:cubicBezTo>
                <a:cubicBezTo>
                  <a:pt x="287" y="84"/>
                  <a:pt x="287" y="88"/>
                  <a:pt x="289" y="90"/>
                </a:cubicBezTo>
                <a:cubicBezTo>
                  <a:pt x="291" y="90"/>
                  <a:pt x="291" y="92"/>
                  <a:pt x="293" y="91"/>
                </a:cubicBezTo>
                <a:cubicBezTo>
                  <a:pt x="293" y="92"/>
                  <a:pt x="294" y="92"/>
                  <a:pt x="293" y="93"/>
                </a:cubicBezTo>
                <a:cubicBezTo>
                  <a:pt x="292" y="94"/>
                  <a:pt x="290" y="93"/>
                  <a:pt x="289" y="93"/>
                </a:cubicBezTo>
                <a:cubicBezTo>
                  <a:pt x="286" y="90"/>
                  <a:pt x="285" y="87"/>
                  <a:pt x="285" y="83"/>
                </a:cubicBezTo>
                <a:cubicBezTo>
                  <a:pt x="283" y="82"/>
                  <a:pt x="281" y="83"/>
                  <a:pt x="280" y="82"/>
                </a:cubicBezTo>
                <a:cubicBezTo>
                  <a:pt x="276" y="81"/>
                  <a:pt x="273" y="78"/>
                  <a:pt x="272" y="74"/>
                </a:cubicBezTo>
                <a:cubicBezTo>
                  <a:pt x="272" y="71"/>
                  <a:pt x="272" y="68"/>
                  <a:pt x="273" y="66"/>
                </a:cubicBezTo>
                <a:cubicBezTo>
                  <a:pt x="269" y="64"/>
                  <a:pt x="268" y="60"/>
                  <a:pt x="269" y="56"/>
                </a:cubicBezTo>
                <a:cubicBezTo>
                  <a:pt x="269" y="55"/>
                  <a:pt x="269" y="53"/>
                  <a:pt x="271" y="52"/>
                </a:cubicBezTo>
                <a:cubicBezTo>
                  <a:pt x="274" y="50"/>
                  <a:pt x="278" y="51"/>
                  <a:pt x="281" y="53"/>
                </a:cubicBezTo>
                <a:close/>
                <a:moveTo>
                  <a:pt x="215" y="65"/>
                </a:moveTo>
                <a:cubicBezTo>
                  <a:pt x="218" y="68"/>
                  <a:pt x="220" y="73"/>
                  <a:pt x="222" y="77"/>
                </a:cubicBezTo>
                <a:cubicBezTo>
                  <a:pt x="229" y="77"/>
                  <a:pt x="235" y="83"/>
                  <a:pt x="237" y="89"/>
                </a:cubicBezTo>
                <a:cubicBezTo>
                  <a:pt x="239" y="91"/>
                  <a:pt x="238" y="94"/>
                  <a:pt x="241" y="95"/>
                </a:cubicBezTo>
                <a:cubicBezTo>
                  <a:pt x="253" y="99"/>
                  <a:pt x="261" y="111"/>
                  <a:pt x="263" y="123"/>
                </a:cubicBezTo>
                <a:cubicBezTo>
                  <a:pt x="263" y="129"/>
                  <a:pt x="263" y="136"/>
                  <a:pt x="262" y="142"/>
                </a:cubicBezTo>
                <a:cubicBezTo>
                  <a:pt x="265" y="146"/>
                  <a:pt x="266" y="152"/>
                  <a:pt x="264" y="157"/>
                </a:cubicBezTo>
                <a:cubicBezTo>
                  <a:pt x="261" y="166"/>
                  <a:pt x="261" y="166"/>
                  <a:pt x="261" y="166"/>
                </a:cubicBezTo>
                <a:cubicBezTo>
                  <a:pt x="265" y="174"/>
                  <a:pt x="265" y="182"/>
                  <a:pt x="262" y="190"/>
                </a:cubicBezTo>
                <a:cubicBezTo>
                  <a:pt x="259" y="197"/>
                  <a:pt x="256" y="204"/>
                  <a:pt x="250" y="208"/>
                </a:cubicBezTo>
                <a:cubicBezTo>
                  <a:pt x="246" y="212"/>
                  <a:pt x="242" y="214"/>
                  <a:pt x="238" y="217"/>
                </a:cubicBezTo>
                <a:cubicBezTo>
                  <a:pt x="237" y="217"/>
                  <a:pt x="237" y="219"/>
                  <a:pt x="237" y="220"/>
                </a:cubicBezTo>
                <a:cubicBezTo>
                  <a:pt x="236" y="227"/>
                  <a:pt x="229" y="231"/>
                  <a:pt x="223" y="233"/>
                </a:cubicBezTo>
                <a:cubicBezTo>
                  <a:pt x="220" y="234"/>
                  <a:pt x="221" y="238"/>
                  <a:pt x="219" y="240"/>
                </a:cubicBezTo>
                <a:cubicBezTo>
                  <a:pt x="218" y="244"/>
                  <a:pt x="215" y="247"/>
                  <a:pt x="212" y="249"/>
                </a:cubicBezTo>
                <a:cubicBezTo>
                  <a:pt x="205" y="254"/>
                  <a:pt x="197" y="258"/>
                  <a:pt x="189" y="258"/>
                </a:cubicBezTo>
                <a:cubicBezTo>
                  <a:pt x="187" y="258"/>
                  <a:pt x="185" y="257"/>
                  <a:pt x="183" y="258"/>
                </a:cubicBezTo>
                <a:cubicBezTo>
                  <a:pt x="179" y="256"/>
                  <a:pt x="174" y="255"/>
                  <a:pt x="170" y="254"/>
                </a:cubicBezTo>
                <a:cubicBezTo>
                  <a:pt x="169" y="253"/>
                  <a:pt x="168" y="256"/>
                  <a:pt x="167" y="255"/>
                </a:cubicBezTo>
                <a:cubicBezTo>
                  <a:pt x="167" y="255"/>
                  <a:pt x="167" y="255"/>
                  <a:pt x="167" y="255"/>
                </a:cubicBezTo>
                <a:cubicBezTo>
                  <a:pt x="167" y="256"/>
                  <a:pt x="167" y="256"/>
                  <a:pt x="167" y="256"/>
                </a:cubicBezTo>
                <a:cubicBezTo>
                  <a:pt x="166" y="256"/>
                  <a:pt x="164" y="258"/>
                  <a:pt x="162" y="258"/>
                </a:cubicBezTo>
                <a:cubicBezTo>
                  <a:pt x="156" y="259"/>
                  <a:pt x="150" y="258"/>
                  <a:pt x="144" y="255"/>
                </a:cubicBezTo>
                <a:cubicBezTo>
                  <a:pt x="138" y="257"/>
                  <a:pt x="132" y="259"/>
                  <a:pt x="125" y="257"/>
                </a:cubicBezTo>
                <a:cubicBezTo>
                  <a:pt x="116" y="256"/>
                  <a:pt x="106" y="253"/>
                  <a:pt x="100" y="246"/>
                </a:cubicBezTo>
                <a:cubicBezTo>
                  <a:pt x="97" y="242"/>
                  <a:pt x="95" y="238"/>
                  <a:pt x="93" y="234"/>
                </a:cubicBezTo>
                <a:cubicBezTo>
                  <a:pt x="90" y="233"/>
                  <a:pt x="87" y="233"/>
                  <a:pt x="84" y="231"/>
                </a:cubicBezTo>
                <a:cubicBezTo>
                  <a:pt x="81" y="228"/>
                  <a:pt x="79" y="224"/>
                  <a:pt x="77" y="220"/>
                </a:cubicBezTo>
                <a:cubicBezTo>
                  <a:pt x="72" y="217"/>
                  <a:pt x="66" y="215"/>
                  <a:pt x="62" y="211"/>
                </a:cubicBezTo>
                <a:cubicBezTo>
                  <a:pt x="61" y="208"/>
                  <a:pt x="58" y="205"/>
                  <a:pt x="57" y="202"/>
                </a:cubicBezTo>
                <a:cubicBezTo>
                  <a:pt x="52" y="192"/>
                  <a:pt x="52" y="179"/>
                  <a:pt x="55" y="168"/>
                </a:cubicBezTo>
                <a:cubicBezTo>
                  <a:pt x="56" y="167"/>
                  <a:pt x="56" y="167"/>
                  <a:pt x="56" y="167"/>
                </a:cubicBezTo>
                <a:cubicBezTo>
                  <a:pt x="51" y="162"/>
                  <a:pt x="50" y="154"/>
                  <a:pt x="53" y="147"/>
                </a:cubicBezTo>
                <a:cubicBezTo>
                  <a:pt x="55" y="145"/>
                  <a:pt x="56" y="143"/>
                  <a:pt x="55" y="140"/>
                </a:cubicBezTo>
                <a:cubicBezTo>
                  <a:pt x="53" y="136"/>
                  <a:pt x="54" y="131"/>
                  <a:pt x="53" y="126"/>
                </a:cubicBezTo>
                <a:cubicBezTo>
                  <a:pt x="55" y="113"/>
                  <a:pt x="65" y="101"/>
                  <a:pt x="76" y="93"/>
                </a:cubicBezTo>
                <a:cubicBezTo>
                  <a:pt x="80" y="93"/>
                  <a:pt x="79" y="88"/>
                  <a:pt x="81" y="86"/>
                </a:cubicBezTo>
                <a:cubicBezTo>
                  <a:pt x="83" y="83"/>
                  <a:pt x="86" y="80"/>
                  <a:pt x="89" y="78"/>
                </a:cubicBezTo>
                <a:cubicBezTo>
                  <a:pt x="95" y="76"/>
                  <a:pt x="95" y="76"/>
                  <a:pt x="95" y="76"/>
                </a:cubicBezTo>
                <a:cubicBezTo>
                  <a:pt x="98" y="69"/>
                  <a:pt x="105" y="63"/>
                  <a:pt x="112" y="60"/>
                </a:cubicBezTo>
                <a:cubicBezTo>
                  <a:pt x="118" y="57"/>
                  <a:pt x="126" y="55"/>
                  <a:pt x="133" y="56"/>
                </a:cubicBezTo>
                <a:cubicBezTo>
                  <a:pt x="138" y="56"/>
                  <a:pt x="142" y="57"/>
                  <a:pt x="147" y="58"/>
                </a:cubicBezTo>
                <a:cubicBezTo>
                  <a:pt x="151" y="56"/>
                  <a:pt x="154" y="53"/>
                  <a:pt x="159" y="53"/>
                </a:cubicBezTo>
                <a:cubicBezTo>
                  <a:pt x="162" y="53"/>
                  <a:pt x="165" y="53"/>
                  <a:pt x="168" y="54"/>
                </a:cubicBezTo>
                <a:cubicBezTo>
                  <a:pt x="171" y="56"/>
                  <a:pt x="171" y="56"/>
                  <a:pt x="171" y="56"/>
                </a:cubicBezTo>
                <a:cubicBezTo>
                  <a:pt x="181" y="50"/>
                  <a:pt x="195" y="52"/>
                  <a:pt x="205" y="57"/>
                </a:cubicBezTo>
                <a:cubicBezTo>
                  <a:pt x="208" y="59"/>
                  <a:pt x="212" y="62"/>
                  <a:pt x="215" y="65"/>
                </a:cubicBezTo>
                <a:close/>
                <a:moveTo>
                  <a:pt x="263" y="59"/>
                </a:moveTo>
                <a:cubicBezTo>
                  <a:pt x="263" y="59"/>
                  <a:pt x="262" y="59"/>
                  <a:pt x="261" y="59"/>
                </a:cubicBezTo>
                <a:cubicBezTo>
                  <a:pt x="260" y="58"/>
                  <a:pt x="259" y="57"/>
                  <a:pt x="259" y="56"/>
                </a:cubicBezTo>
                <a:cubicBezTo>
                  <a:pt x="261" y="55"/>
                  <a:pt x="262" y="54"/>
                  <a:pt x="264" y="54"/>
                </a:cubicBezTo>
                <a:cubicBezTo>
                  <a:pt x="263" y="59"/>
                  <a:pt x="263" y="59"/>
                  <a:pt x="263" y="59"/>
                </a:cubicBezTo>
                <a:close/>
                <a:moveTo>
                  <a:pt x="60" y="61"/>
                </a:moveTo>
                <a:cubicBezTo>
                  <a:pt x="58" y="63"/>
                  <a:pt x="56" y="64"/>
                  <a:pt x="53" y="65"/>
                </a:cubicBezTo>
                <a:cubicBezTo>
                  <a:pt x="52" y="64"/>
                  <a:pt x="52" y="63"/>
                  <a:pt x="53" y="62"/>
                </a:cubicBezTo>
                <a:cubicBezTo>
                  <a:pt x="57" y="61"/>
                  <a:pt x="59" y="57"/>
                  <a:pt x="60" y="53"/>
                </a:cubicBezTo>
                <a:cubicBezTo>
                  <a:pt x="61" y="53"/>
                  <a:pt x="61" y="53"/>
                  <a:pt x="61" y="53"/>
                </a:cubicBezTo>
                <a:cubicBezTo>
                  <a:pt x="63" y="55"/>
                  <a:pt x="61" y="59"/>
                  <a:pt x="60" y="61"/>
                </a:cubicBezTo>
                <a:close/>
                <a:moveTo>
                  <a:pt x="45" y="56"/>
                </a:moveTo>
                <a:cubicBezTo>
                  <a:pt x="47" y="60"/>
                  <a:pt x="46" y="65"/>
                  <a:pt x="44" y="68"/>
                </a:cubicBezTo>
                <a:cubicBezTo>
                  <a:pt x="43" y="70"/>
                  <a:pt x="40" y="69"/>
                  <a:pt x="40" y="72"/>
                </a:cubicBezTo>
                <a:cubicBezTo>
                  <a:pt x="40" y="77"/>
                  <a:pt x="37" y="81"/>
                  <a:pt x="33" y="83"/>
                </a:cubicBezTo>
                <a:cubicBezTo>
                  <a:pt x="31" y="84"/>
                  <a:pt x="29" y="82"/>
                  <a:pt x="27" y="84"/>
                </a:cubicBezTo>
                <a:cubicBezTo>
                  <a:pt x="27" y="87"/>
                  <a:pt x="27" y="91"/>
                  <a:pt x="24" y="93"/>
                </a:cubicBezTo>
                <a:cubicBezTo>
                  <a:pt x="23" y="93"/>
                  <a:pt x="21" y="94"/>
                  <a:pt x="21" y="93"/>
                </a:cubicBezTo>
                <a:cubicBezTo>
                  <a:pt x="20" y="93"/>
                  <a:pt x="20" y="92"/>
                  <a:pt x="20" y="92"/>
                </a:cubicBezTo>
                <a:cubicBezTo>
                  <a:pt x="21" y="91"/>
                  <a:pt x="22" y="92"/>
                  <a:pt x="23" y="91"/>
                </a:cubicBezTo>
                <a:cubicBezTo>
                  <a:pt x="25" y="89"/>
                  <a:pt x="25" y="85"/>
                  <a:pt x="25" y="82"/>
                </a:cubicBezTo>
                <a:cubicBezTo>
                  <a:pt x="28" y="81"/>
                  <a:pt x="32" y="82"/>
                  <a:pt x="34" y="79"/>
                </a:cubicBezTo>
                <a:cubicBezTo>
                  <a:pt x="37" y="77"/>
                  <a:pt x="38" y="73"/>
                  <a:pt x="38" y="69"/>
                </a:cubicBezTo>
                <a:cubicBezTo>
                  <a:pt x="39" y="69"/>
                  <a:pt x="41" y="68"/>
                  <a:pt x="43" y="66"/>
                </a:cubicBezTo>
                <a:cubicBezTo>
                  <a:pt x="44" y="63"/>
                  <a:pt x="45" y="60"/>
                  <a:pt x="43" y="57"/>
                </a:cubicBezTo>
                <a:cubicBezTo>
                  <a:pt x="43" y="54"/>
                  <a:pt x="39" y="54"/>
                  <a:pt x="37" y="54"/>
                </a:cubicBezTo>
                <a:cubicBezTo>
                  <a:pt x="33" y="54"/>
                  <a:pt x="36" y="62"/>
                  <a:pt x="32" y="58"/>
                </a:cubicBezTo>
                <a:cubicBezTo>
                  <a:pt x="32" y="56"/>
                  <a:pt x="33" y="54"/>
                  <a:pt x="34" y="53"/>
                </a:cubicBezTo>
                <a:cubicBezTo>
                  <a:pt x="38" y="52"/>
                  <a:pt x="43" y="53"/>
                  <a:pt x="45" y="56"/>
                </a:cubicBezTo>
                <a:close/>
                <a:moveTo>
                  <a:pt x="57" y="54"/>
                </a:moveTo>
                <a:cubicBezTo>
                  <a:pt x="57" y="56"/>
                  <a:pt x="56" y="58"/>
                  <a:pt x="55" y="59"/>
                </a:cubicBezTo>
                <a:cubicBezTo>
                  <a:pt x="54" y="59"/>
                  <a:pt x="53" y="60"/>
                  <a:pt x="53" y="60"/>
                </a:cubicBezTo>
                <a:cubicBezTo>
                  <a:pt x="52" y="57"/>
                  <a:pt x="51" y="55"/>
                  <a:pt x="50" y="53"/>
                </a:cubicBezTo>
                <a:cubicBezTo>
                  <a:pt x="52" y="54"/>
                  <a:pt x="54" y="54"/>
                  <a:pt x="57" y="54"/>
                </a:cubicBezTo>
                <a:close/>
                <a:moveTo>
                  <a:pt x="259" y="59"/>
                </a:moveTo>
                <a:cubicBezTo>
                  <a:pt x="260" y="60"/>
                  <a:pt x="261" y="62"/>
                  <a:pt x="263" y="61"/>
                </a:cubicBezTo>
                <a:cubicBezTo>
                  <a:pt x="263" y="61"/>
                  <a:pt x="264" y="61"/>
                  <a:pt x="264" y="61"/>
                </a:cubicBezTo>
                <a:cubicBezTo>
                  <a:pt x="265" y="62"/>
                  <a:pt x="265" y="63"/>
                  <a:pt x="264" y="64"/>
                </a:cubicBezTo>
                <a:cubicBezTo>
                  <a:pt x="261" y="64"/>
                  <a:pt x="258" y="62"/>
                  <a:pt x="257" y="60"/>
                </a:cubicBezTo>
                <a:cubicBezTo>
                  <a:pt x="255" y="56"/>
                  <a:pt x="255" y="56"/>
                  <a:pt x="255" y="56"/>
                </a:cubicBezTo>
                <a:cubicBezTo>
                  <a:pt x="258" y="54"/>
                  <a:pt x="257" y="58"/>
                  <a:pt x="259" y="59"/>
                </a:cubicBezTo>
                <a:close/>
                <a:moveTo>
                  <a:pt x="308" y="65"/>
                </a:moveTo>
                <a:cubicBezTo>
                  <a:pt x="308" y="69"/>
                  <a:pt x="308" y="73"/>
                  <a:pt x="304" y="74"/>
                </a:cubicBezTo>
                <a:cubicBezTo>
                  <a:pt x="302" y="75"/>
                  <a:pt x="300" y="76"/>
                  <a:pt x="299" y="74"/>
                </a:cubicBezTo>
                <a:cubicBezTo>
                  <a:pt x="298" y="73"/>
                  <a:pt x="297" y="72"/>
                  <a:pt x="297" y="71"/>
                </a:cubicBezTo>
                <a:cubicBezTo>
                  <a:pt x="299" y="70"/>
                  <a:pt x="299" y="72"/>
                  <a:pt x="299" y="72"/>
                </a:cubicBezTo>
                <a:cubicBezTo>
                  <a:pt x="301" y="73"/>
                  <a:pt x="302" y="73"/>
                  <a:pt x="303" y="73"/>
                </a:cubicBezTo>
                <a:cubicBezTo>
                  <a:pt x="306" y="71"/>
                  <a:pt x="306" y="68"/>
                  <a:pt x="307" y="65"/>
                </a:cubicBezTo>
                <a:cubicBezTo>
                  <a:pt x="307" y="63"/>
                  <a:pt x="302" y="61"/>
                  <a:pt x="306" y="59"/>
                </a:cubicBezTo>
                <a:cubicBezTo>
                  <a:pt x="308" y="60"/>
                  <a:pt x="308" y="63"/>
                  <a:pt x="308" y="65"/>
                </a:cubicBezTo>
                <a:close/>
                <a:moveTo>
                  <a:pt x="164" y="62"/>
                </a:moveTo>
                <a:cubicBezTo>
                  <a:pt x="166" y="64"/>
                  <a:pt x="167" y="66"/>
                  <a:pt x="169" y="66"/>
                </a:cubicBezTo>
                <a:cubicBezTo>
                  <a:pt x="177" y="65"/>
                  <a:pt x="185" y="60"/>
                  <a:pt x="194" y="63"/>
                </a:cubicBezTo>
                <a:cubicBezTo>
                  <a:pt x="196" y="64"/>
                  <a:pt x="198" y="64"/>
                  <a:pt x="201" y="66"/>
                </a:cubicBezTo>
                <a:cubicBezTo>
                  <a:pt x="201" y="67"/>
                  <a:pt x="201" y="69"/>
                  <a:pt x="201" y="69"/>
                </a:cubicBezTo>
                <a:cubicBezTo>
                  <a:pt x="194" y="65"/>
                  <a:pt x="184" y="64"/>
                  <a:pt x="177" y="68"/>
                </a:cubicBezTo>
                <a:cubicBezTo>
                  <a:pt x="174" y="71"/>
                  <a:pt x="170" y="72"/>
                  <a:pt x="166" y="71"/>
                </a:cubicBezTo>
                <a:cubicBezTo>
                  <a:pt x="162" y="69"/>
                  <a:pt x="159" y="67"/>
                  <a:pt x="159" y="63"/>
                </a:cubicBezTo>
                <a:cubicBezTo>
                  <a:pt x="159" y="60"/>
                  <a:pt x="161" y="59"/>
                  <a:pt x="163" y="58"/>
                </a:cubicBezTo>
                <a:cubicBezTo>
                  <a:pt x="164" y="58"/>
                  <a:pt x="164" y="58"/>
                  <a:pt x="164" y="58"/>
                </a:cubicBezTo>
                <a:cubicBezTo>
                  <a:pt x="164" y="62"/>
                  <a:pt x="164" y="62"/>
                  <a:pt x="164" y="62"/>
                </a:cubicBezTo>
                <a:close/>
                <a:moveTo>
                  <a:pt x="155" y="60"/>
                </a:moveTo>
                <a:cubicBezTo>
                  <a:pt x="156" y="62"/>
                  <a:pt x="157" y="64"/>
                  <a:pt x="156" y="66"/>
                </a:cubicBezTo>
                <a:cubicBezTo>
                  <a:pt x="156" y="67"/>
                  <a:pt x="155" y="69"/>
                  <a:pt x="153" y="70"/>
                </a:cubicBezTo>
                <a:cubicBezTo>
                  <a:pt x="150" y="72"/>
                  <a:pt x="145" y="71"/>
                  <a:pt x="142" y="69"/>
                </a:cubicBezTo>
                <a:cubicBezTo>
                  <a:pt x="136" y="63"/>
                  <a:pt x="125" y="64"/>
                  <a:pt x="118" y="67"/>
                </a:cubicBezTo>
                <a:cubicBezTo>
                  <a:pt x="117" y="67"/>
                  <a:pt x="118" y="66"/>
                  <a:pt x="118" y="65"/>
                </a:cubicBezTo>
                <a:cubicBezTo>
                  <a:pt x="118" y="65"/>
                  <a:pt x="118" y="65"/>
                  <a:pt x="118" y="65"/>
                </a:cubicBezTo>
                <a:cubicBezTo>
                  <a:pt x="125" y="63"/>
                  <a:pt x="133" y="61"/>
                  <a:pt x="139" y="64"/>
                </a:cubicBezTo>
                <a:cubicBezTo>
                  <a:pt x="143" y="64"/>
                  <a:pt x="146" y="68"/>
                  <a:pt x="150" y="65"/>
                </a:cubicBezTo>
                <a:cubicBezTo>
                  <a:pt x="151" y="64"/>
                  <a:pt x="151" y="62"/>
                  <a:pt x="151" y="61"/>
                </a:cubicBezTo>
                <a:cubicBezTo>
                  <a:pt x="150" y="61"/>
                  <a:pt x="150" y="60"/>
                  <a:pt x="150" y="59"/>
                </a:cubicBezTo>
                <a:cubicBezTo>
                  <a:pt x="152" y="58"/>
                  <a:pt x="153" y="59"/>
                  <a:pt x="155" y="60"/>
                </a:cubicBezTo>
                <a:close/>
                <a:moveTo>
                  <a:pt x="206" y="66"/>
                </a:moveTo>
                <a:cubicBezTo>
                  <a:pt x="208" y="73"/>
                  <a:pt x="215" y="78"/>
                  <a:pt x="222" y="81"/>
                </a:cubicBezTo>
                <a:cubicBezTo>
                  <a:pt x="215" y="81"/>
                  <a:pt x="208" y="77"/>
                  <a:pt x="205" y="71"/>
                </a:cubicBezTo>
                <a:cubicBezTo>
                  <a:pt x="203" y="67"/>
                  <a:pt x="203" y="64"/>
                  <a:pt x="204" y="60"/>
                </a:cubicBezTo>
                <a:cubicBezTo>
                  <a:pt x="204" y="59"/>
                  <a:pt x="205" y="59"/>
                  <a:pt x="205" y="59"/>
                </a:cubicBezTo>
                <a:cubicBezTo>
                  <a:pt x="206" y="61"/>
                  <a:pt x="206" y="64"/>
                  <a:pt x="206" y="66"/>
                </a:cubicBezTo>
                <a:close/>
                <a:moveTo>
                  <a:pt x="200" y="62"/>
                </a:moveTo>
                <a:cubicBezTo>
                  <a:pt x="201" y="62"/>
                  <a:pt x="200" y="63"/>
                  <a:pt x="200" y="63"/>
                </a:cubicBezTo>
                <a:cubicBezTo>
                  <a:pt x="200" y="63"/>
                  <a:pt x="200" y="63"/>
                  <a:pt x="200" y="63"/>
                </a:cubicBezTo>
                <a:cubicBezTo>
                  <a:pt x="191" y="58"/>
                  <a:pt x="180" y="61"/>
                  <a:pt x="170" y="64"/>
                </a:cubicBezTo>
                <a:cubicBezTo>
                  <a:pt x="169" y="65"/>
                  <a:pt x="168" y="63"/>
                  <a:pt x="167" y="63"/>
                </a:cubicBezTo>
                <a:cubicBezTo>
                  <a:pt x="167" y="62"/>
                  <a:pt x="166" y="61"/>
                  <a:pt x="167" y="60"/>
                </a:cubicBezTo>
                <a:cubicBezTo>
                  <a:pt x="170" y="62"/>
                  <a:pt x="175" y="62"/>
                  <a:pt x="179" y="60"/>
                </a:cubicBezTo>
                <a:cubicBezTo>
                  <a:pt x="186" y="59"/>
                  <a:pt x="194" y="59"/>
                  <a:pt x="200" y="62"/>
                </a:cubicBezTo>
                <a:close/>
                <a:moveTo>
                  <a:pt x="294" y="63"/>
                </a:moveTo>
                <a:cubicBezTo>
                  <a:pt x="292" y="65"/>
                  <a:pt x="290" y="68"/>
                  <a:pt x="290" y="71"/>
                </a:cubicBezTo>
                <a:cubicBezTo>
                  <a:pt x="290" y="73"/>
                  <a:pt x="290" y="75"/>
                  <a:pt x="291" y="76"/>
                </a:cubicBezTo>
                <a:cubicBezTo>
                  <a:pt x="291" y="77"/>
                  <a:pt x="291" y="77"/>
                  <a:pt x="291" y="77"/>
                </a:cubicBezTo>
                <a:cubicBezTo>
                  <a:pt x="288" y="76"/>
                  <a:pt x="289" y="72"/>
                  <a:pt x="288" y="70"/>
                </a:cubicBezTo>
                <a:cubicBezTo>
                  <a:pt x="289" y="67"/>
                  <a:pt x="290" y="64"/>
                  <a:pt x="293" y="62"/>
                </a:cubicBezTo>
                <a:cubicBezTo>
                  <a:pt x="293" y="62"/>
                  <a:pt x="294" y="63"/>
                  <a:pt x="294" y="63"/>
                </a:cubicBezTo>
                <a:close/>
                <a:moveTo>
                  <a:pt x="117" y="61"/>
                </a:moveTo>
                <a:cubicBezTo>
                  <a:pt x="115" y="68"/>
                  <a:pt x="111" y="75"/>
                  <a:pt x="105" y="79"/>
                </a:cubicBezTo>
                <a:cubicBezTo>
                  <a:pt x="102" y="80"/>
                  <a:pt x="100" y="81"/>
                  <a:pt x="97" y="81"/>
                </a:cubicBezTo>
                <a:cubicBezTo>
                  <a:pt x="97" y="80"/>
                  <a:pt x="99" y="81"/>
                  <a:pt x="99" y="80"/>
                </a:cubicBezTo>
                <a:cubicBezTo>
                  <a:pt x="105" y="78"/>
                  <a:pt x="109" y="73"/>
                  <a:pt x="109" y="67"/>
                </a:cubicBezTo>
                <a:cubicBezTo>
                  <a:pt x="110" y="64"/>
                  <a:pt x="110" y="64"/>
                  <a:pt x="110" y="64"/>
                </a:cubicBezTo>
                <a:cubicBezTo>
                  <a:pt x="112" y="62"/>
                  <a:pt x="115" y="62"/>
                  <a:pt x="117" y="60"/>
                </a:cubicBezTo>
                <a:cubicBezTo>
                  <a:pt x="117" y="61"/>
                  <a:pt x="117" y="61"/>
                  <a:pt x="117" y="61"/>
                </a:cubicBezTo>
                <a:close/>
                <a:moveTo>
                  <a:pt x="215" y="68"/>
                </a:moveTo>
                <a:cubicBezTo>
                  <a:pt x="219" y="75"/>
                  <a:pt x="219" y="75"/>
                  <a:pt x="219" y="75"/>
                </a:cubicBezTo>
                <a:cubicBezTo>
                  <a:pt x="219" y="77"/>
                  <a:pt x="219" y="77"/>
                  <a:pt x="219" y="77"/>
                </a:cubicBezTo>
                <a:cubicBezTo>
                  <a:pt x="214" y="74"/>
                  <a:pt x="207" y="70"/>
                  <a:pt x="208" y="63"/>
                </a:cubicBezTo>
                <a:cubicBezTo>
                  <a:pt x="208" y="62"/>
                  <a:pt x="208" y="62"/>
                  <a:pt x="208" y="62"/>
                </a:cubicBezTo>
                <a:cubicBezTo>
                  <a:pt x="211" y="63"/>
                  <a:pt x="213" y="66"/>
                  <a:pt x="215" y="68"/>
                </a:cubicBezTo>
                <a:close/>
                <a:moveTo>
                  <a:pt x="28" y="67"/>
                </a:moveTo>
                <a:cubicBezTo>
                  <a:pt x="28" y="72"/>
                  <a:pt x="26" y="77"/>
                  <a:pt x="22" y="81"/>
                </a:cubicBezTo>
                <a:cubicBezTo>
                  <a:pt x="19" y="83"/>
                  <a:pt x="15" y="84"/>
                  <a:pt x="12" y="85"/>
                </a:cubicBezTo>
                <a:cubicBezTo>
                  <a:pt x="12" y="84"/>
                  <a:pt x="11" y="84"/>
                  <a:pt x="11" y="85"/>
                </a:cubicBezTo>
                <a:cubicBezTo>
                  <a:pt x="9" y="88"/>
                  <a:pt x="7" y="93"/>
                  <a:pt x="8" y="97"/>
                </a:cubicBezTo>
                <a:cubicBezTo>
                  <a:pt x="9" y="99"/>
                  <a:pt x="10" y="102"/>
                  <a:pt x="13" y="103"/>
                </a:cubicBezTo>
                <a:cubicBezTo>
                  <a:pt x="11" y="110"/>
                  <a:pt x="7" y="117"/>
                  <a:pt x="8" y="124"/>
                </a:cubicBezTo>
                <a:cubicBezTo>
                  <a:pt x="11" y="128"/>
                  <a:pt x="12" y="133"/>
                  <a:pt x="12" y="138"/>
                </a:cubicBezTo>
                <a:cubicBezTo>
                  <a:pt x="13" y="137"/>
                  <a:pt x="13" y="135"/>
                  <a:pt x="14" y="134"/>
                </a:cubicBezTo>
                <a:cubicBezTo>
                  <a:pt x="15" y="128"/>
                  <a:pt x="11" y="122"/>
                  <a:pt x="15" y="116"/>
                </a:cubicBezTo>
                <a:cubicBezTo>
                  <a:pt x="18" y="113"/>
                  <a:pt x="18" y="107"/>
                  <a:pt x="18" y="103"/>
                </a:cubicBezTo>
                <a:cubicBezTo>
                  <a:pt x="16" y="101"/>
                  <a:pt x="13" y="101"/>
                  <a:pt x="13" y="98"/>
                </a:cubicBezTo>
                <a:cubicBezTo>
                  <a:pt x="11" y="95"/>
                  <a:pt x="12" y="92"/>
                  <a:pt x="13" y="89"/>
                </a:cubicBezTo>
                <a:cubicBezTo>
                  <a:pt x="13" y="89"/>
                  <a:pt x="14" y="89"/>
                  <a:pt x="14" y="89"/>
                </a:cubicBezTo>
                <a:cubicBezTo>
                  <a:pt x="15" y="89"/>
                  <a:pt x="15" y="89"/>
                  <a:pt x="15" y="89"/>
                </a:cubicBezTo>
                <a:cubicBezTo>
                  <a:pt x="14" y="92"/>
                  <a:pt x="13" y="94"/>
                  <a:pt x="14" y="97"/>
                </a:cubicBezTo>
                <a:cubicBezTo>
                  <a:pt x="15" y="99"/>
                  <a:pt x="17" y="101"/>
                  <a:pt x="19" y="101"/>
                </a:cubicBezTo>
                <a:cubicBezTo>
                  <a:pt x="21" y="103"/>
                  <a:pt x="20" y="107"/>
                  <a:pt x="20" y="109"/>
                </a:cubicBezTo>
                <a:cubicBezTo>
                  <a:pt x="19" y="115"/>
                  <a:pt x="13" y="119"/>
                  <a:pt x="15" y="125"/>
                </a:cubicBezTo>
                <a:cubicBezTo>
                  <a:pt x="16" y="130"/>
                  <a:pt x="16" y="135"/>
                  <a:pt x="13" y="139"/>
                </a:cubicBezTo>
                <a:cubicBezTo>
                  <a:pt x="12" y="141"/>
                  <a:pt x="11" y="143"/>
                  <a:pt x="9" y="143"/>
                </a:cubicBezTo>
                <a:cubicBezTo>
                  <a:pt x="8" y="141"/>
                  <a:pt x="10" y="139"/>
                  <a:pt x="10" y="137"/>
                </a:cubicBezTo>
                <a:cubicBezTo>
                  <a:pt x="11" y="132"/>
                  <a:pt x="6" y="127"/>
                  <a:pt x="6" y="122"/>
                </a:cubicBezTo>
                <a:cubicBezTo>
                  <a:pt x="5" y="116"/>
                  <a:pt x="8" y="110"/>
                  <a:pt x="10" y="105"/>
                </a:cubicBezTo>
                <a:cubicBezTo>
                  <a:pt x="10" y="103"/>
                  <a:pt x="8" y="102"/>
                  <a:pt x="8" y="100"/>
                </a:cubicBezTo>
                <a:cubicBezTo>
                  <a:pt x="4" y="95"/>
                  <a:pt x="7" y="89"/>
                  <a:pt x="9" y="84"/>
                </a:cubicBezTo>
                <a:cubicBezTo>
                  <a:pt x="10" y="82"/>
                  <a:pt x="12" y="83"/>
                  <a:pt x="13" y="83"/>
                </a:cubicBezTo>
                <a:cubicBezTo>
                  <a:pt x="19" y="81"/>
                  <a:pt x="25" y="77"/>
                  <a:pt x="26" y="71"/>
                </a:cubicBezTo>
                <a:cubicBezTo>
                  <a:pt x="27" y="69"/>
                  <a:pt x="25" y="66"/>
                  <a:pt x="23" y="64"/>
                </a:cubicBezTo>
                <a:cubicBezTo>
                  <a:pt x="23" y="63"/>
                  <a:pt x="24" y="63"/>
                  <a:pt x="24" y="63"/>
                </a:cubicBezTo>
                <a:cubicBezTo>
                  <a:pt x="26" y="63"/>
                  <a:pt x="27" y="65"/>
                  <a:pt x="28" y="67"/>
                </a:cubicBezTo>
                <a:close/>
                <a:moveTo>
                  <a:pt x="106" y="71"/>
                </a:moveTo>
                <a:cubicBezTo>
                  <a:pt x="104" y="74"/>
                  <a:pt x="101" y="77"/>
                  <a:pt x="98" y="78"/>
                </a:cubicBezTo>
                <a:cubicBezTo>
                  <a:pt x="99" y="73"/>
                  <a:pt x="102" y="68"/>
                  <a:pt x="107" y="66"/>
                </a:cubicBezTo>
                <a:cubicBezTo>
                  <a:pt x="107" y="67"/>
                  <a:pt x="106" y="70"/>
                  <a:pt x="106" y="71"/>
                </a:cubicBezTo>
                <a:close/>
                <a:moveTo>
                  <a:pt x="143" y="73"/>
                </a:moveTo>
                <a:cubicBezTo>
                  <a:pt x="143" y="75"/>
                  <a:pt x="144" y="77"/>
                  <a:pt x="142" y="79"/>
                </a:cubicBezTo>
                <a:cubicBezTo>
                  <a:pt x="141" y="80"/>
                  <a:pt x="140" y="80"/>
                  <a:pt x="139" y="81"/>
                </a:cubicBezTo>
                <a:cubicBezTo>
                  <a:pt x="138" y="80"/>
                  <a:pt x="137" y="80"/>
                  <a:pt x="136" y="80"/>
                </a:cubicBezTo>
                <a:cubicBezTo>
                  <a:pt x="137" y="78"/>
                  <a:pt x="138" y="75"/>
                  <a:pt x="137" y="74"/>
                </a:cubicBezTo>
                <a:cubicBezTo>
                  <a:pt x="134" y="71"/>
                  <a:pt x="131" y="70"/>
                  <a:pt x="128" y="71"/>
                </a:cubicBezTo>
                <a:cubicBezTo>
                  <a:pt x="122" y="72"/>
                  <a:pt x="118" y="76"/>
                  <a:pt x="113" y="75"/>
                </a:cubicBezTo>
                <a:cubicBezTo>
                  <a:pt x="112" y="74"/>
                  <a:pt x="114" y="72"/>
                  <a:pt x="115" y="71"/>
                </a:cubicBezTo>
                <a:cubicBezTo>
                  <a:pt x="119" y="68"/>
                  <a:pt x="123" y="67"/>
                  <a:pt x="128" y="66"/>
                </a:cubicBezTo>
                <a:cubicBezTo>
                  <a:pt x="133" y="67"/>
                  <a:pt x="141" y="67"/>
                  <a:pt x="143" y="73"/>
                </a:cubicBezTo>
                <a:close/>
                <a:moveTo>
                  <a:pt x="199" y="70"/>
                </a:moveTo>
                <a:cubicBezTo>
                  <a:pt x="200" y="72"/>
                  <a:pt x="202" y="71"/>
                  <a:pt x="203" y="72"/>
                </a:cubicBezTo>
                <a:cubicBezTo>
                  <a:pt x="203" y="74"/>
                  <a:pt x="207" y="76"/>
                  <a:pt x="204" y="77"/>
                </a:cubicBezTo>
                <a:cubicBezTo>
                  <a:pt x="198" y="74"/>
                  <a:pt x="192" y="72"/>
                  <a:pt x="185" y="72"/>
                </a:cubicBezTo>
                <a:cubicBezTo>
                  <a:pt x="183" y="74"/>
                  <a:pt x="181" y="75"/>
                  <a:pt x="180" y="77"/>
                </a:cubicBezTo>
                <a:cubicBezTo>
                  <a:pt x="180" y="79"/>
                  <a:pt x="180" y="80"/>
                  <a:pt x="182" y="81"/>
                </a:cubicBezTo>
                <a:cubicBezTo>
                  <a:pt x="182" y="82"/>
                  <a:pt x="181" y="82"/>
                  <a:pt x="181" y="82"/>
                </a:cubicBezTo>
                <a:cubicBezTo>
                  <a:pt x="179" y="82"/>
                  <a:pt x="177" y="82"/>
                  <a:pt x="176" y="80"/>
                </a:cubicBezTo>
                <a:cubicBezTo>
                  <a:pt x="175" y="79"/>
                  <a:pt x="174" y="77"/>
                  <a:pt x="174" y="76"/>
                </a:cubicBezTo>
                <a:cubicBezTo>
                  <a:pt x="175" y="71"/>
                  <a:pt x="181" y="69"/>
                  <a:pt x="185" y="68"/>
                </a:cubicBezTo>
                <a:cubicBezTo>
                  <a:pt x="190" y="68"/>
                  <a:pt x="195" y="68"/>
                  <a:pt x="199" y="70"/>
                </a:cubicBezTo>
                <a:close/>
                <a:moveTo>
                  <a:pt x="135" y="76"/>
                </a:moveTo>
                <a:cubicBezTo>
                  <a:pt x="135" y="76"/>
                  <a:pt x="135" y="77"/>
                  <a:pt x="134" y="78"/>
                </a:cubicBezTo>
                <a:cubicBezTo>
                  <a:pt x="132" y="77"/>
                  <a:pt x="131" y="75"/>
                  <a:pt x="129" y="75"/>
                </a:cubicBezTo>
                <a:cubicBezTo>
                  <a:pt x="124" y="75"/>
                  <a:pt x="120" y="80"/>
                  <a:pt x="115" y="78"/>
                </a:cubicBezTo>
                <a:cubicBezTo>
                  <a:pt x="115" y="78"/>
                  <a:pt x="115" y="78"/>
                  <a:pt x="115" y="77"/>
                </a:cubicBezTo>
                <a:cubicBezTo>
                  <a:pt x="122" y="77"/>
                  <a:pt x="128" y="70"/>
                  <a:pt x="135" y="74"/>
                </a:cubicBezTo>
                <a:cubicBezTo>
                  <a:pt x="135" y="76"/>
                  <a:pt x="135" y="76"/>
                  <a:pt x="135" y="76"/>
                </a:cubicBezTo>
                <a:close/>
                <a:moveTo>
                  <a:pt x="167" y="80"/>
                </a:moveTo>
                <a:cubicBezTo>
                  <a:pt x="174" y="82"/>
                  <a:pt x="180" y="86"/>
                  <a:pt x="183" y="93"/>
                </a:cubicBezTo>
                <a:cubicBezTo>
                  <a:pt x="189" y="94"/>
                  <a:pt x="194" y="97"/>
                  <a:pt x="197" y="101"/>
                </a:cubicBezTo>
                <a:cubicBezTo>
                  <a:pt x="199" y="103"/>
                  <a:pt x="200" y="105"/>
                  <a:pt x="200" y="107"/>
                </a:cubicBezTo>
                <a:cubicBezTo>
                  <a:pt x="198" y="107"/>
                  <a:pt x="196" y="107"/>
                  <a:pt x="194" y="106"/>
                </a:cubicBezTo>
                <a:cubicBezTo>
                  <a:pt x="191" y="100"/>
                  <a:pt x="185" y="97"/>
                  <a:pt x="179" y="96"/>
                </a:cubicBezTo>
                <a:cubicBezTo>
                  <a:pt x="177" y="97"/>
                  <a:pt x="177" y="95"/>
                  <a:pt x="176" y="94"/>
                </a:cubicBezTo>
                <a:cubicBezTo>
                  <a:pt x="173" y="87"/>
                  <a:pt x="165" y="85"/>
                  <a:pt x="159" y="82"/>
                </a:cubicBezTo>
                <a:cubicBezTo>
                  <a:pt x="158" y="81"/>
                  <a:pt x="156" y="81"/>
                  <a:pt x="155" y="81"/>
                </a:cubicBezTo>
                <a:cubicBezTo>
                  <a:pt x="150" y="88"/>
                  <a:pt x="140" y="88"/>
                  <a:pt x="136" y="96"/>
                </a:cubicBezTo>
                <a:cubicBezTo>
                  <a:pt x="137" y="100"/>
                  <a:pt x="132" y="99"/>
                  <a:pt x="130" y="101"/>
                </a:cubicBezTo>
                <a:cubicBezTo>
                  <a:pt x="124" y="104"/>
                  <a:pt x="124" y="104"/>
                  <a:pt x="124" y="104"/>
                </a:cubicBezTo>
                <a:cubicBezTo>
                  <a:pt x="121" y="104"/>
                  <a:pt x="118" y="105"/>
                  <a:pt x="115" y="106"/>
                </a:cubicBezTo>
                <a:cubicBezTo>
                  <a:pt x="115" y="106"/>
                  <a:pt x="115" y="106"/>
                  <a:pt x="115" y="106"/>
                </a:cubicBezTo>
                <a:cubicBezTo>
                  <a:pt x="118" y="100"/>
                  <a:pt x="123" y="96"/>
                  <a:pt x="129" y="96"/>
                </a:cubicBezTo>
                <a:cubicBezTo>
                  <a:pt x="133" y="97"/>
                  <a:pt x="132" y="92"/>
                  <a:pt x="134" y="90"/>
                </a:cubicBezTo>
                <a:cubicBezTo>
                  <a:pt x="138" y="81"/>
                  <a:pt x="150" y="83"/>
                  <a:pt x="155" y="74"/>
                </a:cubicBezTo>
                <a:cubicBezTo>
                  <a:pt x="157" y="73"/>
                  <a:pt x="158" y="77"/>
                  <a:pt x="160" y="77"/>
                </a:cubicBezTo>
                <a:cubicBezTo>
                  <a:pt x="162" y="78"/>
                  <a:pt x="165" y="78"/>
                  <a:pt x="167" y="80"/>
                </a:cubicBezTo>
                <a:close/>
                <a:moveTo>
                  <a:pt x="201" y="78"/>
                </a:moveTo>
                <a:cubicBezTo>
                  <a:pt x="202" y="78"/>
                  <a:pt x="202" y="79"/>
                  <a:pt x="201" y="79"/>
                </a:cubicBezTo>
                <a:cubicBezTo>
                  <a:pt x="201" y="79"/>
                  <a:pt x="200" y="78"/>
                  <a:pt x="199" y="78"/>
                </a:cubicBezTo>
                <a:cubicBezTo>
                  <a:pt x="195" y="76"/>
                  <a:pt x="191" y="75"/>
                  <a:pt x="187" y="76"/>
                </a:cubicBezTo>
                <a:cubicBezTo>
                  <a:pt x="186" y="77"/>
                  <a:pt x="184" y="78"/>
                  <a:pt x="184" y="80"/>
                </a:cubicBezTo>
                <a:cubicBezTo>
                  <a:pt x="183" y="80"/>
                  <a:pt x="183" y="79"/>
                  <a:pt x="182" y="78"/>
                </a:cubicBezTo>
                <a:cubicBezTo>
                  <a:pt x="182" y="76"/>
                  <a:pt x="185" y="75"/>
                  <a:pt x="186" y="74"/>
                </a:cubicBezTo>
                <a:cubicBezTo>
                  <a:pt x="192" y="73"/>
                  <a:pt x="196" y="76"/>
                  <a:pt x="201" y="78"/>
                </a:cubicBezTo>
                <a:close/>
                <a:moveTo>
                  <a:pt x="209" y="79"/>
                </a:moveTo>
                <a:cubicBezTo>
                  <a:pt x="209" y="80"/>
                  <a:pt x="209" y="80"/>
                  <a:pt x="209" y="80"/>
                </a:cubicBezTo>
                <a:cubicBezTo>
                  <a:pt x="206" y="81"/>
                  <a:pt x="204" y="83"/>
                  <a:pt x="201" y="85"/>
                </a:cubicBezTo>
                <a:cubicBezTo>
                  <a:pt x="202" y="88"/>
                  <a:pt x="205" y="87"/>
                  <a:pt x="208" y="88"/>
                </a:cubicBezTo>
                <a:cubicBezTo>
                  <a:pt x="209" y="89"/>
                  <a:pt x="210" y="88"/>
                  <a:pt x="211" y="89"/>
                </a:cubicBezTo>
                <a:cubicBezTo>
                  <a:pt x="209" y="90"/>
                  <a:pt x="205" y="89"/>
                  <a:pt x="203" y="89"/>
                </a:cubicBezTo>
                <a:cubicBezTo>
                  <a:pt x="201" y="89"/>
                  <a:pt x="199" y="88"/>
                  <a:pt x="197" y="87"/>
                </a:cubicBezTo>
                <a:cubicBezTo>
                  <a:pt x="197" y="86"/>
                  <a:pt x="197" y="86"/>
                  <a:pt x="197" y="86"/>
                </a:cubicBezTo>
                <a:cubicBezTo>
                  <a:pt x="200" y="82"/>
                  <a:pt x="203" y="79"/>
                  <a:pt x="207" y="78"/>
                </a:cubicBezTo>
                <a:cubicBezTo>
                  <a:pt x="208" y="78"/>
                  <a:pt x="209" y="79"/>
                  <a:pt x="209" y="79"/>
                </a:cubicBezTo>
                <a:close/>
                <a:moveTo>
                  <a:pt x="116" y="82"/>
                </a:moveTo>
                <a:cubicBezTo>
                  <a:pt x="117" y="81"/>
                  <a:pt x="117" y="82"/>
                  <a:pt x="118" y="83"/>
                </a:cubicBezTo>
                <a:cubicBezTo>
                  <a:pt x="118" y="83"/>
                  <a:pt x="118" y="84"/>
                  <a:pt x="119" y="85"/>
                </a:cubicBezTo>
                <a:cubicBezTo>
                  <a:pt x="117" y="87"/>
                  <a:pt x="114" y="88"/>
                  <a:pt x="112" y="90"/>
                </a:cubicBezTo>
                <a:cubicBezTo>
                  <a:pt x="110" y="90"/>
                  <a:pt x="107" y="91"/>
                  <a:pt x="105" y="91"/>
                </a:cubicBezTo>
                <a:cubicBezTo>
                  <a:pt x="105" y="90"/>
                  <a:pt x="105" y="90"/>
                  <a:pt x="105" y="90"/>
                </a:cubicBezTo>
                <a:cubicBezTo>
                  <a:pt x="108" y="88"/>
                  <a:pt x="112" y="88"/>
                  <a:pt x="114" y="85"/>
                </a:cubicBezTo>
                <a:cubicBezTo>
                  <a:pt x="115" y="83"/>
                  <a:pt x="113" y="81"/>
                  <a:pt x="112" y="80"/>
                </a:cubicBezTo>
                <a:cubicBezTo>
                  <a:pt x="111" y="80"/>
                  <a:pt x="110" y="79"/>
                  <a:pt x="110" y="78"/>
                </a:cubicBezTo>
                <a:cubicBezTo>
                  <a:pt x="113" y="78"/>
                  <a:pt x="114" y="80"/>
                  <a:pt x="116" y="82"/>
                </a:cubicBezTo>
                <a:close/>
                <a:moveTo>
                  <a:pt x="305" y="81"/>
                </a:moveTo>
                <a:cubicBezTo>
                  <a:pt x="309" y="84"/>
                  <a:pt x="310" y="89"/>
                  <a:pt x="309" y="93"/>
                </a:cubicBezTo>
                <a:cubicBezTo>
                  <a:pt x="309" y="96"/>
                  <a:pt x="307" y="98"/>
                  <a:pt x="306" y="101"/>
                </a:cubicBezTo>
                <a:cubicBezTo>
                  <a:pt x="307" y="103"/>
                  <a:pt x="308" y="105"/>
                  <a:pt x="310" y="108"/>
                </a:cubicBezTo>
                <a:cubicBezTo>
                  <a:pt x="312" y="116"/>
                  <a:pt x="306" y="124"/>
                  <a:pt x="306" y="132"/>
                </a:cubicBezTo>
                <a:cubicBezTo>
                  <a:pt x="306" y="134"/>
                  <a:pt x="306" y="137"/>
                  <a:pt x="308" y="138"/>
                </a:cubicBezTo>
                <a:cubicBezTo>
                  <a:pt x="308" y="138"/>
                  <a:pt x="308" y="139"/>
                  <a:pt x="308" y="139"/>
                </a:cubicBezTo>
                <a:cubicBezTo>
                  <a:pt x="306" y="139"/>
                  <a:pt x="305" y="137"/>
                  <a:pt x="303" y="136"/>
                </a:cubicBezTo>
                <a:cubicBezTo>
                  <a:pt x="299" y="131"/>
                  <a:pt x="301" y="123"/>
                  <a:pt x="302" y="117"/>
                </a:cubicBezTo>
                <a:cubicBezTo>
                  <a:pt x="303" y="111"/>
                  <a:pt x="296" y="107"/>
                  <a:pt x="295" y="101"/>
                </a:cubicBezTo>
                <a:cubicBezTo>
                  <a:pt x="295" y="101"/>
                  <a:pt x="295" y="101"/>
                  <a:pt x="295" y="100"/>
                </a:cubicBezTo>
                <a:cubicBezTo>
                  <a:pt x="297" y="101"/>
                  <a:pt x="297" y="103"/>
                  <a:pt x="298" y="105"/>
                </a:cubicBezTo>
                <a:cubicBezTo>
                  <a:pt x="301" y="108"/>
                  <a:pt x="304" y="113"/>
                  <a:pt x="304" y="118"/>
                </a:cubicBezTo>
                <a:cubicBezTo>
                  <a:pt x="304" y="123"/>
                  <a:pt x="300" y="128"/>
                  <a:pt x="304" y="132"/>
                </a:cubicBezTo>
                <a:cubicBezTo>
                  <a:pt x="305" y="130"/>
                  <a:pt x="304" y="128"/>
                  <a:pt x="305" y="126"/>
                </a:cubicBezTo>
                <a:cubicBezTo>
                  <a:pt x="307" y="119"/>
                  <a:pt x="311" y="110"/>
                  <a:pt x="305" y="104"/>
                </a:cubicBezTo>
                <a:cubicBezTo>
                  <a:pt x="304" y="103"/>
                  <a:pt x="303" y="101"/>
                  <a:pt x="304" y="99"/>
                </a:cubicBezTo>
                <a:cubicBezTo>
                  <a:pt x="307" y="97"/>
                  <a:pt x="308" y="92"/>
                  <a:pt x="308" y="89"/>
                </a:cubicBezTo>
                <a:cubicBezTo>
                  <a:pt x="307" y="86"/>
                  <a:pt x="306" y="84"/>
                  <a:pt x="304" y="83"/>
                </a:cubicBezTo>
                <a:cubicBezTo>
                  <a:pt x="304" y="82"/>
                  <a:pt x="304" y="80"/>
                  <a:pt x="305" y="81"/>
                </a:cubicBezTo>
                <a:close/>
                <a:moveTo>
                  <a:pt x="112" y="84"/>
                </a:moveTo>
                <a:cubicBezTo>
                  <a:pt x="110" y="86"/>
                  <a:pt x="107" y="87"/>
                  <a:pt x="105" y="87"/>
                </a:cubicBezTo>
                <a:cubicBezTo>
                  <a:pt x="102" y="88"/>
                  <a:pt x="101" y="86"/>
                  <a:pt x="99" y="85"/>
                </a:cubicBezTo>
                <a:cubicBezTo>
                  <a:pt x="99" y="84"/>
                  <a:pt x="99" y="84"/>
                  <a:pt x="99" y="83"/>
                </a:cubicBezTo>
                <a:cubicBezTo>
                  <a:pt x="102" y="83"/>
                  <a:pt x="105" y="81"/>
                  <a:pt x="107" y="79"/>
                </a:cubicBezTo>
                <a:cubicBezTo>
                  <a:pt x="109" y="80"/>
                  <a:pt x="111" y="82"/>
                  <a:pt x="112" y="84"/>
                </a:cubicBezTo>
                <a:close/>
                <a:moveTo>
                  <a:pt x="219" y="83"/>
                </a:moveTo>
                <a:cubicBezTo>
                  <a:pt x="219" y="85"/>
                  <a:pt x="217" y="85"/>
                  <a:pt x="216" y="86"/>
                </a:cubicBezTo>
                <a:cubicBezTo>
                  <a:pt x="213" y="87"/>
                  <a:pt x="209" y="87"/>
                  <a:pt x="205" y="85"/>
                </a:cubicBezTo>
                <a:cubicBezTo>
                  <a:pt x="207" y="84"/>
                  <a:pt x="210" y="82"/>
                  <a:pt x="212" y="81"/>
                </a:cubicBezTo>
                <a:cubicBezTo>
                  <a:pt x="215" y="82"/>
                  <a:pt x="217" y="83"/>
                  <a:pt x="219" y="83"/>
                </a:cubicBezTo>
                <a:close/>
                <a:moveTo>
                  <a:pt x="169" y="89"/>
                </a:moveTo>
                <a:cubicBezTo>
                  <a:pt x="172" y="92"/>
                  <a:pt x="175" y="95"/>
                  <a:pt x="176" y="99"/>
                </a:cubicBezTo>
                <a:cubicBezTo>
                  <a:pt x="176" y="99"/>
                  <a:pt x="176" y="99"/>
                  <a:pt x="176" y="99"/>
                </a:cubicBezTo>
                <a:cubicBezTo>
                  <a:pt x="180" y="98"/>
                  <a:pt x="183" y="100"/>
                  <a:pt x="186" y="101"/>
                </a:cubicBezTo>
                <a:cubicBezTo>
                  <a:pt x="188" y="102"/>
                  <a:pt x="190" y="104"/>
                  <a:pt x="190" y="106"/>
                </a:cubicBezTo>
                <a:cubicBezTo>
                  <a:pt x="186" y="106"/>
                  <a:pt x="182" y="108"/>
                  <a:pt x="180" y="112"/>
                </a:cubicBezTo>
                <a:cubicBezTo>
                  <a:pt x="178" y="113"/>
                  <a:pt x="177" y="116"/>
                  <a:pt x="176" y="118"/>
                </a:cubicBezTo>
                <a:cubicBezTo>
                  <a:pt x="176" y="114"/>
                  <a:pt x="175" y="110"/>
                  <a:pt x="171" y="108"/>
                </a:cubicBezTo>
                <a:cubicBezTo>
                  <a:pt x="171" y="107"/>
                  <a:pt x="171" y="106"/>
                  <a:pt x="171" y="104"/>
                </a:cubicBezTo>
                <a:cubicBezTo>
                  <a:pt x="170" y="101"/>
                  <a:pt x="169" y="97"/>
                  <a:pt x="165" y="97"/>
                </a:cubicBezTo>
                <a:cubicBezTo>
                  <a:pt x="163" y="95"/>
                  <a:pt x="160" y="95"/>
                  <a:pt x="157" y="96"/>
                </a:cubicBezTo>
                <a:cubicBezTo>
                  <a:pt x="154" y="97"/>
                  <a:pt x="151" y="99"/>
                  <a:pt x="148" y="102"/>
                </a:cubicBezTo>
                <a:cubicBezTo>
                  <a:pt x="147" y="104"/>
                  <a:pt x="147" y="106"/>
                  <a:pt x="147" y="108"/>
                </a:cubicBezTo>
                <a:cubicBezTo>
                  <a:pt x="145" y="110"/>
                  <a:pt x="143" y="112"/>
                  <a:pt x="141" y="115"/>
                </a:cubicBezTo>
                <a:cubicBezTo>
                  <a:pt x="140" y="113"/>
                  <a:pt x="139" y="111"/>
                  <a:pt x="138" y="109"/>
                </a:cubicBezTo>
                <a:cubicBezTo>
                  <a:pt x="135" y="107"/>
                  <a:pt x="132" y="105"/>
                  <a:pt x="129" y="104"/>
                </a:cubicBezTo>
                <a:cubicBezTo>
                  <a:pt x="131" y="102"/>
                  <a:pt x="135" y="102"/>
                  <a:pt x="138" y="101"/>
                </a:cubicBezTo>
                <a:cubicBezTo>
                  <a:pt x="139" y="100"/>
                  <a:pt x="138" y="98"/>
                  <a:pt x="139" y="97"/>
                </a:cubicBezTo>
                <a:cubicBezTo>
                  <a:pt x="140" y="95"/>
                  <a:pt x="141" y="93"/>
                  <a:pt x="143" y="92"/>
                </a:cubicBezTo>
                <a:cubicBezTo>
                  <a:pt x="147" y="89"/>
                  <a:pt x="152" y="87"/>
                  <a:pt x="156" y="83"/>
                </a:cubicBezTo>
                <a:cubicBezTo>
                  <a:pt x="161" y="86"/>
                  <a:pt x="165" y="88"/>
                  <a:pt x="169" y="89"/>
                </a:cubicBezTo>
                <a:close/>
                <a:moveTo>
                  <a:pt x="104" y="94"/>
                </a:moveTo>
                <a:cubicBezTo>
                  <a:pt x="105" y="97"/>
                  <a:pt x="107" y="101"/>
                  <a:pt x="106" y="104"/>
                </a:cubicBezTo>
                <a:cubicBezTo>
                  <a:pt x="104" y="106"/>
                  <a:pt x="102" y="105"/>
                  <a:pt x="100" y="104"/>
                </a:cubicBezTo>
                <a:cubicBezTo>
                  <a:pt x="94" y="102"/>
                  <a:pt x="91" y="98"/>
                  <a:pt x="88" y="94"/>
                </a:cubicBezTo>
                <a:cubicBezTo>
                  <a:pt x="87" y="93"/>
                  <a:pt x="87" y="92"/>
                  <a:pt x="87" y="90"/>
                </a:cubicBezTo>
                <a:cubicBezTo>
                  <a:pt x="91" y="95"/>
                  <a:pt x="96" y="100"/>
                  <a:pt x="102" y="102"/>
                </a:cubicBezTo>
                <a:cubicBezTo>
                  <a:pt x="102" y="102"/>
                  <a:pt x="103" y="102"/>
                  <a:pt x="103" y="101"/>
                </a:cubicBezTo>
                <a:cubicBezTo>
                  <a:pt x="103" y="93"/>
                  <a:pt x="96" y="87"/>
                  <a:pt x="90" y="84"/>
                </a:cubicBezTo>
                <a:cubicBezTo>
                  <a:pt x="90" y="83"/>
                  <a:pt x="92" y="83"/>
                  <a:pt x="93" y="84"/>
                </a:cubicBezTo>
                <a:cubicBezTo>
                  <a:pt x="96" y="84"/>
                  <a:pt x="99" y="88"/>
                  <a:pt x="102" y="90"/>
                </a:cubicBezTo>
                <a:cubicBezTo>
                  <a:pt x="104" y="94"/>
                  <a:pt x="104" y="94"/>
                  <a:pt x="104" y="94"/>
                </a:cubicBezTo>
                <a:close/>
                <a:moveTo>
                  <a:pt x="161" y="87"/>
                </a:moveTo>
                <a:cubicBezTo>
                  <a:pt x="167" y="89"/>
                  <a:pt x="173" y="94"/>
                  <a:pt x="175" y="100"/>
                </a:cubicBezTo>
                <a:cubicBezTo>
                  <a:pt x="179" y="100"/>
                  <a:pt x="183" y="101"/>
                  <a:pt x="186" y="103"/>
                </a:cubicBezTo>
                <a:cubicBezTo>
                  <a:pt x="186" y="104"/>
                  <a:pt x="186" y="104"/>
                  <a:pt x="186" y="105"/>
                </a:cubicBezTo>
                <a:cubicBezTo>
                  <a:pt x="184" y="106"/>
                  <a:pt x="181" y="107"/>
                  <a:pt x="179" y="109"/>
                </a:cubicBezTo>
                <a:cubicBezTo>
                  <a:pt x="178" y="110"/>
                  <a:pt x="177" y="111"/>
                  <a:pt x="176" y="111"/>
                </a:cubicBezTo>
                <a:cubicBezTo>
                  <a:pt x="175" y="109"/>
                  <a:pt x="174" y="108"/>
                  <a:pt x="173" y="107"/>
                </a:cubicBezTo>
                <a:cubicBezTo>
                  <a:pt x="172" y="103"/>
                  <a:pt x="172" y="99"/>
                  <a:pt x="169" y="96"/>
                </a:cubicBezTo>
                <a:cubicBezTo>
                  <a:pt x="164" y="92"/>
                  <a:pt x="157" y="94"/>
                  <a:pt x="152" y="96"/>
                </a:cubicBezTo>
                <a:cubicBezTo>
                  <a:pt x="149" y="99"/>
                  <a:pt x="146" y="103"/>
                  <a:pt x="145" y="107"/>
                </a:cubicBezTo>
                <a:cubicBezTo>
                  <a:pt x="144" y="109"/>
                  <a:pt x="143" y="111"/>
                  <a:pt x="141" y="111"/>
                </a:cubicBezTo>
                <a:cubicBezTo>
                  <a:pt x="138" y="109"/>
                  <a:pt x="136" y="105"/>
                  <a:pt x="133" y="105"/>
                </a:cubicBezTo>
                <a:cubicBezTo>
                  <a:pt x="133" y="104"/>
                  <a:pt x="132" y="104"/>
                  <a:pt x="133" y="103"/>
                </a:cubicBezTo>
                <a:cubicBezTo>
                  <a:pt x="135" y="104"/>
                  <a:pt x="137" y="103"/>
                  <a:pt x="139" y="103"/>
                </a:cubicBezTo>
                <a:cubicBezTo>
                  <a:pt x="140" y="102"/>
                  <a:pt x="140" y="100"/>
                  <a:pt x="140" y="99"/>
                </a:cubicBezTo>
                <a:cubicBezTo>
                  <a:pt x="142" y="91"/>
                  <a:pt x="152" y="91"/>
                  <a:pt x="156" y="85"/>
                </a:cubicBezTo>
                <a:cubicBezTo>
                  <a:pt x="158" y="85"/>
                  <a:pt x="159" y="87"/>
                  <a:pt x="161" y="87"/>
                </a:cubicBezTo>
                <a:close/>
                <a:moveTo>
                  <a:pt x="223" y="85"/>
                </a:moveTo>
                <a:cubicBezTo>
                  <a:pt x="222" y="87"/>
                  <a:pt x="221" y="88"/>
                  <a:pt x="220" y="89"/>
                </a:cubicBezTo>
                <a:cubicBezTo>
                  <a:pt x="216" y="91"/>
                  <a:pt x="213" y="96"/>
                  <a:pt x="212" y="100"/>
                </a:cubicBezTo>
                <a:cubicBezTo>
                  <a:pt x="211" y="101"/>
                  <a:pt x="212" y="102"/>
                  <a:pt x="212" y="102"/>
                </a:cubicBezTo>
                <a:cubicBezTo>
                  <a:pt x="216" y="101"/>
                  <a:pt x="219" y="101"/>
                  <a:pt x="222" y="98"/>
                </a:cubicBezTo>
                <a:cubicBezTo>
                  <a:pt x="226" y="96"/>
                  <a:pt x="228" y="93"/>
                  <a:pt x="230" y="90"/>
                </a:cubicBezTo>
                <a:cubicBezTo>
                  <a:pt x="229" y="95"/>
                  <a:pt x="224" y="100"/>
                  <a:pt x="219" y="103"/>
                </a:cubicBezTo>
                <a:cubicBezTo>
                  <a:pt x="216" y="104"/>
                  <a:pt x="213" y="105"/>
                  <a:pt x="209" y="104"/>
                </a:cubicBezTo>
                <a:cubicBezTo>
                  <a:pt x="209" y="100"/>
                  <a:pt x="210" y="94"/>
                  <a:pt x="214" y="91"/>
                </a:cubicBezTo>
                <a:cubicBezTo>
                  <a:pt x="217" y="88"/>
                  <a:pt x="220" y="87"/>
                  <a:pt x="223" y="85"/>
                </a:cubicBezTo>
                <a:close/>
                <a:moveTo>
                  <a:pt x="99" y="95"/>
                </a:moveTo>
                <a:cubicBezTo>
                  <a:pt x="100" y="96"/>
                  <a:pt x="101" y="97"/>
                  <a:pt x="100" y="99"/>
                </a:cubicBezTo>
                <a:cubicBezTo>
                  <a:pt x="98" y="98"/>
                  <a:pt x="97" y="97"/>
                  <a:pt x="95" y="96"/>
                </a:cubicBezTo>
                <a:cubicBezTo>
                  <a:pt x="92" y="93"/>
                  <a:pt x="89" y="89"/>
                  <a:pt x="87" y="86"/>
                </a:cubicBezTo>
                <a:cubicBezTo>
                  <a:pt x="87" y="85"/>
                  <a:pt x="86" y="85"/>
                  <a:pt x="87" y="85"/>
                </a:cubicBezTo>
                <a:cubicBezTo>
                  <a:pt x="92" y="86"/>
                  <a:pt x="97" y="90"/>
                  <a:pt x="99" y="95"/>
                </a:cubicBezTo>
                <a:close/>
                <a:moveTo>
                  <a:pt x="229" y="86"/>
                </a:moveTo>
                <a:cubicBezTo>
                  <a:pt x="227" y="92"/>
                  <a:pt x="222" y="98"/>
                  <a:pt x="215" y="98"/>
                </a:cubicBezTo>
                <a:cubicBezTo>
                  <a:pt x="216" y="93"/>
                  <a:pt x="221" y="90"/>
                  <a:pt x="225" y="87"/>
                </a:cubicBezTo>
                <a:cubicBezTo>
                  <a:pt x="226" y="87"/>
                  <a:pt x="227" y="86"/>
                  <a:pt x="229" y="86"/>
                </a:cubicBezTo>
                <a:close/>
                <a:moveTo>
                  <a:pt x="235" y="90"/>
                </a:moveTo>
                <a:cubicBezTo>
                  <a:pt x="235" y="90"/>
                  <a:pt x="235" y="90"/>
                  <a:pt x="235" y="90"/>
                </a:cubicBezTo>
                <a:cubicBezTo>
                  <a:pt x="235" y="90"/>
                  <a:pt x="235" y="90"/>
                  <a:pt x="235" y="90"/>
                </a:cubicBezTo>
                <a:close/>
                <a:moveTo>
                  <a:pt x="242" y="106"/>
                </a:moveTo>
                <a:cubicBezTo>
                  <a:pt x="246" y="108"/>
                  <a:pt x="250" y="110"/>
                  <a:pt x="255" y="109"/>
                </a:cubicBezTo>
                <a:cubicBezTo>
                  <a:pt x="256" y="110"/>
                  <a:pt x="257" y="112"/>
                  <a:pt x="257" y="113"/>
                </a:cubicBezTo>
                <a:cubicBezTo>
                  <a:pt x="253" y="115"/>
                  <a:pt x="249" y="113"/>
                  <a:pt x="246" y="111"/>
                </a:cubicBezTo>
                <a:cubicBezTo>
                  <a:pt x="239" y="109"/>
                  <a:pt x="234" y="100"/>
                  <a:pt x="233" y="93"/>
                </a:cubicBezTo>
                <a:cubicBezTo>
                  <a:pt x="234" y="91"/>
                  <a:pt x="234" y="91"/>
                  <a:pt x="234" y="91"/>
                </a:cubicBezTo>
                <a:cubicBezTo>
                  <a:pt x="236" y="96"/>
                  <a:pt x="237" y="102"/>
                  <a:pt x="242" y="106"/>
                </a:cubicBezTo>
                <a:close/>
                <a:moveTo>
                  <a:pt x="84" y="97"/>
                </a:moveTo>
                <a:cubicBezTo>
                  <a:pt x="81" y="105"/>
                  <a:pt x="73" y="112"/>
                  <a:pt x="65" y="113"/>
                </a:cubicBezTo>
                <a:cubicBezTo>
                  <a:pt x="61" y="113"/>
                  <a:pt x="61" y="113"/>
                  <a:pt x="61" y="113"/>
                </a:cubicBezTo>
                <a:cubicBezTo>
                  <a:pt x="62" y="111"/>
                  <a:pt x="63" y="108"/>
                  <a:pt x="65" y="107"/>
                </a:cubicBezTo>
                <a:cubicBezTo>
                  <a:pt x="70" y="108"/>
                  <a:pt x="75" y="106"/>
                  <a:pt x="78" y="103"/>
                </a:cubicBezTo>
                <a:cubicBezTo>
                  <a:pt x="81" y="100"/>
                  <a:pt x="82" y="96"/>
                  <a:pt x="84" y="92"/>
                </a:cubicBezTo>
                <a:cubicBezTo>
                  <a:pt x="85" y="94"/>
                  <a:pt x="85" y="96"/>
                  <a:pt x="84" y="97"/>
                </a:cubicBezTo>
                <a:close/>
                <a:moveTo>
                  <a:pt x="81" y="93"/>
                </a:moveTo>
                <a:cubicBezTo>
                  <a:pt x="80" y="98"/>
                  <a:pt x="76" y="102"/>
                  <a:pt x="72" y="104"/>
                </a:cubicBezTo>
                <a:cubicBezTo>
                  <a:pt x="70" y="104"/>
                  <a:pt x="69" y="105"/>
                  <a:pt x="67" y="105"/>
                </a:cubicBezTo>
                <a:cubicBezTo>
                  <a:pt x="67" y="104"/>
                  <a:pt x="68" y="102"/>
                  <a:pt x="69" y="102"/>
                </a:cubicBezTo>
                <a:cubicBezTo>
                  <a:pt x="73" y="98"/>
                  <a:pt x="76" y="94"/>
                  <a:pt x="81" y="93"/>
                </a:cubicBezTo>
                <a:close/>
                <a:moveTo>
                  <a:pt x="234" y="104"/>
                </a:moveTo>
                <a:cubicBezTo>
                  <a:pt x="233" y="106"/>
                  <a:pt x="232" y="110"/>
                  <a:pt x="229" y="110"/>
                </a:cubicBezTo>
                <a:cubicBezTo>
                  <a:pt x="227" y="107"/>
                  <a:pt x="227" y="103"/>
                  <a:pt x="228" y="99"/>
                </a:cubicBezTo>
                <a:cubicBezTo>
                  <a:pt x="231" y="95"/>
                  <a:pt x="231" y="95"/>
                  <a:pt x="231" y="95"/>
                </a:cubicBezTo>
                <a:cubicBezTo>
                  <a:pt x="232" y="98"/>
                  <a:pt x="233" y="101"/>
                  <a:pt x="234" y="104"/>
                </a:cubicBezTo>
                <a:close/>
                <a:moveTo>
                  <a:pt x="253" y="107"/>
                </a:moveTo>
                <a:cubicBezTo>
                  <a:pt x="251" y="107"/>
                  <a:pt x="248" y="106"/>
                  <a:pt x="247" y="106"/>
                </a:cubicBezTo>
                <a:cubicBezTo>
                  <a:pt x="242" y="105"/>
                  <a:pt x="241" y="101"/>
                  <a:pt x="238" y="98"/>
                </a:cubicBezTo>
                <a:cubicBezTo>
                  <a:pt x="238" y="97"/>
                  <a:pt x="238" y="97"/>
                  <a:pt x="238" y="97"/>
                </a:cubicBezTo>
                <a:cubicBezTo>
                  <a:pt x="244" y="98"/>
                  <a:pt x="250" y="102"/>
                  <a:pt x="253" y="107"/>
                </a:cubicBezTo>
                <a:close/>
                <a:moveTo>
                  <a:pt x="90" y="102"/>
                </a:moveTo>
                <a:cubicBezTo>
                  <a:pt x="90" y="105"/>
                  <a:pt x="90" y="107"/>
                  <a:pt x="88" y="109"/>
                </a:cubicBezTo>
                <a:cubicBezTo>
                  <a:pt x="86" y="108"/>
                  <a:pt x="85" y="105"/>
                  <a:pt x="84" y="103"/>
                </a:cubicBezTo>
                <a:cubicBezTo>
                  <a:pt x="84" y="101"/>
                  <a:pt x="86" y="99"/>
                  <a:pt x="86" y="97"/>
                </a:cubicBezTo>
                <a:cubicBezTo>
                  <a:pt x="87" y="96"/>
                  <a:pt x="87" y="96"/>
                  <a:pt x="87" y="96"/>
                </a:cubicBezTo>
                <a:cubicBezTo>
                  <a:pt x="88" y="98"/>
                  <a:pt x="91" y="100"/>
                  <a:pt x="90" y="102"/>
                </a:cubicBezTo>
                <a:close/>
                <a:moveTo>
                  <a:pt x="168" y="102"/>
                </a:moveTo>
                <a:cubicBezTo>
                  <a:pt x="169" y="105"/>
                  <a:pt x="166" y="111"/>
                  <a:pt x="171" y="111"/>
                </a:cubicBezTo>
                <a:cubicBezTo>
                  <a:pt x="174" y="114"/>
                  <a:pt x="174" y="117"/>
                  <a:pt x="173" y="120"/>
                </a:cubicBezTo>
                <a:cubicBezTo>
                  <a:pt x="173" y="122"/>
                  <a:pt x="171" y="124"/>
                  <a:pt x="169" y="124"/>
                </a:cubicBezTo>
                <a:cubicBezTo>
                  <a:pt x="168" y="125"/>
                  <a:pt x="167" y="125"/>
                  <a:pt x="166" y="124"/>
                </a:cubicBezTo>
                <a:cubicBezTo>
                  <a:pt x="164" y="123"/>
                  <a:pt x="164" y="121"/>
                  <a:pt x="165" y="119"/>
                </a:cubicBezTo>
                <a:cubicBezTo>
                  <a:pt x="165" y="119"/>
                  <a:pt x="166" y="119"/>
                  <a:pt x="167" y="119"/>
                </a:cubicBezTo>
                <a:cubicBezTo>
                  <a:pt x="167" y="120"/>
                  <a:pt x="168" y="120"/>
                  <a:pt x="169" y="120"/>
                </a:cubicBezTo>
                <a:cubicBezTo>
                  <a:pt x="170" y="119"/>
                  <a:pt x="171" y="117"/>
                  <a:pt x="170" y="116"/>
                </a:cubicBezTo>
                <a:cubicBezTo>
                  <a:pt x="170" y="114"/>
                  <a:pt x="168" y="113"/>
                  <a:pt x="167" y="112"/>
                </a:cubicBezTo>
                <a:cubicBezTo>
                  <a:pt x="166" y="109"/>
                  <a:pt x="167" y="103"/>
                  <a:pt x="162" y="101"/>
                </a:cubicBezTo>
                <a:cubicBezTo>
                  <a:pt x="160" y="101"/>
                  <a:pt x="158" y="102"/>
                  <a:pt x="157" y="103"/>
                </a:cubicBezTo>
                <a:cubicBezTo>
                  <a:pt x="155" y="104"/>
                  <a:pt x="154" y="106"/>
                  <a:pt x="154" y="108"/>
                </a:cubicBezTo>
                <a:cubicBezTo>
                  <a:pt x="151" y="110"/>
                  <a:pt x="148" y="112"/>
                  <a:pt x="148" y="116"/>
                </a:cubicBezTo>
                <a:cubicBezTo>
                  <a:pt x="148" y="117"/>
                  <a:pt x="148" y="120"/>
                  <a:pt x="150" y="120"/>
                </a:cubicBezTo>
                <a:cubicBezTo>
                  <a:pt x="153" y="121"/>
                  <a:pt x="155" y="116"/>
                  <a:pt x="157" y="120"/>
                </a:cubicBezTo>
                <a:cubicBezTo>
                  <a:pt x="157" y="121"/>
                  <a:pt x="157" y="122"/>
                  <a:pt x="156" y="123"/>
                </a:cubicBezTo>
                <a:cubicBezTo>
                  <a:pt x="155" y="125"/>
                  <a:pt x="152" y="126"/>
                  <a:pt x="150" y="126"/>
                </a:cubicBezTo>
                <a:cubicBezTo>
                  <a:pt x="148" y="125"/>
                  <a:pt x="145" y="124"/>
                  <a:pt x="144" y="121"/>
                </a:cubicBezTo>
                <a:cubicBezTo>
                  <a:pt x="144" y="119"/>
                  <a:pt x="143" y="117"/>
                  <a:pt x="144" y="115"/>
                </a:cubicBezTo>
                <a:cubicBezTo>
                  <a:pt x="145" y="112"/>
                  <a:pt x="148" y="110"/>
                  <a:pt x="149" y="109"/>
                </a:cubicBezTo>
                <a:cubicBezTo>
                  <a:pt x="150" y="105"/>
                  <a:pt x="152" y="101"/>
                  <a:pt x="155" y="99"/>
                </a:cubicBezTo>
                <a:cubicBezTo>
                  <a:pt x="158" y="98"/>
                  <a:pt x="161" y="97"/>
                  <a:pt x="164" y="98"/>
                </a:cubicBezTo>
                <a:cubicBezTo>
                  <a:pt x="165" y="99"/>
                  <a:pt x="167" y="100"/>
                  <a:pt x="168" y="102"/>
                </a:cubicBezTo>
                <a:close/>
                <a:moveTo>
                  <a:pt x="226" y="107"/>
                </a:moveTo>
                <a:cubicBezTo>
                  <a:pt x="227" y="109"/>
                  <a:pt x="228" y="111"/>
                  <a:pt x="229" y="112"/>
                </a:cubicBezTo>
                <a:cubicBezTo>
                  <a:pt x="233" y="112"/>
                  <a:pt x="234" y="108"/>
                  <a:pt x="235" y="106"/>
                </a:cubicBezTo>
                <a:cubicBezTo>
                  <a:pt x="236" y="106"/>
                  <a:pt x="236" y="107"/>
                  <a:pt x="236" y="108"/>
                </a:cubicBezTo>
                <a:cubicBezTo>
                  <a:pt x="236" y="111"/>
                  <a:pt x="233" y="114"/>
                  <a:pt x="230" y="116"/>
                </a:cubicBezTo>
                <a:cubicBezTo>
                  <a:pt x="229" y="116"/>
                  <a:pt x="228" y="115"/>
                  <a:pt x="227" y="114"/>
                </a:cubicBezTo>
                <a:cubicBezTo>
                  <a:pt x="225" y="111"/>
                  <a:pt x="222" y="107"/>
                  <a:pt x="224" y="103"/>
                </a:cubicBezTo>
                <a:cubicBezTo>
                  <a:pt x="225" y="102"/>
                  <a:pt x="225" y="102"/>
                  <a:pt x="225" y="102"/>
                </a:cubicBezTo>
                <a:cubicBezTo>
                  <a:pt x="226" y="103"/>
                  <a:pt x="225" y="106"/>
                  <a:pt x="226" y="107"/>
                </a:cubicBezTo>
                <a:close/>
                <a:moveTo>
                  <a:pt x="164" y="108"/>
                </a:moveTo>
                <a:cubicBezTo>
                  <a:pt x="164" y="110"/>
                  <a:pt x="164" y="111"/>
                  <a:pt x="163" y="113"/>
                </a:cubicBezTo>
                <a:cubicBezTo>
                  <a:pt x="164" y="115"/>
                  <a:pt x="166" y="114"/>
                  <a:pt x="167" y="116"/>
                </a:cubicBezTo>
                <a:cubicBezTo>
                  <a:pt x="165" y="115"/>
                  <a:pt x="162" y="116"/>
                  <a:pt x="162" y="118"/>
                </a:cubicBezTo>
                <a:cubicBezTo>
                  <a:pt x="160" y="120"/>
                  <a:pt x="161" y="122"/>
                  <a:pt x="162" y="124"/>
                </a:cubicBezTo>
                <a:cubicBezTo>
                  <a:pt x="163" y="126"/>
                  <a:pt x="165" y="127"/>
                  <a:pt x="167" y="127"/>
                </a:cubicBezTo>
                <a:cubicBezTo>
                  <a:pt x="170" y="127"/>
                  <a:pt x="172" y="125"/>
                  <a:pt x="174" y="124"/>
                </a:cubicBezTo>
                <a:cubicBezTo>
                  <a:pt x="176" y="121"/>
                  <a:pt x="176" y="121"/>
                  <a:pt x="176" y="121"/>
                </a:cubicBezTo>
                <a:cubicBezTo>
                  <a:pt x="177" y="122"/>
                  <a:pt x="176" y="124"/>
                  <a:pt x="177" y="125"/>
                </a:cubicBezTo>
                <a:cubicBezTo>
                  <a:pt x="178" y="127"/>
                  <a:pt x="179" y="130"/>
                  <a:pt x="181" y="132"/>
                </a:cubicBezTo>
                <a:cubicBezTo>
                  <a:pt x="184" y="135"/>
                  <a:pt x="189" y="138"/>
                  <a:pt x="194" y="138"/>
                </a:cubicBezTo>
                <a:cubicBezTo>
                  <a:pt x="192" y="139"/>
                  <a:pt x="191" y="142"/>
                  <a:pt x="191" y="145"/>
                </a:cubicBezTo>
                <a:cubicBezTo>
                  <a:pt x="190" y="146"/>
                  <a:pt x="192" y="148"/>
                  <a:pt x="193" y="149"/>
                </a:cubicBezTo>
                <a:cubicBezTo>
                  <a:pt x="195" y="150"/>
                  <a:pt x="197" y="150"/>
                  <a:pt x="199" y="149"/>
                </a:cubicBezTo>
                <a:cubicBezTo>
                  <a:pt x="200" y="149"/>
                  <a:pt x="201" y="147"/>
                  <a:pt x="202" y="148"/>
                </a:cubicBezTo>
                <a:cubicBezTo>
                  <a:pt x="204" y="149"/>
                  <a:pt x="204" y="152"/>
                  <a:pt x="207" y="151"/>
                </a:cubicBezTo>
                <a:cubicBezTo>
                  <a:pt x="208" y="151"/>
                  <a:pt x="209" y="151"/>
                  <a:pt x="211" y="152"/>
                </a:cubicBezTo>
                <a:cubicBezTo>
                  <a:pt x="212" y="153"/>
                  <a:pt x="212" y="156"/>
                  <a:pt x="212" y="158"/>
                </a:cubicBezTo>
                <a:cubicBezTo>
                  <a:pt x="211" y="160"/>
                  <a:pt x="208" y="159"/>
                  <a:pt x="206" y="160"/>
                </a:cubicBezTo>
                <a:cubicBezTo>
                  <a:pt x="205" y="161"/>
                  <a:pt x="204" y="164"/>
                  <a:pt x="201" y="163"/>
                </a:cubicBezTo>
                <a:cubicBezTo>
                  <a:pt x="201" y="162"/>
                  <a:pt x="202" y="162"/>
                  <a:pt x="201" y="161"/>
                </a:cubicBezTo>
                <a:cubicBezTo>
                  <a:pt x="200" y="159"/>
                  <a:pt x="198" y="158"/>
                  <a:pt x="196" y="158"/>
                </a:cubicBezTo>
                <a:cubicBezTo>
                  <a:pt x="194" y="159"/>
                  <a:pt x="192" y="161"/>
                  <a:pt x="191" y="162"/>
                </a:cubicBezTo>
                <a:cubicBezTo>
                  <a:pt x="191" y="165"/>
                  <a:pt x="191" y="168"/>
                  <a:pt x="192" y="170"/>
                </a:cubicBezTo>
                <a:cubicBezTo>
                  <a:pt x="194" y="173"/>
                  <a:pt x="197" y="174"/>
                  <a:pt x="201" y="174"/>
                </a:cubicBezTo>
                <a:cubicBezTo>
                  <a:pt x="204" y="173"/>
                  <a:pt x="208" y="171"/>
                  <a:pt x="210" y="167"/>
                </a:cubicBezTo>
                <a:cubicBezTo>
                  <a:pt x="214" y="166"/>
                  <a:pt x="220" y="164"/>
                  <a:pt x="221" y="159"/>
                </a:cubicBezTo>
                <a:cubicBezTo>
                  <a:pt x="221" y="155"/>
                  <a:pt x="221" y="150"/>
                  <a:pt x="217" y="147"/>
                </a:cubicBezTo>
                <a:cubicBezTo>
                  <a:pt x="215" y="145"/>
                  <a:pt x="211" y="144"/>
                  <a:pt x="208" y="144"/>
                </a:cubicBezTo>
                <a:cubicBezTo>
                  <a:pt x="206" y="141"/>
                  <a:pt x="203" y="137"/>
                  <a:pt x="198" y="137"/>
                </a:cubicBezTo>
                <a:cubicBezTo>
                  <a:pt x="199" y="136"/>
                  <a:pt x="199" y="136"/>
                  <a:pt x="199" y="136"/>
                </a:cubicBezTo>
                <a:cubicBezTo>
                  <a:pt x="202" y="134"/>
                  <a:pt x="206" y="132"/>
                  <a:pt x="207" y="127"/>
                </a:cubicBezTo>
                <a:cubicBezTo>
                  <a:pt x="208" y="124"/>
                  <a:pt x="208" y="124"/>
                  <a:pt x="208" y="124"/>
                </a:cubicBezTo>
                <a:cubicBezTo>
                  <a:pt x="212" y="127"/>
                  <a:pt x="212" y="132"/>
                  <a:pt x="214" y="135"/>
                </a:cubicBezTo>
                <a:cubicBezTo>
                  <a:pt x="215" y="137"/>
                  <a:pt x="217" y="136"/>
                  <a:pt x="219" y="137"/>
                </a:cubicBezTo>
                <a:cubicBezTo>
                  <a:pt x="221" y="139"/>
                  <a:pt x="225" y="141"/>
                  <a:pt x="227" y="144"/>
                </a:cubicBezTo>
                <a:cubicBezTo>
                  <a:pt x="229" y="146"/>
                  <a:pt x="230" y="149"/>
                  <a:pt x="231" y="152"/>
                </a:cubicBezTo>
                <a:cubicBezTo>
                  <a:pt x="230" y="152"/>
                  <a:pt x="230" y="150"/>
                  <a:pt x="229" y="150"/>
                </a:cubicBezTo>
                <a:cubicBezTo>
                  <a:pt x="227" y="145"/>
                  <a:pt x="224" y="142"/>
                  <a:pt x="220" y="139"/>
                </a:cubicBezTo>
                <a:cubicBezTo>
                  <a:pt x="218" y="138"/>
                  <a:pt x="216" y="137"/>
                  <a:pt x="213" y="137"/>
                </a:cubicBezTo>
                <a:cubicBezTo>
                  <a:pt x="211" y="134"/>
                  <a:pt x="210" y="131"/>
                  <a:pt x="210" y="128"/>
                </a:cubicBezTo>
                <a:cubicBezTo>
                  <a:pt x="210" y="127"/>
                  <a:pt x="209" y="127"/>
                  <a:pt x="208" y="127"/>
                </a:cubicBezTo>
                <a:cubicBezTo>
                  <a:pt x="207" y="130"/>
                  <a:pt x="206" y="132"/>
                  <a:pt x="204" y="134"/>
                </a:cubicBezTo>
                <a:cubicBezTo>
                  <a:pt x="204" y="134"/>
                  <a:pt x="202" y="135"/>
                  <a:pt x="203" y="136"/>
                </a:cubicBezTo>
                <a:cubicBezTo>
                  <a:pt x="206" y="137"/>
                  <a:pt x="207" y="141"/>
                  <a:pt x="210" y="142"/>
                </a:cubicBezTo>
                <a:cubicBezTo>
                  <a:pt x="215" y="143"/>
                  <a:pt x="220" y="146"/>
                  <a:pt x="222" y="152"/>
                </a:cubicBezTo>
                <a:cubicBezTo>
                  <a:pt x="223" y="156"/>
                  <a:pt x="221" y="162"/>
                  <a:pt x="218" y="165"/>
                </a:cubicBezTo>
                <a:cubicBezTo>
                  <a:pt x="216" y="168"/>
                  <a:pt x="213" y="169"/>
                  <a:pt x="210" y="170"/>
                </a:cubicBezTo>
                <a:cubicBezTo>
                  <a:pt x="208" y="172"/>
                  <a:pt x="206" y="175"/>
                  <a:pt x="203" y="176"/>
                </a:cubicBezTo>
                <a:cubicBezTo>
                  <a:pt x="204" y="178"/>
                  <a:pt x="206" y="179"/>
                  <a:pt x="207" y="181"/>
                </a:cubicBezTo>
                <a:cubicBezTo>
                  <a:pt x="208" y="181"/>
                  <a:pt x="208" y="182"/>
                  <a:pt x="209" y="181"/>
                </a:cubicBezTo>
                <a:cubicBezTo>
                  <a:pt x="211" y="179"/>
                  <a:pt x="210" y="174"/>
                  <a:pt x="214" y="174"/>
                </a:cubicBezTo>
                <a:cubicBezTo>
                  <a:pt x="222" y="171"/>
                  <a:pt x="225" y="164"/>
                  <a:pt x="229" y="158"/>
                </a:cubicBezTo>
                <a:cubicBezTo>
                  <a:pt x="229" y="156"/>
                  <a:pt x="230" y="154"/>
                  <a:pt x="232" y="153"/>
                </a:cubicBezTo>
                <a:cubicBezTo>
                  <a:pt x="232" y="153"/>
                  <a:pt x="232" y="154"/>
                  <a:pt x="233" y="154"/>
                </a:cubicBezTo>
                <a:cubicBezTo>
                  <a:pt x="232" y="155"/>
                  <a:pt x="230" y="156"/>
                  <a:pt x="230" y="158"/>
                </a:cubicBezTo>
                <a:cubicBezTo>
                  <a:pt x="226" y="164"/>
                  <a:pt x="223" y="172"/>
                  <a:pt x="215" y="175"/>
                </a:cubicBezTo>
                <a:cubicBezTo>
                  <a:pt x="215" y="176"/>
                  <a:pt x="213" y="175"/>
                  <a:pt x="212" y="177"/>
                </a:cubicBezTo>
                <a:cubicBezTo>
                  <a:pt x="212" y="180"/>
                  <a:pt x="211" y="183"/>
                  <a:pt x="209" y="185"/>
                </a:cubicBezTo>
                <a:cubicBezTo>
                  <a:pt x="207" y="184"/>
                  <a:pt x="207" y="182"/>
                  <a:pt x="205" y="180"/>
                </a:cubicBezTo>
                <a:cubicBezTo>
                  <a:pt x="201" y="177"/>
                  <a:pt x="195" y="174"/>
                  <a:pt x="189" y="176"/>
                </a:cubicBezTo>
                <a:cubicBezTo>
                  <a:pt x="184" y="178"/>
                  <a:pt x="179" y="181"/>
                  <a:pt x="178" y="186"/>
                </a:cubicBezTo>
                <a:cubicBezTo>
                  <a:pt x="178" y="192"/>
                  <a:pt x="178" y="192"/>
                  <a:pt x="178" y="192"/>
                </a:cubicBezTo>
                <a:cubicBezTo>
                  <a:pt x="179" y="195"/>
                  <a:pt x="182" y="197"/>
                  <a:pt x="183" y="199"/>
                </a:cubicBezTo>
                <a:cubicBezTo>
                  <a:pt x="181" y="200"/>
                  <a:pt x="180" y="196"/>
                  <a:pt x="178" y="198"/>
                </a:cubicBezTo>
                <a:cubicBezTo>
                  <a:pt x="177" y="201"/>
                  <a:pt x="174" y="203"/>
                  <a:pt x="172" y="204"/>
                </a:cubicBezTo>
                <a:cubicBezTo>
                  <a:pt x="171" y="205"/>
                  <a:pt x="171" y="206"/>
                  <a:pt x="171" y="207"/>
                </a:cubicBezTo>
                <a:cubicBezTo>
                  <a:pt x="168" y="211"/>
                  <a:pt x="164" y="216"/>
                  <a:pt x="158" y="215"/>
                </a:cubicBezTo>
                <a:cubicBezTo>
                  <a:pt x="158" y="215"/>
                  <a:pt x="157" y="215"/>
                  <a:pt x="157" y="215"/>
                </a:cubicBezTo>
                <a:cubicBezTo>
                  <a:pt x="162" y="214"/>
                  <a:pt x="166" y="212"/>
                  <a:pt x="168" y="208"/>
                </a:cubicBezTo>
                <a:cubicBezTo>
                  <a:pt x="170" y="206"/>
                  <a:pt x="169" y="202"/>
                  <a:pt x="173" y="202"/>
                </a:cubicBezTo>
                <a:cubicBezTo>
                  <a:pt x="176" y="199"/>
                  <a:pt x="179" y="194"/>
                  <a:pt x="177" y="190"/>
                </a:cubicBezTo>
                <a:cubicBezTo>
                  <a:pt x="176" y="188"/>
                  <a:pt x="174" y="186"/>
                  <a:pt x="172" y="185"/>
                </a:cubicBezTo>
                <a:cubicBezTo>
                  <a:pt x="170" y="184"/>
                  <a:pt x="167" y="185"/>
                  <a:pt x="165" y="186"/>
                </a:cubicBezTo>
                <a:cubicBezTo>
                  <a:pt x="163" y="187"/>
                  <a:pt x="163" y="189"/>
                  <a:pt x="163" y="191"/>
                </a:cubicBezTo>
                <a:cubicBezTo>
                  <a:pt x="164" y="194"/>
                  <a:pt x="167" y="192"/>
                  <a:pt x="169" y="194"/>
                </a:cubicBezTo>
                <a:cubicBezTo>
                  <a:pt x="169" y="195"/>
                  <a:pt x="168" y="196"/>
                  <a:pt x="167" y="198"/>
                </a:cubicBezTo>
                <a:cubicBezTo>
                  <a:pt x="164" y="199"/>
                  <a:pt x="162" y="202"/>
                  <a:pt x="161" y="205"/>
                </a:cubicBezTo>
                <a:cubicBezTo>
                  <a:pt x="160" y="206"/>
                  <a:pt x="158" y="206"/>
                  <a:pt x="157" y="205"/>
                </a:cubicBezTo>
                <a:cubicBezTo>
                  <a:pt x="156" y="205"/>
                  <a:pt x="156" y="203"/>
                  <a:pt x="156" y="202"/>
                </a:cubicBezTo>
                <a:cubicBezTo>
                  <a:pt x="156" y="201"/>
                  <a:pt x="157" y="199"/>
                  <a:pt x="155" y="198"/>
                </a:cubicBezTo>
                <a:cubicBezTo>
                  <a:pt x="155" y="198"/>
                  <a:pt x="153" y="197"/>
                  <a:pt x="153" y="195"/>
                </a:cubicBezTo>
                <a:cubicBezTo>
                  <a:pt x="153" y="192"/>
                  <a:pt x="157" y="195"/>
                  <a:pt x="157" y="191"/>
                </a:cubicBezTo>
                <a:cubicBezTo>
                  <a:pt x="158" y="189"/>
                  <a:pt x="156" y="187"/>
                  <a:pt x="154" y="185"/>
                </a:cubicBezTo>
                <a:cubicBezTo>
                  <a:pt x="153" y="186"/>
                  <a:pt x="153" y="185"/>
                  <a:pt x="152" y="185"/>
                </a:cubicBezTo>
                <a:cubicBezTo>
                  <a:pt x="150" y="184"/>
                  <a:pt x="148" y="185"/>
                  <a:pt x="146" y="186"/>
                </a:cubicBezTo>
                <a:cubicBezTo>
                  <a:pt x="142" y="189"/>
                  <a:pt x="142" y="189"/>
                  <a:pt x="142" y="189"/>
                </a:cubicBezTo>
                <a:cubicBezTo>
                  <a:pt x="142" y="187"/>
                  <a:pt x="143" y="185"/>
                  <a:pt x="142" y="184"/>
                </a:cubicBezTo>
                <a:cubicBezTo>
                  <a:pt x="141" y="179"/>
                  <a:pt x="137" y="176"/>
                  <a:pt x="133" y="174"/>
                </a:cubicBezTo>
                <a:cubicBezTo>
                  <a:pt x="130" y="173"/>
                  <a:pt x="128" y="173"/>
                  <a:pt x="125" y="172"/>
                </a:cubicBezTo>
                <a:cubicBezTo>
                  <a:pt x="124" y="172"/>
                  <a:pt x="126" y="171"/>
                  <a:pt x="126" y="170"/>
                </a:cubicBezTo>
                <a:cubicBezTo>
                  <a:pt x="126" y="167"/>
                  <a:pt x="126" y="165"/>
                  <a:pt x="125" y="163"/>
                </a:cubicBezTo>
                <a:cubicBezTo>
                  <a:pt x="125" y="162"/>
                  <a:pt x="123" y="161"/>
                  <a:pt x="122" y="161"/>
                </a:cubicBezTo>
                <a:cubicBezTo>
                  <a:pt x="120" y="160"/>
                  <a:pt x="119" y="161"/>
                  <a:pt x="117" y="162"/>
                </a:cubicBezTo>
                <a:cubicBezTo>
                  <a:pt x="117" y="163"/>
                  <a:pt x="117" y="164"/>
                  <a:pt x="117" y="166"/>
                </a:cubicBezTo>
                <a:cubicBezTo>
                  <a:pt x="114" y="166"/>
                  <a:pt x="116" y="163"/>
                  <a:pt x="115" y="162"/>
                </a:cubicBezTo>
                <a:cubicBezTo>
                  <a:pt x="112" y="162"/>
                  <a:pt x="109" y="162"/>
                  <a:pt x="107" y="160"/>
                </a:cubicBezTo>
                <a:cubicBezTo>
                  <a:pt x="106" y="158"/>
                  <a:pt x="104" y="156"/>
                  <a:pt x="106" y="154"/>
                </a:cubicBezTo>
                <a:cubicBezTo>
                  <a:pt x="106" y="152"/>
                  <a:pt x="108" y="151"/>
                  <a:pt x="109" y="150"/>
                </a:cubicBezTo>
                <a:cubicBezTo>
                  <a:pt x="110" y="150"/>
                  <a:pt x="111" y="151"/>
                  <a:pt x="112" y="150"/>
                </a:cubicBezTo>
                <a:cubicBezTo>
                  <a:pt x="113" y="149"/>
                  <a:pt x="114" y="147"/>
                  <a:pt x="115" y="147"/>
                </a:cubicBezTo>
                <a:cubicBezTo>
                  <a:pt x="118" y="147"/>
                  <a:pt x="117" y="150"/>
                  <a:pt x="120" y="150"/>
                </a:cubicBezTo>
                <a:cubicBezTo>
                  <a:pt x="122" y="150"/>
                  <a:pt x="124" y="149"/>
                  <a:pt x="126" y="147"/>
                </a:cubicBezTo>
                <a:cubicBezTo>
                  <a:pt x="127" y="144"/>
                  <a:pt x="125" y="141"/>
                  <a:pt x="124" y="139"/>
                </a:cubicBezTo>
                <a:cubicBezTo>
                  <a:pt x="124" y="139"/>
                  <a:pt x="124" y="139"/>
                  <a:pt x="124" y="139"/>
                </a:cubicBezTo>
                <a:cubicBezTo>
                  <a:pt x="130" y="139"/>
                  <a:pt x="136" y="136"/>
                  <a:pt x="140" y="130"/>
                </a:cubicBezTo>
                <a:cubicBezTo>
                  <a:pt x="141" y="128"/>
                  <a:pt x="142" y="125"/>
                  <a:pt x="143" y="123"/>
                </a:cubicBezTo>
                <a:cubicBezTo>
                  <a:pt x="144" y="126"/>
                  <a:pt x="148" y="127"/>
                  <a:pt x="151" y="128"/>
                </a:cubicBezTo>
                <a:cubicBezTo>
                  <a:pt x="155" y="128"/>
                  <a:pt x="158" y="125"/>
                  <a:pt x="159" y="122"/>
                </a:cubicBezTo>
                <a:cubicBezTo>
                  <a:pt x="159" y="120"/>
                  <a:pt x="159" y="117"/>
                  <a:pt x="157" y="116"/>
                </a:cubicBezTo>
                <a:cubicBezTo>
                  <a:pt x="155" y="116"/>
                  <a:pt x="152" y="116"/>
                  <a:pt x="151" y="118"/>
                </a:cubicBezTo>
                <a:cubicBezTo>
                  <a:pt x="150" y="117"/>
                  <a:pt x="151" y="115"/>
                  <a:pt x="151" y="114"/>
                </a:cubicBezTo>
                <a:cubicBezTo>
                  <a:pt x="152" y="112"/>
                  <a:pt x="154" y="111"/>
                  <a:pt x="156" y="110"/>
                </a:cubicBezTo>
                <a:cubicBezTo>
                  <a:pt x="157" y="109"/>
                  <a:pt x="156" y="108"/>
                  <a:pt x="156" y="108"/>
                </a:cubicBezTo>
                <a:cubicBezTo>
                  <a:pt x="157" y="106"/>
                  <a:pt x="158" y="104"/>
                  <a:pt x="160" y="104"/>
                </a:cubicBezTo>
                <a:cubicBezTo>
                  <a:pt x="163" y="103"/>
                  <a:pt x="163" y="106"/>
                  <a:pt x="164" y="108"/>
                </a:cubicBezTo>
                <a:close/>
                <a:moveTo>
                  <a:pt x="92" y="113"/>
                </a:moveTo>
                <a:cubicBezTo>
                  <a:pt x="91" y="114"/>
                  <a:pt x="91" y="117"/>
                  <a:pt x="89" y="117"/>
                </a:cubicBezTo>
                <a:cubicBezTo>
                  <a:pt x="86" y="114"/>
                  <a:pt x="84" y="111"/>
                  <a:pt x="81" y="108"/>
                </a:cubicBezTo>
                <a:cubicBezTo>
                  <a:pt x="81" y="107"/>
                  <a:pt x="81" y="106"/>
                  <a:pt x="82" y="106"/>
                </a:cubicBezTo>
                <a:cubicBezTo>
                  <a:pt x="83" y="107"/>
                  <a:pt x="85" y="109"/>
                  <a:pt x="86" y="111"/>
                </a:cubicBezTo>
                <a:cubicBezTo>
                  <a:pt x="87" y="112"/>
                  <a:pt x="88" y="112"/>
                  <a:pt x="89" y="112"/>
                </a:cubicBezTo>
                <a:cubicBezTo>
                  <a:pt x="92" y="110"/>
                  <a:pt x="92" y="107"/>
                  <a:pt x="93" y="104"/>
                </a:cubicBezTo>
                <a:cubicBezTo>
                  <a:pt x="94" y="106"/>
                  <a:pt x="92" y="110"/>
                  <a:pt x="92" y="113"/>
                </a:cubicBezTo>
                <a:close/>
                <a:moveTo>
                  <a:pt x="137" y="112"/>
                </a:moveTo>
                <a:cubicBezTo>
                  <a:pt x="139" y="116"/>
                  <a:pt x="142" y="123"/>
                  <a:pt x="138" y="128"/>
                </a:cubicBezTo>
                <a:cubicBezTo>
                  <a:pt x="136" y="133"/>
                  <a:pt x="130" y="136"/>
                  <a:pt x="124" y="136"/>
                </a:cubicBezTo>
                <a:cubicBezTo>
                  <a:pt x="121" y="136"/>
                  <a:pt x="118" y="136"/>
                  <a:pt x="116" y="133"/>
                </a:cubicBezTo>
                <a:cubicBezTo>
                  <a:pt x="112" y="129"/>
                  <a:pt x="110" y="123"/>
                  <a:pt x="112" y="118"/>
                </a:cubicBezTo>
                <a:cubicBezTo>
                  <a:pt x="113" y="117"/>
                  <a:pt x="114" y="117"/>
                  <a:pt x="116" y="116"/>
                </a:cubicBezTo>
                <a:cubicBezTo>
                  <a:pt x="116" y="121"/>
                  <a:pt x="118" y="127"/>
                  <a:pt x="123" y="129"/>
                </a:cubicBezTo>
                <a:cubicBezTo>
                  <a:pt x="127" y="129"/>
                  <a:pt x="131" y="129"/>
                  <a:pt x="133" y="125"/>
                </a:cubicBezTo>
                <a:cubicBezTo>
                  <a:pt x="134" y="123"/>
                  <a:pt x="134" y="121"/>
                  <a:pt x="133" y="118"/>
                </a:cubicBezTo>
                <a:cubicBezTo>
                  <a:pt x="131" y="114"/>
                  <a:pt x="126" y="112"/>
                  <a:pt x="121" y="112"/>
                </a:cubicBezTo>
                <a:cubicBezTo>
                  <a:pt x="109" y="113"/>
                  <a:pt x="102" y="125"/>
                  <a:pt x="98" y="135"/>
                </a:cubicBezTo>
                <a:cubicBezTo>
                  <a:pt x="93" y="137"/>
                  <a:pt x="87" y="140"/>
                  <a:pt x="84" y="146"/>
                </a:cubicBezTo>
                <a:cubicBezTo>
                  <a:pt x="83" y="149"/>
                  <a:pt x="82" y="152"/>
                  <a:pt x="80" y="154"/>
                </a:cubicBezTo>
                <a:cubicBezTo>
                  <a:pt x="80" y="157"/>
                  <a:pt x="83" y="158"/>
                  <a:pt x="84" y="160"/>
                </a:cubicBezTo>
                <a:cubicBezTo>
                  <a:pt x="86" y="167"/>
                  <a:pt x="92" y="173"/>
                  <a:pt x="99" y="175"/>
                </a:cubicBezTo>
                <a:cubicBezTo>
                  <a:pt x="103" y="185"/>
                  <a:pt x="112" y="196"/>
                  <a:pt x="123" y="197"/>
                </a:cubicBezTo>
                <a:cubicBezTo>
                  <a:pt x="127" y="197"/>
                  <a:pt x="130" y="194"/>
                  <a:pt x="132" y="191"/>
                </a:cubicBezTo>
                <a:cubicBezTo>
                  <a:pt x="132" y="189"/>
                  <a:pt x="133" y="186"/>
                  <a:pt x="131" y="184"/>
                </a:cubicBezTo>
                <a:cubicBezTo>
                  <a:pt x="130" y="182"/>
                  <a:pt x="128" y="181"/>
                  <a:pt x="126" y="181"/>
                </a:cubicBezTo>
                <a:cubicBezTo>
                  <a:pt x="123" y="181"/>
                  <a:pt x="120" y="184"/>
                  <a:pt x="119" y="187"/>
                </a:cubicBezTo>
                <a:cubicBezTo>
                  <a:pt x="119" y="189"/>
                  <a:pt x="118" y="191"/>
                  <a:pt x="119" y="192"/>
                </a:cubicBezTo>
                <a:cubicBezTo>
                  <a:pt x="118" y="193"/>
                  <a:pt x="118" y="193"/>
                  <a:pt x="118" y="193"/>
                </a:cubicBezTo>
                <a:cubicBezTo>
                  <a:pt x="116" y="193"/>
                  <a:pt x="114" y="191"/>
                  <a:pt x="112" y="190"/>
                </a:cubicBezTo>
                <a:cubicBezTo>
                  <a:pt x="112" y="186"/>
                  <a:pt x="113" y="183"/>
                  <a:pt x="115" y="180"/>
                </a:cubicBezTo>
                <a:cubicBezTo>
                  <a:pt x="117" y="177"/>
                  <a:pt x="121" y="175"/>
                  <a:pt x="124" y="175"/>
                </a:cubicBezTo>
                <a:cubicBezTo>
                  <a:pt x="128" y="175"/>
                  <a:pt x="133" y="175"/>
                  <a:pt x="136" y="179"/>
                </a:cubicBezTo>
                <a:cubicBezTo>
                  <a:pt x="138" y="181"/>
                  <a:pt x="139" y="184"/>
                  <a:pt x="140" y="187"/>
                </a:cubicBezTo>
                <a:cubicBezTo>
                  <a:pt x="140" y="192"/>
                  <a:pt x="138" y="197"/>
                  <a:pt x="133" y="200"/>
                </a:cubicBezTo>
                <a:cubicBezTo>
                  <a:pt x="127" y="204"/>
                  <a:pt x="117" y="204"/>
                  <a:pt x="111" y="200"/>
                </a:cubicBezTo>
                <a:cubicBezTo>
                  <a:pt x="108" y="199"/>
                  <a:pt x="105" y="195"/>
                  <a:pt x="102" y="193"/>
                </a:cubicBezTo>
                <a:cubicBezTo>
                  <a:pt x="100" y="190"/>
                  <a:pt x="96" y="186"/>
                  <a:pt x="96" y="180"/>
                </a:cubicBezTo>
                <a:cubicBezTo>
                  <a:pt x="85" y="177"/>
                  <a:pt x="82" y="163"/>
                  <a:pt x="72" y="157"/>
                </a:cubicBezTo>
                <a:cubicBezTo>
                  <a:pt x="71" y="156"/>
                  <a:pt x="71" y="155"/>
                  <a:pt x="72" y="155"/>
                </a:cubicBezTo>
                <a:cubicBezTo>
                  <a:pt x="79" y="150"/>
                  <a:pt x="79" y="141"/>
                  <a:pt x="86" y="136"/>
                </a:cubicBezTo>
                <a:cubicBezTo>
                  <a:pt x="88" y="133"/>
                  <a:pt x="91" y="132"/>
                  <a:pt x="94" y="130"/>
                </a:cubicBezTo>
                <a:cubicBezTo>
                  <a:pt x="97" y="120"/>
                  <a:pt x="105" y="111"/>
                  <a:pt x="116" y="108"/>
                </a:cubicBezTo>
                <a:cubicBezTo>
                  <a:pt x="120" y="106"/>
                  <a:pt x="127" y="105"/>
                  <a:pt x="132" y="108"/>
                </a:cubicBezTo>
                <a:cubicBezTo>
                  <a:pt x="137" y="112"/>
                  <a:pt x="137" y="112"/>
                  <a:pt x="137" y="112"/>
                </a:cubicBezTo>
                <a:close/>
                <a:moveTo>
                  <a:pt x="216" y="120"/>
                </a:moveTo>
                <a:cubicBezTo>
                  <a:pt x="218" y="123"/>
                  <a:pt x="220" y="126"/>
                  <a:pt x="221" y="130"/>
                </a:cubicBezTo>
                <a:cubicBezTo>
                  <a:pt x="224" y="132"/>
                  <a:pt x="228" y="133"/>
                  <a:pt x="230" y="137"/>
                </a:cubicBezTo>
                <a:cubicBezTo>
                  <a:pt x="234" y="141"/>
                  <a:pt x="236" y="146"/>
                  <a:pt x="240" y="151"/>
                </a:cubicBezTo>
                <a:cubicBezTo>
                  <a:pt x="239" y="153"/>
                  <a:pt x="242" y="154"/>
                  <a:pt x="242" y="156"/>
                </a:cubicBezTo>
                <a:cubicBezTo>
                  <a:pt x="235" y="161"/>
                  <a:pt x="233" y="169"/>
                  <a:pt x="227" y="175"/>
                </a:cubicBezTo>
                <a:cubicBezTo>
                  <a:pt x="224" y="177"/>
                  <a:pt x="222" y="180"/>
                  <a:pt x="219" y="182"/>
                </a:cubicBezTo>
                <a:cubicBezTo>
                  <a:pt x="218" y="184"/>
                  <a:pt x="217" y="186"/>
                  <a:pt x="216" y="188"/>
                </a:cubicBezTo>
                <a:cubicBezTo>
                  <a:pt x="212" y="194"/>
                  <a:pt x="206" y="202"/>
                  <a:pt x="198" y="202"/>
                </a:cubicBezTo>
                <a:cubicBezTo>
                  <a:pt x="196" y="203"/>
                  <a:pt x="194" y="201"/>
                  <a:pt x="191" y="201"/>
                </a:cubicBezTo>
                <a:cubicBezTo>
                  <a:pt x="187" y="200"/>
                  <a:pt x="184" y="196"/>
                  <a:pt x="181" y="193"/>
                </a:cubicBezTo>
                <a:cubicBezTo>
                  <a:pt x="180" y="190"/>
                  <a:pt x="181" y="185"/>
                  <a:pt x="183" y="182"/>
                </a:cubicBezTo>
                <a:cubicBezTo>
                  <a:pt x="186" y="179"/>
                  <a:pt x="190" y="177"/>
                  <a:pt x="194" y="178"/>
                </a:cubicBezTo>
                <a:cubicBezTo>
                  <a:pt x="199" y="178"/>
                  <a:pt x="204" y="182"/>
                  <a:pt x="207" y="186"/>
                </a:cubicBezTo>
                <a:cubicBezTo>
                  <a:pt x="208" y="189"/>
                  <a:pt x="204" y="190"/>
                  <a:pt x="203" y="192"/>
                </a:cubicBezTo>
                <a:cubicBezTo>
                  <a:pt x="202" y="192"/>
                  <a:pt x="201" y="193"/>
                  <a:pt x="201" y="193"/>
                </a:cubicBezTo>
                <a:cubicBezTo>
                  <a:pt x="200" y="190"/>
                  <a:pt x="201" y="188"/>
                  <a:pt x="199" y="186"/>
                </a:cubicBezTo>
                <a:cubicBezTo>
                  <a:pt x="197" y="184"/>
                  <a:pt x="194" y="183"/>
                  <a:pt x="192" y="184"/>
                </a:cubicBezTo>
                <a:cubicBezTo>
                  <a:pt x="190" y="184"/>
                  <a:pt x="189" y="186"/>
                  <a:pt x="188" y="187"/>
                </a:cubicBezTo>
                <a:cubicBezTo>
                  <a:pt x="187" y="189"/>
                  <a:pt x="189" y="191"/>
                  <a:pt x="189" y="194"/>
                </a:cubicBezTo>
                <a:cubicBezTo>
                  <a:pt x="191" y="196"/>
                  <a:pt x="195" y="195"/>
                  <a:pt x="198" y="196"/>
                </a:cubicBezTo>
                <a:cubicBezTo>
                  <a:pt x="204" y="194"/>
                  <a:pt x="210" y="190"/>
                  <a:pt x="212" y="184"/>
                </a:cubicBezTo>
                <a:cubicBezTo>
                  <a:pt x="214" y="181"/>
                  <a:pt x="213" y="177"/>
                  <a:pt x="217" y="176"/>
                </a:cubicBezTo>
                <a:cubicBezTo>
                  <a:pt x="225" y="173"/>
                  <a:pt x="229" y="164"/>
                  <a:pt x="233" y="157"/>
                </a:cubicBezTo>
                <a:cubicBezTo>
                  <a:pt x="234" y="156"/>
                  <a:pt x="237" y="156"/>
                  <a:pt x="236" y="154"/>
                </a:cubicBezTo>
                <a:cubicBezTo>
                  <a:pt x="235" y="153"/>
                  <a:pt x="234" y="152"/>
                  <a:pt x="234" y="151"/>
                </a:cubicBezTo>
                <a:cubicBezTo>
                  <a:pt x="231" y="148"/>
                  <a:pt x="230" y="144"/>
                  <a:pt x="228" y="141"/>
                </a:cubicBezTo>
                <a:cubicBezTo>
                  <a:pt x="224" y="138"/>
                  <a:pt x="220" y="135"/>
                  <a:pt x="215" y="134"/>
                </a:cubicBezTo>
                <a:cubicBezTo>
                  <a:pt x="213" y="126"/>
                  <a:pt x="208" y="118"/>
                  <a:pt x="199" y="115"/>
                </a:cubicBezTo>
                <a:cubicBezTo>
                  <a:pt x="196" y="113"/>
                  <a:pt x="190" y="113"/>
                  <a:pt x="187" y="116"/>
                </a:cubicBezTo>
                <a:cubicBezTo>
                  <a:pt x="185" y="118"/>
                  <a:pt x="184" y="121"/>
                  <a:pt x="185" y="125"/>
                </a:cubicBezTo>
                <a:cubicBezTo>
                  <a:pt x="186" y="127"/>
                  <a:pt x="189" y="129"/>
                  <a:pt x="192" y="130"/>
                </a:cubicBezTo>
                <a:cubicBezTo>
                  <a:pt x="195" y="130"/>
                  <a:pt x="197" y="128"/>
                  <a:pt x="199" y="127"/>
                </a:cubicBezTo>
                <a:cubicBezTo>
                  <a:pt x="201" y="124"/>
                  <a:pt x="201" y="121"/>
                  <a:pt x="201" y="119"/>
                </a:cubicBezTo>
                <a:cubicBezTo>
                  <a:pt x="202" y="119"/>
                  <a:pt x="204" y="120"/>
                  <a:pt x="205" y="121"/>
                </a:cubicBezTo>
                <a:cubicBezTo>
                  <a:pt x="206" y="124"/>
                  <a:pt x="204" y="128"/>
                  <a:pt x="202" y="131"/>
                </a:cubicBezTo>
                <a:cubicBezTo>
                  <a:pt x="199" y="134"/>
                  <a:pt x="195" y="136"/>
                  <a:pt x="190" y="135"/>
                </a:cubicBezTo>
                <a:cubicBezTo>
                  <a:pt x="185" y="133"/>
                  <a:pt x="179" y="129"/>
                  <a:pt x="178" y="123"/>
                </a:cubicBezTo>
                <a:cubicBezTo>
                  <a:pt x="178" y="119"/>
                  <a:pt x="180" y="115"/>
                  <a:pt x="183" y="111"/>
                </a:cubicBezTo>
                <a:cubicBezTo>
                  <a:pt x="190" y="107"/>
                  <a:pt x="198" y="109"/>
                  <a:pt x="204" y="111"/>
                </a:cubicBezTo>
                <a:cubicBezTo>
                  <a:pt x="208" y="114"/>
                  <a:pt x="212" y="116"/>
                  <a:pt x="216" y="120"/>
                </a:cubicBezTo>
                <a:close/>
                <a:moveTo>
                  <a:pt x="243" y="117"/>
                </a:moveTo>
                <a:cubicBezTo>
                  <a:pt x="245" y="123"/>
                  <a:pt x="247" y="131"/>
                  <a:pt x="242" y="136"/>
                </a:cubicBezTo>
                <a:cubicBezTo>
                  <a:pt x="241" y="137"/>
                  <a:pt x="240" y="138"/>
                  <a:pt x="239" y="138"/>
                </a:cubicBezTo>
                <a:cubicBezTo>
                  <a:pt x="237" y="137"/>
                  <a:pt x="235" y="136"/>
                  <a:pt x="234" y="134"/>
                </a:cubicBezTo>
                <a:cubicBezTo>
                  <a:pt x="234" y="133"/>
                  <a:pt x="233" y="130"/>
                  <a:pt x="234" y="129"/>
                </a:cubicBezTo>
                <a:cubicBezTo>
                  <a:pt x="236" y="129"/>
                  <a:pt x="238" y="132"/>
                  <a:pt x="240" y="130"/>
                </a:cubicBezTo>
                <a:cubicBezTo>
                  <a:pt x="242" y="127"/>
                  <a:pt x="241" y="124"/>
                  <a:pt x="241" y="120"/>
                </a:cubicBezTo>
                <a:cubicBezTo>
                  <a:pt x="240" y="117"/>
                  <a:pt x="236" y="114"/>
                  <a:pt x="238" y="111"/>
                </a:cubicBezTo>
                <a:cubicBezTo>
                  <a:pt x="240" y="112"/>
                  <a:pt x="242" y="115"/>
                  <a:pt x="243" y="117"/>
                </a:cubicBezTo>
                <a:close/>
                <a:moveTo>
                  <a:pt x="77" y="119"/>
                </a:moveTo>
                <a:cubicBezTo>
                  <a:pt x="76" y="122"/>
                  <a:pt x="74" y="126"/>
                  <a:pt x="76" y="129"/>
                </a:cubicBezTo>
                <a:cubicBezTo>
                  <a:pt x="77" y="130"/>
                  <a:pt x="78" y="130"/>
                  <a:pt x="79" y="130"/>
                </a:cubicBezTo>
                <a:cubicBezTo>
                  <a:pt x="80" y="130"/>
                  <a:pt x="81" y="130"/>
                  <a:pt x="82" y="130"/>
                </a:cubicBezTo>
                <a:cubicBezTo>
                  <a:pt x="82" y="132"/>
                  <a:pt x="82" y="135"/>
                  <a:pt x="80" y="136"/>
                </a:cubicBezTo>
                <a:cubicBezTo>
                  <a:pt x="79" y="137"/>
                  <a:pt x="78" y="137"/>
                  <a:pt x="77" y="137"/>
                </a:cubicBezTo>
                <a:cubicBezTo>
                  <a:pt x="74" y="136"/>
                  <a:pt x="72" y="133"/>
                  <a:pt x="71" y="130"/>
                </a:cubicBezTo>
                <a:cubicBezTo>
                  <a:pt x="71" y="124"/>
                  <a:pt x="75" y="118"/>
                  <a:pt x="75" y="112"/>
                </a:cubicBezTo>
                <a:cubicBezTo>
                  <a:pt x="75" y="111"/>
                  <a:pt x="76" y="111"/>
                  <a:pt x="77" y="110"/>
                </a:cubicBezTo>
                <a:cubicBezTo>
                  <a:pt x="79" y="113"/>
                  <a:pt x="77" y="116"/>
                  <a:pt x="77" y="119"/>
                </a:cubicBezTo>
                <a:close/>
                <a:moveTo>
                  <a:pt x="248" y="115"/>
                </a:moveTo>
                <a:cubicBezTo>
                  <a:pt x="247" y="117"/>
                  <a:pt x="250" y="118"/>
                  <a:pt x="250" y="120"/>
                </a:cubicBezTo>
                <a:cubicBezTo>
                  <a:pt x="252" y="124"/>
                  <a:pt x="253" y="129"/>
                  <a:pt x="252" y="133"/>
                </a:cubicBezTo>
                <a:cubicBezTo>
                  <a:pt x="250" y="137"/>
                  <a:pt x="248" y="143"/>
                  <a:pt x="251" y="146"/>
                </a:cubicBezTo>
                <a:cubicBezTo>
                  <a:pt x="253" y="148"/>
                  <a:pt x="255" y="148"/>
                  <a:pt x="256" y="148"/>
                </a:cubicBezTo>
                <a:cubicBezTo>
                  <a:pt x="259" y="146"/>
                  <a:pt x="259" y="146"/>
                  <a:pt x="259" y="146"/>
                </a:cubicBezTo>
                <a:cubicBezTo>
                  <a:pt x="259" y="149"/>
                  <a:pt x="256" y="152"/>
                  <a:pt x="254" y="153"/>
                </a:cubicBezTo>
                <a:cubicBezTo>
                  <a:pt x="252" y="154"/>
                  <a:pt x="250" y="153"/>
                  <a:pt x="248" y="152"/>
                </a:cubicBezTo>
                <a:cubicBezTo>
                  <a:pt x="244" y="150"/>
                  <a:pt x="244" y="145"/>
                  <a:pt x="244" y="141"/>
                </a:cubicBezTo>
                <a:cubicBezTo>
                  <a:pt x="245" y="136"/>
                  <a:pt x="249" y="132"/>
                  <a:pt x="247" y="127"/>
                </a:cubicBezTo>
                <a:cubicBezTo>
                  <a:pt x="248" y="122"/>
                  <a:pt x="245" y="119"/>
                  <a:pt x="245" y="114"/>
                </a:cubicBezTo>
                <a:cubicBezTo>
                  <a:pt x="246" y="114"/>
                  <a:pt x="247" y="114"/>
                  <a:pt x="248" y="115"/>
                </a:cubicBezTo>
                <a:close/>
                <a:moveTo>
                  <a:pt x="72" y="114"/>
                </a:moveTo>
                <a:cubicBezTo>
                  <a:pt x="71" y="120"/>
                  <a:pt x="68" y="126"/>
                  <a:pt x="70" y="132"/>
                </a:cubicBezTo>
                <a:cubicBezTo>
                  <a:pt x="71" y="137"/>
                  <a:pt x="73" y="144"/>
                  <a:pt x="69" y="148"/>
                </a:cubicBezTo>
                <a:cubicBezTo>
                  <a:pt x="68" y="150"/>
                  <a:pt x="66" y="151"/>
                  <a:pt x="63" y="151"/>
                </a:cubicBezTo>
                <a:cubicBezTo>
                  <a:pt x="62" y="151"/>
                  <a:pt x="60" y="150"/>
                  <a:pt x="59" y="148"/>
                </a:cubicBezTo>
                <a:cubicBezTo>
                  <a:pt x="59" y="148"/>
                  <a:pt x="59" y="148"/>
                  <a:pt x="59" y="148"/>
                </a:cubicBezTo>
                <a:cubicBezTo>
                  <a:pt x="62" y="148"/>
                  <a:pt x="65" y="147"/>
                  <a:pt x="66" y="144"/>
                </a:cubicBezTo>
                <a:cubicBezTo>
                  <a:pt x="70" y="137"/>
                  <a:pt x="64" y="131"/>
                  <a:pt x="66" y="125"/>
                </a:cubicBezTo>
                <a:cubicBezTo>
                  <a:pt x="66" y="121"/>
                  <a:pt x="67" y="117"/>
                  <a:pt x="70" y="115"/>
                </a:cubicBezTo>
                <a:cubicBezTo>
                  <a:pt x="70" y="114"/>
                  <a:pt x="71" y="114"/>
                  <a:pt x="72" y="113"/>
                </a:cubicBezTo>
                <a:cubicBezTo>
                  <a:pt x="72" y="113"/>
                  <a:pt x="72" y="114"/>
                  <a:pt x="72" y="114"/>
                </a:cubicBezTo>
                <a:close/>
                <a:moveTo>
                  <a:pt x="255" y="119"/>
                </a:moveTo>
                <a:cubicBezTo>
                  <a:pt x="258" y="124"/>
                  <a:pt x="257" y="130"/>
                  <a:pt x="255" y="134"/>
                </a:cubicBezTo>
                <a:cubicBezTo>
                  <a:pt x="255" y="137"/>
                  <a:pt x="253" y="141"/>
                  <a:pt x="256" y="143"/>
                </a:cubicBezTo>
                <a:cubicBezTo>
                  <a:pt x="256" y="144"/>
                  <a:pt x="257" y="144"/>
                  <a:pt x="257" y="145"/>
                </a:cubicBezTo>
                <a:cubicBezTo>
                  <a:pt x="257" y="146"/>
                  <a:pt x="255" y="146"/>
                  <a:pt x="254" y="145"/>
                </a:cubicBezTo>
                <a:cubicBezTo>
                  <a:pt x="249" y="140"/>
                  <a:pt x="255" y="134"/>
                  <a:pt x="254" y="128"/>
                </a:cubicBezTo>
                <a:cubicBezTo>
                  <a:pt x="255" y="124"/>
                  <a:pt x="253" y="120"/>
                  <a:pt x="251" y="116"/>
                </a:cubicBezTo>
                <a:cubicBezTo>
                  <a:pt x="253" y="115"/>
                  <a:pt x="254" y="118"/>
                  <a:pt x="255" y="119"/>
                </a:cubicBezTo>
                <a:close/>
                <a:moveTo>
                  <a:pt x="130" y="118"/>
                </a:moveTo>
                <a:cubicBezTo>
                  <a:pt x="131" y="119"/>
                  <a:pt x="131" y="122"/>
                  <a:pt x="130" y="124"/>
                </a:cubicBezTo>
                <a:cubicBezTo>
                  <a:pt x="129" y="126"/>
                  <a:pt x="127" y="127"/>
                  <a:pt x="125" y="127"/>
                </a:cubicBezTo>
                <a:cubicBezTo>
                  <a:pt x="123" y="127"/>
                  <a:pt x="121" y="126"/>
                  <a:pt x="120" y="124"/>
                </a:cubicBezTo>
                <a:cubicBezTo>
                  <a:pt x="118" y="122"/>
                  <a:pt x="119" y="118"/>
                  <a:pt x="119" y="115"/>
                </a:cubicBezTo>
                <a:cubicBezTo>
                  <a:pt x="122" y="114"/>
                  <a:pt x="125" y="115"/>
                  <a:pt x="127" y="116"/>
                </a:cubicBezTo>
                <a:cubicBezTo>
                  <a:pt x="130" y="118"/>
                  <a:pt x="130" y="118"/>
                  <a:pt x="130" y="118"/>
                </a:cubicBezTo>
                <a:close/>
                <a:moveTo>
                  <a:pt x="197" y="117"/>
                </a:moveTo>
                <a:cubicBezTo>
                  <a:pt x="197" y="119"/>
                  <a:pt x="197" y="119"/>
                  <a:pt x="197" y="119"/>
                </a:cubicBezTo>
                <a:cubicBezTo>
                  <a:pt x="196" y="118"/>
                  <a:pt x="194" y="116"/>
                  <a:pt x="192" y="118"/>
                </a:cubicBezTo>
                <a:cubicBezTo>
                  <a:pt x="190" y="118"/>
                  <a:pt x="189" y="120"/>
                  <a:pt x="189" y="121"/>
                </a:cubicBezTo>
                <a:cubicBezTo>
                  <a:pt x="188" y="122"/>
                  <a:pt x="189" y="123"/>
                  <a:pt x="189" y="124"/>
                </a:cubicBezTo>
                <a:cubicBezTo>
                  <a:pt x="190" y="126"/>
                  <a:pt x="191" y="126"/>
                  <a:pt x="193" y="126"/>
                </a:cubicBezTo>
                <a:cubicBezTo>
                  <a:pt x="194" y="126"/>
                  <a:pt x="196" y="126"/>
                  <a:pt x="197" y="125"/>
                </a:cubicBezTo>
                <a:cubicBezTo>
                  <a:pt x="198" y="123"/>
                  <a:pt x="197" y="121"/>
                  <a:pt x="198" y="120"/>
                </a:cubicBezTo>
                <a:cubicBezTo>
                  <a:pt x="200" y="121"/>
                  <a:pt x="199" y="123"/>
                  <a:pt x="199" y="124"/>
                </a:cubicBezTo>
                <a:cubicBezTo>
                  <a:pt x="197" y="125"/>
                  <a:pt x="196" y="127"/>
                  <a:pt x="194" y="127"/>
                </a:cubicBezTo>
                <a:cubicBezTo>
                  <a:pt x="192" y="128"/>
                  <a:pt x="189" y="127"/>
                  <a:pt x="188" y="125"/>
                </a:cubicBezTo>
                <a:cubicBezTo>
                  <a:pt x="187" y="124"/>
                  <a:pt x="186" y="122"/>
                  <a:pt x="187" y="121"/>
                </a:cubicBezTo>
                <a:cubicBezTo>
                  <a:pt x="188" y="118"/>
                  <a:pt x="190" y="116"/>
                  <a:pt x="193" y="116"/>
                </a:cubicBezTo>
                <a:cubicBezTo>
                  <a:pt x="194" y="116"/>
                  <a:pt x="197" y="116"/>
                  <a:pt x="197" y="117"/>
                </a:cubicBezTo>
                <a:close/>
                <a:moveTo>
                  <a:pt x="130" y="120"/>
                </a:moveTo>
                <a:cubicBezTo>
                  <a:pt x="130" y="122"/>
                  <a:pt x="129" y="123"/>
                  <a:pt x="128" y="125"/>
                </a:cubicBezTo>
                <a:cubicBezTo>
                  <a:pt x="127" y="126"/>
                  <a:pt x="125" y="126"/>
                  <a:pt x="123" y="125"/>
                </a:cubicBezTo>
                <a:cubicBezTo>
                  <a:pt x="120" y="124"/>
                  <a:pt x="121" y="121"/>
                  <a:pt x="120" y="118"/>
                </a:cubicBezTo>
                <a:cubicBezTo>
                  <a:pt x="120" y="117"/>
                  <a:pt x="120" y="115"/>
                  <a:pt x="122" y="116"/>
                </a:cubicBezTo>
                <a:cubicBezTo>
                  <a:pt x="125" y="116"/>
                  <a:pt x="128" y="117"/>
                  <a:pt x="130" y="120"/>
                </a:cubicBezTo>
                <a:close/>
                <a:moveTo>
                  <a:pt x="66" y="115"/>
                </a:moveTo>
                <a:cubicBezTo>
                  <a:pt x="63" y="122"/>
                  <a:pt x="62" y="131"/>
                  <a:pt x="65" y="138"/>
                </a:cubicBezTo>
                <a:cubicBezTo>
                  <a:pt x="65" y="140"/>
                  <a:pt x="65" y="143"/>
                  <a:pt x="63" y="144"/>
                </a:cubicBezTo>
                <a:cubicBezTo>
                  <a:pt x="62" y="145"/>
                  <a:pt x="62" y="146"/>
                  <a:pt x="60" y="145"/>
                </a:cubicBezTo>
                <a:cubicBezTo>
                  <a:pt x="61" y="143"/>
                  <a:pt x="62" y="141"/>
                  <a:pt x="62" y="138"/>
                </a:cubicBezTo>
                <a:cubicBezTo>
                  <a:pt x="60" y="133"/>
                  <a:pt x="62" y="128"/>
                  <a:pt x="63" y="123"/>
                </a:cubicBezTo>
                <a:cubicBezTo>
                  <a:pt x="64" y="120"/>
                  <a:pt x="64" y="117"/>
                  <a:pt x="66" y="115"/>
                </a:cubicBezTo>
                <a:close/>
                <a:moveTo>
                  <a:pt x="239" y="127"/>
                </a:moveTo>
                <a:cubicBezTo>
                  <a:pt x="238" y="127"/>
                  <a:pt x="238" y="127"/>
                  <a:pt x="238" y="127"/>
                </a:cubicBezTo>
                <a:cubicBezTo>
                  <a:pt x="236" y="126"/>
                  <a:pt x="238" y="124"/>
                  <a:pt x="238" y="122"/>
                </a:cubicBezTo>
                <a:cubicBezTo>
                  <a:pt x="236" y="117"/>
                  <a:pt x="236" y="117"/>
                  <a:pt x="236" y="117"/>
                </a:cubicBezTo>
                <a:cubicBezTo>
                  <a:pt x="238" y="120"/>
                  <a:pt x="239" y="124"/>
                  <a:pt x="239" y="127"/>
                </a:cubicBezTo>
                <a:close/>
                <a:moveTo>
                  <a:pt x="80" y="126"/>
                </a:moveTo>
                <a:cubicBezTo>
                  <a:pt x="80" y="127"/>
                  <a:pt x="80" y="128"/>
                  <a:pt x="79" y="128"/>
                </a:cubicBezTo>
                <a:cubicBezTo>
                  <a:pt x="77" y="128"/>
                  <a:pt x="77" y="127"/>
                  <a:pt x="77" y="126"/>
                </a:cubicBezTo>
                <a:cubicBezTo>
                  <a:pt x="77" y="124"/>
                  <a:pt x="78" y="122"/>
                  <a:pt x="79" y="121"/>
                </a:cubicBezTo>
                <a:cubicBezTo>
                  <a:pt x="80" y="122"/>
                  <a:pt x="79" y="125"/>
                  <a:pt x="80" y="126"/>
                </a:cubicBezTo>
                <a:close/>
                <a:moveTo>
                  <a:pt x="21" y="121"/>
                </a:moveTo>
                <a:cubicBezTo>
                  <a:pt x="21" y="122"/>
                  <a:pt x="20" y="122"/>
                  <a:pt x="20" y="122"/>
                </a:cubicBezTo>
                <a:cubicBezTo>
                  <a:pt x="20" y="121"/>
                  <a:pt x="20" y="121"/>
                  <a:pt x="20" y="121"/>
                </a:cubicBezTo>
                <a:cubicBezTo>
                  <a:pt x="21" y="121"/>
                  <a:pt x="21" y="121"/>
                  <a:pt x="21" y="121"/>
                </a:cubicBezTo>
                <a:close/>
                <a:moveTo>
                  <a:pt x="115" y="136"/>
                </a:moveTo>
                <a:cubicBezTo>
                  <a:pt x="112" y="137"/>
                  <a:pt x="109" y="139"/>
                  <a:pt x="106" y="141"/>
                </a:cubicBezTo>
                <a:cubicBezTo>
                  <a:pt x="103" y="143"/>
                  <a:pt x="98" y="145"/>
                  <a:pt x="97" y="150"/>
                </a:cubicBezTo>
                <a:cubicBezTo>
                  <a:pt x="95" y="156"/>
                  <a:pt x="96" y="163"/>
                  <a:pt x="102" y="167"/>
                </a:cubicBezTo>
                <a:cubicBezTo>
                  <a:pt x="103" y="169"/>
                  <a:pt x="106" y="169"/>
                  <a:pt x="108" y="170"/>
                </a:cubicBezTo>
                <a:cubicBezTo>
                  <a:pt x="110" y="173"/>
                  <a:pt x="112" y="175"/>
                  <a:pt x="116" y="175"/>
                </a:cubicBezTo>
                <a:cubicBezTo>
                  <a:pt x="116" y="177"/>
                  <a:pt x="114" y="177"/>
                  <a:pt x="113" y="179"/>
                </a:cubicBezTo>
                <a:cubicBezTo>
                  <a:pt x="112" y="181"/>
                  <a:pt x="111" y="184"/>
                  <a:pt x="110" y="187"/>
                </a:cubicBezTo>
                <a:cubicBezTo>
                  <a:pt x="106" y="183"/>
                  <a:pt x="102" y="179"/>
                  <a:pt x="101" y="174"/>
                </a:cubicBezTo>
                <a:cubicBezTo>
                  <a:pt x="100" y="172"/>
                  <a:pt x="97" y="172"/>
                  <a:pt x="96" y="171"/>
                </a:cubicBezTo>
                <a:cubicBezTo>
                  <a:pt x="89" y="167"/>
                  <a:pt x="87" y="161"/>
                  <a:pt x="83" y="155"/>
                </a:cubicBezTo>
                <a:cubicBezTo>
                  <a:pt x="86" y="150"/>
                  <a:pt x="87" y="143"/>
                  <a:pt x="93" y="139"/>
                </a:cubicBezTo>
                <a:cubicBezTo>
                  <a:pt x="95" y="138"/>
                  <a:pt x="98" y="137"/>
                  <a:pt x="100" y="137"/>
                </a:cubicBezTo>
                <a:cubicBezTo>
                  <a:pt x="102" y="131"/>
                  <a:pt x="105" y="127"/>
                  <a:pt x="108" y="122"/>
                </a:cubicBezTo>
                <a:cubicBezTo>
                  <a:pt x="109" y="127"/>
                  <a:pt x="111" y="133"/>
                  <a:pt x="115" y="136"/>
                </a:cubicBezTo>
                <a:close/>
                <a:moveTo>
                  <a:pt x="110" y="133"/>
                </a:moveTo>
                <a:cubicBezTo>
                  <a:pt x="111" y="134"/>
                  <a:pt x="112" y="135"/>
                  <a:pt x="112" y="137"/>
                </a:cubicBezTo>
                <a:cubicBezTo>
                  <a:pt x="109" y="137"/>
                  <a:pt x="109" y="137"/>
                  <a:pt x="109" y="137"/>
                </a:cubicBezTo>
                <a:cubicBezTo>
                  <a:pt x="107" y="138"/>
                  <a:pt x="105" y="141"/>
                  <a:pt x="103" y="142"/>
                </a:cubicBezTo>
                <a:cubicBezTo>
                  <a:pt x="99" y="144"/>
                  <a:pt x="94" y="148"/>
                  <a:pt x="95" y="154"/>
                </a:cubicBezTo>
                <a:cubicBezTo>
                  <a:pt x="96" y="155"/>
                  <a:pt x="95" y="158"/>
                  <a:pt x="95" y="160"/>
                </a:cubicBezTo>
                <a:cubicBezTo>
                  <a:pt x="96" y="163"/>
                  <a:pt x="97" y="166"/>
                  <a:pt x="100" y="168"/>
                </a:cubicBezTo>
                <a:cubicBezTo>
                  <a:pt x="102" y="170"/>
                  <a:pt x="105" y="170"/>
                  <a:pt x="107" y="171"/>
                </a:cubicBezTo>
                <a:cubicBezTo>
                  <a:pt x="108" y="173"/>
                  <a:pt x="110" y="175"/>
                  <a:pt x="112" y="175"/>
                </a:cubicBezTo>
                <a:cubicBezTo>
                  <a:pt x="113" y="176"/>
                  <a:pt x="113" y="177"/>
                  <a:pt x="112" y="178"/>
                </a:cubicBezTo>
                <a:cubicBezTo>
                  <a:pt x="110" y="179"/>
                  <a:pt x="111" y="183"/>
                  <a:pt x="108" y="182"/>
                </a:cubicBezTo>
                <a:cubicBezTo>
                  <a:pt x="106" y="179"/>
                  <a:pt x="104" y="176"/>
                  <a:pt x="103" y="172"/>
                </a:cubicBezTo>
                <a:cubicBezTo>
                  <a:pt x="99" y="171"/>
                  <a:pt x="95" y="169"/>
                  <a:pt x="92" y="166"/>
                </a:cubicBezTo>
                <a:cubicBezTo>
                  <a:pt x="88" y="161"/>
                  <a:pt x="88" y="161"/>
                  <a:pt x="88" y="161"/>
                </a:cubicBezTo>
                <a:cubicBezTo>
                  <a:pt x="87" y="158"/>
                  <a:pt x="85" y="156"/>
                  <a:pt x="85" y="154"/>
                </a:cubicBezTo>
                <a:cubicBezTo>
                  <a:pt x="88" y="148"/>
                  <a:pt x="90" y="142"/>
                  <a:pt x="96" y="140"/>
                </a:cubicBezTo>
                <a:cubicBezTo>
                  <a:pt x="98" y="138"/>
                  <a:pt x="102" y="139"/>
                  <a:pt x="102" y="136"/>
                </a:cubicBezTo>
                <a:cubicBezTo>
                  <a:pt x="104" y="133"/>
                  <a:pt x="104" y="129"/>
                  <a:pt x="107" y="127"/>
                </a:cubicBezTo>
                <a:cubicBezTo>
                  <a:pt x="109" y="128"/>
                  <a:pt x="109" y="131"/>
                  <a:pt x="110" y="133"/>
                </a:cubicBezTo>
                <a:close/>
                <a:moveTo>
                  <a:pt x="208" y="146"/>
                </a:moveTo>
                <a:cubicBezTo>
                  <a:pt x="212" y="146"/>
                  <a:pt x="216" y="148"/>
                  <a:pt x="217" y="151"/>
                </a:cubicBezTo>
                <a:cubicBezTo>
                  <a:pt x="219" y="155"/>
                  <a:pt x="219" y="159"/>
                  <a:pt x="217" y="162"/>
                </a:cubicBezTo>
                <a:cubicBezTo>
                  <a:pt x="214" y="164"/>
                  <a:pt x="212" y="165"/>
                  <a:pt x="209" y="165"/>
                </a:cubicBezTo>
                <a:cubicBezTo>
                  <a:pt x="207" y="168"/>
                  <a:pt x="206" y="171"/>
                  <a:pt x="203" y="172"/>
                </a:cubicBezTo>
                <a:cubicBezTo>
                  <a:pt x="199" y="173"/>
                  <a:pt x="196" y="171"/>
                  <a:pt x="194" y="169"/>
                </a:cubicBezTo>
                <a:cubicBezTo>
                  <a:pt x="193" y="167"/>
                  <a:pt x="193" y="163"/>
                  <a:pt x="195" y="161"/>
                </a:cubicBezTo>
                <a:cubicBezTo>
                  <a:pt x="195" y="160"/>
                  <a:pt x="197" y="160"/>
                  <a:pt x="198" y="161"/>
                </a:cubicBezTo>
                <a:cubicBezTo>
                  <a:pt x="200" y="162"/>
                  <a:pt x="197" y="164"/>
                  <a:pt x="200" y="165"/>
                </a:cubicBezTo>
                <a:cubicBezTo>
                  <a:pt x="204" y="166"/>
                  <a:pt x="206" y="163"/>
                  <a:pt x="209" y="162"/>
                </a:cubicBezTo>
                <a:cubicBezTo>
                  <a:pt x="211" y="162"/>
                  <a:pt x="212" y="160"/>
                  <a:pt x="214" y="159"/>
                </a:cubicBezTo>
                <a:cubicBezTo>
                  <a:pt x="215" y="157"/>
                  <a:pt x="215" y="154"/>
                  <a:pt x="214" y="152"/>
                </a:cubicBezTo>
                <a:cubicBezTo>
                  <a:pt x="212" y="149"/>
                  <a:pt x="209" y="149"/>
                  <a:pt x="206" y="150"/>
                </a:cubicBezTo>
                <a:cubicBezTo>
                  <a:pt x="205" y="148"/>
                  <a:pt x="203" y="145"/>
                  <a:pt x="200" y="145"/>
                </a:cubicBezTo>
                <a:cubicBezTo>
                  <a:pt x="199" y="147"/>
                  <a:pt x="197" y="149"/>
                  <a:pt x="195" y="148"/>
                </a:cubicBezTo>
                <a:cubicBezTo>
                  <a:pt x="193" y="147"/>
                  <a:pt x="193" y="146"/>
                  <a:pt x="193" y="144"/>
                </a:cubicBezTo>
                <a:cubicBezTo>
                  <a:pt x="193" y="142"/>
                  <a:pt x="194" y="140"/>
                  <a:pt x="196" y="140"/>
                </a:cubicBezTo>
                <a:cubicBezTo>
                  <a:pt x="198" y="139"/>
                  <a:pt x="200" y="139"/>
                  <a:pt x="202" y="139"/>
                </a:cubicBezTo>
                <a:cubicBezTo>
                  <a:pt x="204" y="141"/>
                  <a:pt x="205" y="144"/>
                  <a:pt x="208" y="146"/>
                </a:cubicBezTo>
                <a:close/>
                <a:moveTo>
                  <a:pt x="121" y="140"/>
                </a:moveTo>
                <a:cubicBezTo>
                  <a:pt x="123" y="142"/>
                  <a:pt x="124" y="144"/>
                  <a:pt x="123" y="147"/>
                </a:cubicBezTo>
                <a:cubicBezTo>
                  <a:pt x="123" y="148"/>
                  <a:pt x="121" y="149"/>
                  <a:pt x="120" y="148"/>
                </a:cubicBezTo>
                <a:cubicBezTo>
                  <a:pt x="119" y="146"/>
                  <a:pt x="118" y="145"/>
                  <a:pt x="115" y="145"/>
                </a:cubicBezTo>
                <a:cubicBezTo>
                  <a:pt x="113" y="145"/>
                  <a:pt x="112" y="147"/>
                  <a:pt x="110" y="148"/>
                </a:cubicBezTo>
                <a:cubicBezTo>
                  <a:pt x="107" y="148"/>
                  <a:pt x="105" y="150"/>
                  <a:pt x="103" y="153"/>
                </a:cubicBezTo>
                <a:cubicBezTo>
                  <a:pt x="102" y="156"/>
                  <a:pt x="103" y="158"/>
                  <a:pt x="105" y="161"/>
                </a:cubicBezTo>
                <a:cubicBezTo>
                  <a:pt x="107" y="163"/>
                  <a:pt x="110" y="164"/>
                  <a:pt x="113" y="164"/>
                </a:cubicBezTo>
                <a:cubicBezTo>
                  <a:pt x="114" y="165"/>
                  <a:pt x="113" y="165"/>
                  <a:pt x="113" y="166"/>
                </a:cubicBezTo>
                <a:cubicBezTo>
                  <a:pt x="114" y="167"/>
                  <a:pt x="114" y="168"/>
                  <a:pt x="116" y="168"/>
                </a:cubicBezTo>
                <a:cubicBezTo>
                  <a:pt x="117" y="167"/>
                  <a:pt x="119" y="169"/>
                  <a:pt x="119" y="167"/>
                </a:cubicBezTo>
                <a:cubicBezTo>
                  <a:pt x="119" y="165"/>
                  <a:pt x="119" y="163"/>
                  <a:pt x="121" y="163"/>
                </a:cubicBezTo>
                <a:cubicBezTo>
                  <a:pt x="122" y="163"/>
                  <a:pt x="123" y="164"/>
                  <a:pt x="124" y="166"/>
                </a:cubicBezTo>
                <a:cubicBezTo>
                  <a:pt x="124" y="167"/>
                  <a:pt x="124" y="170"/>
                  <a:pt x="123" y="171"/>
                </a:cubicBezTo>
                <a:cubicBezTo>
                  <a:pt x="121" y="173"/>
                  <a:pt x="117" y="173"/>
                  <a:pt x="115" y="173"/>
                </a:cubicBezTo>
                <a:cubicBezTo>
                  <a:pt x="112" y="173"/>
                  <a:pt x="111" y="170"/>
                  <a:pt x="110" y="168"/>
                </a:cubicBezTo>
                <a:cubicBezTo>
                  <a:pt x="105" y="167"/>
                  <a:pt x="100" y="164"/>
                  <a:pt x="99" y="159"/>
                </a:cubicBezTo>
                <a:cubicBezTo>
                  <a:pt x="98" y="155"/>
                  <a:pt x="98" y="151"/>
                  <a:pt x="100" y="148"/>
                </a:cubicBezTo>
                <a:cubicBezTo>
                  <a:pt x="102" y="145"/>
                  <a:pt x="105" y="143"/>
                  <a:pt x="108" y="143"/>
                </a:cubicBezTo>
                <a:cubicBezTo>
                  <a:pt x="109" y="140"/>
                  <a:pt x="112" y="140"/>
                  <a:pt x="114" y="138"/>
                </a:cubicBezTo>
                <a:cubicBezTo>
                  <a:pt x="116" y="139"/>
                  <a:pt x="119" y="138"/>
                  <a:pt x="121" y="140"/>
                </a:cubicBezTo>
                <a:close/>
                <a:moveTo>
                  <a:pt x="165" y="152"/>
                </a:moveTo>
                <a:cubicBezTo>
                  <a:pt x="165" y="154"/>
                  <a:pt x="166" y="157"/>
                  <a:pt x="164" y="159"/>
                </a:cubicBezTo>
                <a:cubicBezTo>
                  <a:pt x="163" y="161"/>
                  <a:pt x="161" y="161"/>
                  <a:pt x="159" y="161"/>
                </a:cubicBezTo>
                <a:cubicBezTo>
                  <a:pt x="157" y="160"/>
                  <a:pt x="154" y="160"/>
                  <a:pt x="154" y="157"/>
                </a:cubicBezTo>
                <a:cubicBezTo>
                  <a:pt x="153" y="156"/>
                  <a:pt x="153" y="154"/>
                  <a:pt x="154" y="153"/>
                </a:cubicBezTo>
                <a:cubicBezTo>
                  <a:pt x="156" y="150"/>
                  <a:pt x="159" y="148"/>
                  <a:pt x="162" y="149"/>
                </a:cubicBezTo>
                <a:cubicBezTo>
                  <a:pt x="163" y="150"/>
                  <a:pt x="164" y="151"/>
                  <a:pt x="165" y="152"/>
                </a:cubicBezTo>
                <a:close/>
                <a:moveTo>
                  <a:pt x="162" y="152"/>
                </a:moveTo>
                <a:cubicBezTo>
                  <a:pt x="163" y="153"/>
                  <a:pt x="163" y="155"/>
                  <a:pt x="163" y="156"/>
                </a:cubicBezTo>
                <a:cubicBezTo>
                  <a:pt x="162" y="158"/>
                  <a:pt x="161" y="159"/>
                  <a:pt x="160" y="159"/>
                </a:cubicBezTo>
                <a:cubicBezTo>
                  <a:pt x="158" y="159"/>
                  <a:pt x="157" y="158"/>
                  <a:pt x="156" y="157"/>
                </a:cubicBezTo>
                <a:cubicBezTo>
                  <a:pt x="155" y="155"/>
                  <a:pt x="156" y="154"/>
                  <a:pt x="157" y="153"/>
                </a:cubicBezTo>
                <a:cubicBezTo>
                  <a:pt x="158" y="151"/>
                  <a:pt x="160" y="151"/>
                  <a:pt x="162" y="152"/>
                </a:cubicBezTo>
                <a:close/>
                <a:moveTo>
                  <a:pt x="258" y="160"/>
                </a:moveTo>
                <a:cubicBezTo>
                  <a:pt x="258" y="160"/>
                  <a:pt x="258" y="160"/>
                  <a:pt x="258" y="160"/>
                </a:cubicBezTo>
                <a:cubicBezTo>
                  <a:pt x="254" y="160"/>
                  <a:pt x="250" y="161"/>
                  <a:pt x="248" y="164"/>
                </a:cubicBezTo>
                <a:cubicBezTo>
                  <a:pt x="246" y="168"/>
                  <a:pt x="249" y="171"/>
                  <a:pt x="249" y="174"/>
                </a:cubicBezTo>
                <a:cubicBezTo>
                  <a:pt x="250" y="180"/>
                  <a:pt x="253" y="187"/>
                  <a:pt x="250" y="193"/>
                </a:cubicBezTo>
                <a:cubicBezTo>
                  <a:pt x="249" y="194"/>
                  <a:pt x="247" y="195"/>
                  <a:pt x="245" y="195"/>
                </a:cubicBezTo>
                <a:cubicBezTo>
                  <a:pt x="246" y="190"/>
                  <a:pt x="249" y="183"/>
                  <a:pt x="246" y="177"/>
                </a:cubicBezTo>
                <a:cubicBezTo>
                  <a:pt x="242" y="174"/>
                  <a:pt x="244" y="169"/>
                  <a:pt x="243" y="166"/>
                </a:cubicBezTo>
                <a:cubicBezTo>
                  <a:pt x="243" y="161"/>
                  <a:pt x="246" y="157"/>
                  <a:pt x="251" y="156"/>
                </a:cubicBezTo>
                <a:cubicBezTo>
                  <a:pt x="252" y="156"/>
                  <a:pt x="254" y="156"/>
                  <a:pt x="256" y="157"/>
                </a:cubicBezTo>
                <a:cubicBezTo>
                  <a:pt x="256" y="158"/>
                  <a:pt x="258" y="158"/>
                  <a:pt x="258" y="160"/>
                </a:cubicBezTo>
                <a:close/>
                <a:moveTo>
                  <a:pt x="312" y="157"/>
                </a:moveTo>
                <a:cubicBezTo>
                  <a:pt x="314" y="159"/>
                  <a:pt x="315" y="161"/>
                  <a:pt x="315" y="164"/>
                </a:cubicBezTo>
                <a:cubicBezTo>
                  <a:pt x="312" y="171"/>
                  <a:pt x="309" y="179"/>
                  <a:pt x="312" y="186"/>
                </a:cubicBezTo>
                <a:cubicBezTo>
                  <a:pt x="316" y="193"/>
                  <a:pt x="315" y="201"/>
                  <a:pt x="312" y="207"/>
                </a:cubicBezTo>
                <a:cubicBezTo>
                  <a:pt x="316" y="213"/>
                  <a:pt x="316" y="220"/>
                  <a:pt x="312" y="226"/>
                </a:cubicBezTo>
                <a:cubicBezTo>
                  <a:pt x="310" y="229"/>
                  <a:pt x="310" y="229"/>
                  <a:pt x="310" y="229"/>
                </a:cubicBezTo>
                <a:cubicBezTo>
                  <a:pt x="313" y="231"/>
                  <a:pt x="315" y="235"/>
                  <a:pt x="315" y="238"/>
                </a:cubicBezTo>
                <a:cubicBezTo>
                  <a:pt x="315" y="245"/>
                  <a:pt x="313" y="252"/>
                  <a:pt x="308" y="256"/>
                </a:cubicBezTo>
                <a:cubicBezTo>
                  <a:pt x="308" y="257"/>
                  <a:pt x="310" y="257"/>
                  <a:pt x="310" y="258"/>
                </a:cubicBezTo>
                <a:cubicBezTo>
                  <a:pt x="316" y="263"/>
                  <a:pt x="316" y="271"/>
                  <a:pt x="313" y="277"/>
                </a:cubicBezTo>
                <a:cubicBezTo>
                  <a:pt x="310" y="282"/>
                  <a:pt x="310" y="282"/>
                  <a:pt x="310" y="282"/>
                </a:cubicBezTo>
                <a:cubicBezTo>
                  <a:pt x="311" y="286"/>
                  <a:pt x="313" y="290"/>
                  <a:pt x="311" y="295"/>
                </a:cubicBezTo>
                <a:cubicBezTo>
                  <a:pt x="311" y="298"/>
                  <a:pt x="308" y="300"/>
                  <a:pt x="305" y="302"/>
                </a:cubicBezTo>
                <a:cubicBezTo>
                  <a:pt x="301" y="304"/>
                  <a:pt x="294" y="304"/>
                  <a:pt x="290" y="300"/>
                </a:cubicBezTo>
                <a:cubicBezTo>
                  <a:pt x="289" y="299"/>
                  <a:pt x="289" y="299"/>
                  <a:pt x="289" y="299"/>
                </a:cubicBezTo>
                <a:cubicBezTo>
                  <a:pt x="284" y="304"/>
                  <a:pt x="275" y="306"/>
                  <a:pt x="269" y="303"/>
                </a:cubicBezTo>
                <a:cubicBezTo>
                  <a:pt x="267" y="302"/>
                  <a:pt x="265" y="300"/>
                  <a:pt x="264" y="298"/>
                </a:cubicBezTo>
                <a:cubicBezTo>
                  <a:pt x="263" y="298"/>
                  <a:pt x="262" y="301"/>
                  <a:pt x="260" y="301"/>
                </a:cubicBezTo>
                <a:cubicBezTo>
                  <a:pt x="254" y="304"/>
                  <a:pt x="246" y="306"/>
                  <a:pt x="241" y="302"/>
                </a:cubicBezTo>
                <a:cubicBezTo>
                  <a:pt x="241" y="301"/>
                  <a:pt x="240" y="301"/>
                  <a:pt x="239" y="301"/>
                </a:cubicBezTo>
                <a:cubicBezTo>
                  <a:pt x="236" y="306"/>
                  <a:pt x="230" y="307"/>
                  <a:pt x="224" y="307"/>
                </a:cubicBezTo>
                <a:cubicBezTo>
                  <a:pt x="220" y="307"/>
                  <a:pt x="217" y="303"/>
                  <a:pt x="212" y="304"/>
                </a:cubicBezTo>
                <a:cubicBezTo>
                  <a:pt x="208" y="307"/>
                  <a:pt x="203" y="308"/>
                  <a:pt x="199" y="307"/>
                </a:cubicBezTo>
                <a:cubicBezTo>
                  <a:pt x="197" y="307"/>
                  <a:pt x="195" y="306"/>
                  <a:pt x="193" y="305"/>
                </a:cubicBezTo>
                <a:cubicBezTo>
                  <a:pt x="187" y="304"/>
                  <a:pt x="180" y="303"/>
                  <a:pt x="175" y="307"/>
                </a:cubicBezTo>
                <a:cubicBezTo>
                  <a:pt x="172" y="309"/>
                  <a:pt x="167" y="307"/>
                  <a:pt x="164" y="306"/>
                </a:cubicBezTo>
                <a:cubicBezTo>
                  <a:pt x="163" y="305"/>
                  <a:pt x="163" y="305"/>
                  <a:pt x="163" y="305"/>
                </a:cubicBezTo>
                <a:cubicBezTo>
                  <a:pt x="164" y="304"/>
                  <a:pt x="166" y="305"/>
                  <a:pt x="167" y="304"/>
                </a:cubicBezTo>
                <a:cubicBezTo>
                  <a:pt x="171" y="301"/>
                  <a:pt x="170" y="294"/>
                  <a:pt x="175" y="292"/>
                </a:cubicBezTo>
                <a:cubicBezTo>
                  <a:pt x="182" y="287"/>
                  <a:pt x="190" y="293"/>
                  <a:pt x="197" y="290"/>
                </a:cubicBezTo>
                <a:cubicBezTo>
                  <a:pt x="203" y="285"/>
                  <a:pt x="210" y="280"/>
                  <a:pt x="218" y="284"/>
                </a:cubicBezTo>
                <a:cubicBezTo>
                  <a:pt x="220" y="281"/>
                  <a:pt x="221" y="278"/>
                  <a:pt x="225" y="276"/>
                </a:cubicBezTo>
                <a:cubicBezTo>
                  <a:pt x="227" y="275"/>
                  <a:pt x="229" y="274"/>
                  <a:pt x="232" y="273"/>
                </a:cubicBezTo>
                <a:cubicBezTo>
                  <a:pt x="232" y="270"/>
                  <a:pt x="233" y="267"/>
                  <a:pt x="235" y="265"/>
                </a:cubicBezTo>
                <a:cubicBezTo>
                  <a:pt x="238" y="263"/>
                  <a:pt x="240" y="262"/>
                  <a:pt x="242" y="262"/>
                </a:cubicBezTo>
                <a:cubicBezTo>
                  <a:pt x="244" y="262"/>
                  <a:pt x="246" y="263"/>
                  <a:pt x="247" y="261"/>
                </a:cubicBezTo>
                <a:cubicBezTo>
                  <a:pt x="248" y="258"/>
                  <a:pt x="251" y="256"/>
                  <a:pt x="253" y="255"/>
                </a:cubicBezTo>
                <a:cubicBezTo>
                  <a:pt x="254" y="250"/>
                  <a:pt x="256" y="245"/>
                  <a:pt x="261" y="244"/>
                </a:cubicBezTo>
                <a:cubicBezTo>
                  <a:pt x="264" y="243"/>
                  <a:pt x="269" y="244"/>
                  <a:pt x="270" y="240"/>
                </a:cubicBezTo>
                <a:cubicBezTo>
                  <a:pt x="270" y="233"/>
                  <a:pt x="274" y="227"/>
                  <a:pt x="281" y="224"/>
                </a:cubicBezTo>
                <a:cubicBezTo>
                  <a:pt x="281" y="224"/>
                  <a:pt x="283" y="224"/>
                  <a:pt x="283" y="223"/>
                </a:cubicBezTo>
                <a:cubicBezTo>
                  <a:pt x="282" y="220"/>
                  <a:pt x="284" y="217"/>
                  <a:pt x="286" y="214"/>
                </a:cubicBezTo>
                <a:cubicBezTo>
                  <a:pt x="288" y="212"/>
                  <a:pt x="290" y="211"/>
                  <a:pt x="292" y="210"/>
                </a:cubicBezTo>
                <a:cubicBezTo>
                  <a:pt x="293" y="210"/>
                  <a:pt x="293" y="210"/>
                  <a:pt x="293" y="210"/>
                </a:cubicBezTo>
                <a:cubicBezTo>
                  <a:pt x="291" y="205"/>
                  <a:pt x="291" y="199"/>
                  <a:pt x="293" y="194"/>
                </a:cubicBezTo>
                <a:cubicBezTo>
                  <a:pt x="296" y="190"/>
                  <a:pt x="299" y="187"/>
                  <a:pt x="299" y="183"/>
                </a:cubicBezTo>
                <a:cubicBezTo>
                  <a:pt x="297" y="177"/>
                  <a:pt x="298" y="171"/>
                  <a:pt x="302" y="166"/>
                </a:cubicBezTo>
                <a:cubicBezTo>
                  <a:pt x="304" y="162"/>
                  <a:pt x="313" y="164"/>
                  <a:pt x="310" y="157"/>
                </a:cubicBezTo>
                <a:cubicBezTo>
                  <a:pt x="310" y="157"/>
                  <a:pt x="311" y="157"/>
                  <a:pt x="312" y="157"/>
                </a:cubicBezTo>
                <a:close/>
                <a:moveTo>
                  <a:pt x="71" y="164"/>
                </a:moveTo>
                <a:cubicBezTo>
                  <a:pt x="73" y="168"/>
                  <a:pt x="73" y="173"/>
                  <a:pt x="70" y="176"/>
                </a:cubicBezTo>
                <a:cubicBezTo>
                  <a:pt x="65" y="183"/>
                  <a:pt x="69" y="191"/>
                  <a:pt x="72" y="197"/>
                </a:cubicBezTo>
                <a:cubicBezTo>
                  <a:pt x="70" y="197"/>
                  <a:pt x="69" y="197"/>
                  <a:pt x="68" y="196"/>
                </a:cubicBezTo>
                <a:cubicBezTo>
                  <a:pt x="66" y="192"/>
                  <a:pt x="65" y="189"/>
                  <a:pt x="65" y="185"/>
                </a:cubicBezTo>
                <a:cubicBezTo>
                  <a:pt x="65" y="178"/>
                  <a:pt x="65" y="178"/>
                  <a:pt x="65" y="178"/>
                </a:cubicBezTo>
                <a:cubicBezTo>
                  <a:pt x="66" y="174"/>
                  <a:pt x="68" y="170"/>
                  <a:pt x="66" y="167"/>
                </a:cubicBezTo>
                <a:cubicBezTo>
                  <a:pt x="64" y="165"/>
                  <a:pt x="62" y="164"/>
                  <a:pt x="60" y="164"/>
                </a:cubicBezTo>
                <a:cubicBezTo>
                  <a:pt x="59" y="164"/>
                  <a:pt x="58" y="165"/>
                  <a:pt x="58" y="165"/>
                </a:cubicBezTo>
                <a:cubicBezTo>
                  <a:pt x="57" y="163"/>
                  <a:pt x="58" y="161"/>
                  <a:pt x="60" y="160"/>
                </a:cubicBezTo>
                <a:cubicBezTo>
                  <a:pt x="62" y="158"/>
                  <a:pt x="65" y="158"/>
                  <a:pt x="68" y="159"/>
                </a:cubicBezTo>
                <a:cubicBezTo>
                  <a:pt x="69" y="161"/>
                  <a:pt x="71" y="163"/>
                  <a:pt x="71" y="164"/>
                </a:cubicBezTo>
                <a:close/>
                <a:moveTo>
                  <a:pt x="256" y="162"/>
                </a:moveTo>
                <a:cubicBezTo>
                  <a:pt x="254" y="163"/>
                  <a:pt x="252" y="166"/>
                  <a:pt x="252" y="168"/>
                </a:cubicBezTo>
                <a:cubicBezTo>
                  <a:pt x="254" y="176"/>
                  <a:pt x="256" y="184"/>
                  <a:pt x="254" y="192"/>
                </a:cubicBezTo>
                <a:cubicBezTo>
                  <a:pt x="253" y="193"/>
                  <a:pt x="253" y="194"/>
                  <a:pt x="252" y="194"/>
                </a:cubicBezTo>
                <a:cubicBezTo>
                  <a:pt x="251" y="194"/>
                  <a:pt x="251" y="193"/>
                  <a:pt x="251" y="193"/>
                </a:cubicBezTo>
                <a:cubicBezTo>
                  <a:pt x="255" y="187"/>
                  <a:pt x="252" y="179"/>
                  <a:pt x="251" y="172"/>
                </a:cubicBezTo>
                <a:cubicBezTo>
                  <a:pt x="250" y="169"/>
                  <a:pt x="249" y="166"/>
                  <a:pt x="252" y="163"/>
                </a:cubicBezTo>
                <a:cubicBezTo>
                  <a:pt x="253" y="163"/>
                  <a:pt x="255" y="162"/>
                  <a:pt x="256" y="162"/>
                </a:cubicBezTo>
                <a:close/>
                <a:moveTo>
                  <a:pt x="9" y="164"/>
                </a:moveTo>
                <a:cubicBezTo>
                  <a:pt x="13" y="165"/>
                  <a:pt x="18" y="168"/>
                  <a:pt x="19" y="173"/>
                </a:cubicBezTo>
                <a:cubicBezTo>
                  <a:pt x="21" y="178"/>
                  <a:pt x="20" y="184"/>
                  <a:pt x="20" y="189"/>
                </a:cubicBezTo>
                <a:cubicBezTo>
                  <a:pt x="18" y="192"/>
                  <a:pt x="23" y="194"/>
                  <a:pt x="23" y="196"/>
                </a:cubicBezTo>
                <a:cubicBezTo>
                  <a:pt x="27" y="201"/>
                  <a:pt x="25" y="207"/>
                  <a:pt x="25" y="212"/>
                </a:cubicBezTo>
                <a:cubicBezTo>
                  <a:pt x="27" y="214"/>
                  <a:pt x="31" y="215"/>
                  <a:pt x="32" y="219"/>
                </a:cubicBezTo>
                <a:cubicBezTo>
                  <a:pt x="33" y="221"/>
                  <a:pt x="32" y="224"/>
                  <a:pt x="35" y="224"/>
                </a:cubicBezTo>
                <a:cubicBezTo>
                  <a:pt x="40" y="225"/>
                  <a:pt x="43" y="229"/>
                  <a:pt x="46" y="233"/>
                </a:cubicBezTo>
                <a:cubicBezTo>
                  <a:pt x="46" y="235"/>
                  <a:pt x="47" y="237"/>
                  <a:pt x="47" y="240"/>
                </a:cubicBezTo>
                <a:cubicBezTo>
                  <a:pt x="49" y="242"/>
                  <a:pt x="51" y="243"/>
                  <a:pt x="53" y="245"/>
                </a:cubicBezTo>
                <a:cubicBezTo>
                  <a:pt x="58" y="245"/>
                  <a:pt x="62" y="248"/>
                  <a:pt x="64" y="252"/>
                </a:cubicBezTo>
                <a:cubicBezTo>
                  <a:pt x="65" y="255"/>
                  <a:pt x="66" y="258"/>
                  <a:pt x="65" y="261"/>
                </a:cubicBezTo>
                <a:cubicBezTo>
                  <a:pt x="68" y="264"/>
                  <a:pt x="68" y="264"/>
                  <a:pt x="68" y="264"/>
                </a:cubicBezTo>
                <a:cubicBezTo>
                  <a:pt x="74" y="263"/>
                  <a:pt x="78" y="266"/>
                  <a:pt x="83" y="269"/>
                </a:cubicBezTo>
                <a:cubicBezTo>
                  <a:pt x="85" y="271"/>
                  <a:pt x="84" y="274"/>
                  <a:pt x="86" y="276"/>
                </a:cubicBezTo>
                <a:cubicBezTo>
                  <a:pt x="91" y="276"/>
                  <a:pt x="95" y="279"/>
                  <a:pt x="97" y="282"/>
                </a:cubicBezTo>
                <a:cubicBezTo>
                  <a:pt x="99" y="283"/>
                  <a:pt x="98" y="286"/>
                  <a:pt x="100" y="285"/>
                </a:cubicBezTo>
                <a:cubicBezTo>
                  <a:pt x="108" y="282"/>
                  <a:pt x="114" y="289"/>
                  <a:pt x="121" y="291"/>
                </a:cubicBezTo>
                <a:cubicBezTo>
                  <a:pt x="125" y="290"/>
                  <a:pt x="130" y="288"/>
                  <a:pt x="134" y="289"/>
                </a:cubicBezTo>
                <a:cubicBezTo>
                  <a:pt x="140" y="290"/>
                  <a:pt x="145" y="295"/>
                  <a:pt x="147" y="300"/>
                </a:cubicBezTo>
                <a:cubicBezTo>
                  <a:pt x="149" y="302"/>
                  <a:pt x="151" y="302"/>
                  <a:pt x="153" y="302"/>
                </a:cubicBezTo>
                <a:cubicBezTo>
                  <a:pt x="154" y="302"/>
                  <a:pt x="154" y="302"/>
                  <a:pt x="154" y="303"/>
                </a:cubicBezTo>
                <a:cubicBezTo>
                  <a:pt x="154" y="304"/>
                  <a:pt x="152" y="304"/>
                  <a:pt x="152" y="304"/>
                </a:cubicBezTo>
                <a:cubicBezTo>
                  <a:pt x="151" y="306"/>
                  <a:pt x="149" y="308"/>
                  <a:pt x="146" y="308"/>
                </a:cubicBezTo>
                <a:cubicBezTo>
                  <a:pt x="141" y="308"/>
                  <a:pt x="137" y="305"/>
                  <a:pt x="133" y="304"/>
                </a:cubicBezTo>
                <a:cubicBezTo>
                  <a:pt x="129" y="303"/>
                  <a:pt x="124" y="305"/>
                  <a:pt x="121" y="307"/>
                </a:cubicBezTo>
                <a:cubicBezTo>
                  <a:pt x="115" y="310"/>
                  <a:pt x="108" y="307"/>
                  <a:pt x="102" y="304"/>
                </a:cubicBezTo>
                <a:cubicBezTo>
                  <a:pt x="99" y="303"/>
                  <a:pt x="96" y="306"/>
                  <a:pt x="94" y="306"/>
                </a:cubicBezTo>
                <a:cubicBezTo>
                  <a:pt x="88" y="306"/>
                  <a:pt x="82" y="306"/>
                  <a:pt x="77" y="302"/>
                </a:cubicBezTo>
                <a:cubicBezTo>
                  <a:pt x="73" y="305"/>
                  <a:pt x="73" y="305"/>
                  <a:pt x="73" y="305"/>
                </a:cubicBezTo>
                <a:cubicBezTo>
                  <a:pt x="70" y="305"/>
                  <a:pt x="67" y="306"/>
                  <a:pt x="64" y="306"/>
                </a:cubicBezTo>
                <a:cubicBezTo>
                  <a:pt x="59" y="305"/>
                  <a:pt x="55" y="303"/>
                  <a:pt x="52" y="300"/>
                </a:cubicBezTo>
                <a:cubicBezTo>
                  <a:pt x="50" y="300"/>
                  <a:pt x="49" y="302"/>
                  <a:pt x="47" y="303"/>
                </a:cubicBezTo>
                <a:cubicBezTo>
                  <a:pt x="43" y="306"/>
                  <a:pt x="37" y="307"/>
                  <a:pt x="32" y="305"/>
                </a:cubicBezTo>
                <a:cubicBezTo>
                  <a:pt x="30" y="305"/>
                  <a:pt x="28" y="304"/>
                  <a:pt x="26" y="303"/>
                </a:cubicBezTo>
                <a:cubicBezTo>
                  <a:pt x="24" y="303"/>
                  <a:pt x="23" y="305"/>
                  <a:pt x="21" y="305"/>
                </a:cubicBezTo>
                <a:cubicBezTo>
                  <a:pt x="16" y="307"/>
                  <a:pt x="11" y="306"/>
                  <a:pt x="7" y="303"/>
                </a:cubicBezTo>
                <a:cubicBezTo>
                  <a:pt x="4" y="300"/>
                  <a:pt x="3" y="294"/>
                  <a:pt x="4" y="290"/>
                </a:cubicBezTo>
                <a:cubicBezTo>
                  <a:pt x="4" y="287"/>
                  <a:pt x="7" y="285"/>
                  <a:pt x="7" y="283"/>
                </a:cubicBezTo>
                <a:cubicBezTo>
                  <a:pt x="5" y="280"/>
                  <a:pt x="3" y="276"/>
                  <a:pt x="3" y="272"/>
                </a:cubicBezTo>
                <a:cubicBezTo>
                  <a:pt x="3" y="268"/>
                  <a:pt x="5" y="264"/>
                  <a:pt x="7" y="261"/>
                </a:cubicBezTo>
                <a:cubicBezTo>
                  <a:pt x="8" y="260"/>
                  <a:pt x="9" y="260"/>
                  <a:pt x="9" y="259"/>
                </a:cubicBezTo>
                <a:cubicBezTo>
                  <a:pt x="9" y="258"/>
                  <a:pt x="7" y="257"/>
                  <a:pt x="7" y="256"/>
                </a:cubicBezTo>
                <a:cubicBezTo>
                  <a:pt x="5" y="253"/>
                  <a:pt x="3" y="251"/>
                  <a:pt x="2" y="248"/>
                </a:cubicBezTo>
                <a:cubicBezTo>
                  <a:pt x="2" y="244"/>
                  <a:pt x="2" y="239"/>
                  <a:pt x="4" y="236"/>
                </a:cubicBezTo>
                <a:cubicBezTo>
                  <a:pt x="5" y="235"/>
                  <a:pt x="7" y="235"/>
                  <a:pt x="7" y="233"/>
                </a:cubicBezTo>
                <a:cubicBezTo>
                  <a:pt x="3" y="231"/>
                  <a:pt x="2" y="226"/>
                  <a:pt x="1" y="222"/>
                </a:cubicBezTo>
                <a:cubicBezTo>
                  <a:pt x="2" y="217"/>
                  <a:pt x="2" y="213"/>
                  <a:pt x="4" y="209"/>
                </a:cubicBezTo>
                <a:cubicBezTo>
                  <a:pt x="4" y="207"/>
                  <a:pt x="3" y="205"/>
                  <a:pt x="2" y="204"/>
                </a:cubicBezTo>
                <a:cubicBezTo>
                  <a:pt x="1" y="200"/>
                  <a:pt x="1" y="196"/>
                  <a:pt x="2" y="192"/>
                </a:cubicBezTo>
                <a:cubicBezTo>
                  <a:pt x="4" y="185"/>
                  <a:pt x="8" y="176"/>
                  <a:pt x="3" y="169"/>
                </a:cubicBezTo>
                <a:cubicBezTo>
                  <a:pt x="2" y="166"/>
                  <a:pt x="1" y="164"/>
                  <a:pt x="2" y="161"/>
                </a:cubicBezTo>
                <a:cubicBezTo>
                  <a:pt x="3" y="160"/>
                  <a:pt x="4" y="159"/>
                  <a:pt x="5" y="160"/>
                </a:cubicBezTo>
                <a:cubicBezTo>
                  <a:pt x="6" y="162"/>
                  <a:pt x="7" y="163"/>
                  <a:pt x="9" y="164"/>
                </a:cubicBezTo>
                <a:close/>
                <a:moveTo>
                  <a:pt x="312" y="164"/>
                </a:moveTo>
                <a:cubicBezTo>
                  <a:pt x="312" y="167"/>
                  <a:pt x="310" y="171"/>
                  <a:pt x="309" y="174"/>
                </a:cubicBezTo>
                <a:cubicBezTo>
                  <a:pt x="308" y="180"/>
                  <a:pt x="309" y="186"/>
                  <a:pt x="312" y="191"/>
                </a:cubicBezTo>
                <a:cubicBezTo>
                  <a:pt x="314" y="196"/>
                  <a:pt x="312" y="203"/>
                  <a:pt x="308" y="207"/>
                </a:cubicBezTo>
                <a:cubicBezTo>
                  <a:pt x="308" y="208"/>
                  <a:pt x="309" y="208"/>
                  <a:pt x="310" y="209"/>
                </a:cubicBezTo>
                <a:cubicBezTo>
                  <a:pt x="313" y="213"/>
                  <a:pt x="313" y="220"/>
                  <a:pt x="311" y="224"/>
                </a:cubicBezTo>
                <a:cubicBezTo>
                  <a:pt x="310" y="226"/>
                  <a:pt x="307" y="226"/>
                  <a:pt x="307" y="228"/>
                </a:cubicBezTo>
                <a:cubicBezTo>
                  <a:pt x="301" y="229"/>
                  <a:pt x="294" y="231"/>
                  <a:pt x="293" y="237"/>
                </a:cubicBezTo>
                <a:cubicBezTo>
                  <a:pt x="293" y="241"/>
                  <a:pt x="294" y="244"/>
                  <a:pt x="297" y="246"/>
                </a:cubicBezTo>
                <a:cubicBezTo>
                  <a:pt x="298" y="247"/>
                  <a:pt x="299" y="246"/>
                  <a:pt x="300" y="245"/>
                </a:cubicBezTo>
                <a:cubicBezTo>
                  <a:pt x="301" y="245"/>
                  <a:pt x="300" y="244"/>
                  <a:pt x="300" y="243"/>
                </a:cubicBezTo>
                <a:cubicBezTo>
                  <a:pt x="299" y="242"/>
                  <a:pt x="298" y="243"/>
                  <a:pt x="297" y="243"/>
                </a:cubicBezTo>
                <a:cubicBezTo>
                  <a:pt x="296" y="241"/>
                  <a:pt x="295" y="239"/>
                  <a:pt x="296" y="237"/>
                </a:cubicBezTo>
                <a:cubicBezTo>
                  <a:pt x="297" y="233"/>
                  <a:pt x="301" y="231"/>
                  <a:pt x="304" y="230"/>
                </a:cubicBezTo>
                <a:cubicBezTo>
                  <a:pt x="307" y="230"/>
                  <a:pt x="311" y="231"/>
                  <a:pt x="312" y="234"/>
                </a:cubicBezTo>
                <a:cubicBezTo>
                  <a:pt x="314" y="240"/>
                  <a:pt x="313" y="247"/>
                  <a:pt x="309" y="252"/>
                </a:cubicBezTo>
                <a:cubicBezTo>
                  <a:pt x="306" y="256"/>
                  <a:pt x="302" y="254"/>
                  <a:pt x="299" y="256"/>
                </a:cubicBezTo>
                <a:cubicBezTo>
                  <a:pt x="296" y="257"/>
                  <a:pt x="293" y="260"/>
                  <a:pt x="291" y="262"/>
                </a:cubicBezTo>
                <a:cubicBezTo>
                  <a:pt x="289" y="266"/>
                  <a:pt x="290" y="271"/>
                  <a:pt x="292" y="275"/>
                </a:cubicBezTo>
                <a:cubicBezTo>
                  <a:pt x="294" y="275"/>
                  <a:pt x="297" y="277"/>
                  <a:pt x="299" y="276"/>
                </a:cubicBezTo>
                <a:cubicBezTo>
                  <a:pt x="300" y="276"/>
                  <a:pt x="300" y="274"/>
                  <a:pt x="301" y="273"/>
                </a:cubicBezTo>
                <a:cubicBezTo>
                  <a:pt x="301" y="273"/>
                  <a:pt x="300" y="272"/>
                  <a:pt x="300" y="272"/>
                </a:cubicBezTo>
                <a:cubicBezTo>
                  <a:pt x="298" y="272"/>
                  <a:pt x="296" y="276"/>
                  <a:pt x="294" y="273"/>
                </a:cubicBezTo>
                <a:cubicBezTo>
                  <a:pt x="292" y="270"/>
                  <a:pt x="292" y="267"/>
                  <a:pt x="293" y="264"/>
                </a:cubicBezTo>
                <a:cubicBezTo>
                  <a:pt x="295" y="260"/>
                  <a:pt x="299" y="257"/>
                  <a:pt x="303" y="257"/>
                </a:cubicBezTo>
                <a:cubicBezTo>
                  <a:pt x="307" y="257"/>
                  <a:pt x="310" y="259"/>
                  <a:pt x="311" y="263"/>
                </a:cubicBezTo>
                <a:cubicBezTo>
                  <a:pt x="314" y="268"/>
                  <a:pt x="313" y="275"/>
                  <a:pt x="310" y="279"/>
                </a:cubicBezTo>
                <a:cubicBezTo>
                  <a:pt x="309" y="280"/>
                  <a:pt x="307" y="281"/>
                  <a:pt x="306" y="282"/>
                </a:cubicBezTo>
                <a:cubicBezTo>
                  <a:pt x="309" y="285"/>
                  <a:pt x="309" y="288"/>
                  <a:pt x="310" y="291"/>
                </a:cubicBezTo>
                <a:cubicBezTo>
                  <a:pt x="310" y="295"/>
                  <a:pt x="308" y="299"/>
                  <a:pt x="304" y="301"/>
                </a:cubicBezTo>
                <a:cubicBezTo>
                  <a:pt x="300" y="302"/>
                  <a:pt x="294" y="301"/>
                  <a:pt x="291" y="298"/>
                </a:cubicBezTo>
                <a:cubicBezTo>
                  <a:pt x="288" y="298"/>
                  <a:pt x="288" y="298"/>
                  <a:pt x="288" y="298"/>
                </a:cubicBezTo>
                <a:cubicBezTo>
                  <a:pt x="285" y="302"/>
                  <a:pt x="280" y="303"/>
                  <a:pt x="275" y="303"/>
                </a:cubicBezTo>
                <a:cubicBezTo>
                  <a:pt x="272" y="302"/>
                  <a:pt x="269" y="301"/>
                  <a:pt x="267" y="299"/>
                </a:cubicBezTo>
                <a:cubicBezTo>
                  <a:pt x="265" y="295"/>
                  <a:pt x="264" y="290"/>
                  <a:pt x="266" y="285"/>
                </a:cubicBezTo>
                <a:cubicBezTo>
                  <a:pt x="268" y="283"/>
                  <a:pt x="270" y="281"/>
                  <a:pt x="273" y="281"/>
                </a:cubicBezTo>
                <a:cubicBezTo>
                  <a:pt x="275" y="281"/>
                  <a:pt x="278" y="281"/>
                  <a:pt x="280" y="284"/>
                </a:cubicBezTo>
                <a:cubicBezTo>
                  <a:pt x="281" y="286"/>
                  <a:pt x="277" y="287"/>
                  <a:pt x="279" y="289"/>
                </a:cubicBezTo>
                <a:cubicBezTo>
                  <a:pt x="279" y="290"/>
                  <a:pt x="280" y="291"/>
                  <a:pt x="281" y="290"/>
                </a:cubicBezTo>
                <a:cubicBezTo>
                  <a:pt x="283" y="288"/>
                  <a:pt x="282" y="285"/>
                  <a:pt x="282" y="283"/>
                </a:cubicBezTo>
                <a:cubicBezTo>
                  <a:pt x="280" y="280"/>
                  <a:pt x="276" y="279"/>
                  <a:pt x="273" y="279"/>
                </a:cubicBezTo>
                <a:cubicBezTo>
                  <a:pt x="269" y="280"/>
                  <a:pt x="265" y="283"/>
                  <a:pt x="263" y="288"/>
                </a:cubicBezTo>
                <a:cubicBezTo>
                  <a:pt x="263" y="290"/>
                  <a:pt x="262" y="294"/>
                  <a:pt x="263" y="296"/>
                </a:cubicBezTo>
                <a:cubicBezTo>
                  <a:pt x="261" y="299"/>
                  <a:pt x="258" y="302"/>
                  <a:pt x="254" y="302"/>
                </a:cubicBezTo>
                <a:cubicBezTo>
                  <a:pt x="249" y="302"/>
                  <a:pt x="244" y="304"/>
                  <a:pt x="241" y="299"/>
                </a:cubicBezTo>
                <a:cubicBezTo>
                  <a:pt x="239" y="295"/>
                  <a:pt x="241" y="291"/>
                  <a:pt x="243" y="288"/>
                </a:cubicBezTo>
                <a:cubicBezTo>
                  <a:pt x="244" y="287"/>
                  <a:pt x="246" y="285"/>
                  <a:pt x="248" y="286"/>
                </a:cubicBezTo>
                <a:cubicBezTo>
                  <a:pt x="248" y="286"/>
                  <a:pt x="249" y="287"/>
                  <a:pt x="249" y="287"/>
                </a:cubicBezTo>
                <a:cubicBezTo>
                  <a:pt x="249" y="288"/>
                  <a:pt x="247" y="289"/>
                  <a:pt x="249" y="290"/>
                </a:cubicBezTo>
                <a:cubicBezTo>
                  <a:pt x="249" y="290"/>
                  <a:pt x="250" y="290"/>
                  <a:pt x="250" y="290"/>
                </a:cubicBezTo>
                <a:cubicBezTo>
                  <a:pt x="251" y="289"/>
                  <a:pt x="252" y="287"/>
                  <a:pt x="251" y="286"/>
                </a:cubicBezTo>
                <a:cubicBezTo>
                  <a:pt x="250" y="285"/>
                  <a:pt x="249" y="284"/>
                  <a:pt x="248" y="284"/>
                </a:cubicBezTo>
                <a:cubicBezTo>
                  <a:pt x="244" y="284"/>
                  <a:pt x="241" y="288"/>
                  <a:pt x="239" y="291"/>
                </a:cubicBezTo>
                <a:cubicBezTo>
                  <a:pt x="238" y="293"/>
                  <a:pt x="238" y="296"/>
                  <a:pt x="238" y="299"/>
                </a:cubicBezTo>
                <a:cubicBezTo>
                  <a:pt x="235" y="304"/>
                  <a:pt x="229" y="305"/>
                  <a:pt x="224" y="306"/>
                </a:cubicBezTo>
                <a:cubicBezTo>
                  <a:pt x="219" y="306"/>
                  <a:pt x="216" y="302"/>
                  <a:pt x="211" y="302"/>
                </a:cubicBezTo>
                <a:cubicBezTo>
                  <a:pt x="207" y="305"/>
                  <a:pt x="203" y="307"/>
                  <a:pt x="198" y="305"/>
                </a:cubicBezTo>
                <a:cubicBezTo>
                  <a:pt x="192" y="303"/>
                  <a:pt x="185" y="301"/>
                  <a:pt x="179" y="303"/>
                </a:cubicBezTo>
                <a:cubicBezTo>
                  <a:pt x="175" y="304"/>
                  <a:pt x="172" y="307"/>
                  <a:pt x="168" y="305"/>
                </a:cubicBezTo>
                <a:cubicBezTo>
                  <a:pt x="168" y="305"/>
                  <a:pt x="170" y="304"/>
                  <a:pt x="170" y="303"/>
                </a:cubicBezTo>
                <a:cubicBezTo>
                  <a:pt x="173" y="300"/>
                  <a:pt x="172" y="293"/>
                  <a:pt x="178" y="292"/>
                </a:cubicBezTo>
                <a:cubicBezTo>
                  <a:pt x="185" y="290"/>
                  <a:pt x="193" y="295"/>
                  <a:pt x="199" y="291"/>
                </a:cubicBezTo>
                <a:cubicBezTo>
                  <a:pt x="203" y="288"/>
                  <a:pt x="208" y="283"/>
                  <a:pt x="214" y="285"/>
                </a:cubicBezTo>
                <a:cubicBezTo>
                  <a:pt x="216" y="285"/>
                  <a:pt x="218" y="285"/>
                  <a:pt x="218" y="287"/>
                </a:cubicBezTo>
                <a:cubicBezTo>
                  <a:pt x="218" y="289"/>
                  <a:pt x="219" y="292"/>
                  <a:pt x="222" y="293"/>
                </a:cubicBezTo>
                <a:cubicBezTo>
                  <a:pt x="224" y="293"/>
                  <a:pt x="226" y="294"/>
                  <a:pt x="228" y="293"/>
                </a:cubicBezTo>
                <a:cubicBezTo>
                  <a:pt x="228" y="292"/>
                  <a:pt x="229" y="291"/>
                  <a:pt x="229" y="289"/>
                </a:cubicBezTo>
                <a:cubicBezTo>
                  <a:pt x="228" y="289"/>
                  <a:pt x="227" y="288"/>
                  <a:pt x="226" y="289"/>
                </a:cubicBezTo>
                <a:cubicBezTo>
                  <a:pt x="225" y="289"/>
                  <a:pt x="225" y="291"/>
                  <a:pt x="224" y="291"/>
                </a:cubicBezTo>
                <a:cubicBezTo>
                  <a:pt x="222" y="291"/>
                  <a:pt x="221" y="290"/>
                  <a:pt x="221" y="288"/>
                </a:cubicBezTo>
                <a:cubicBezTo>
                  <a:pt x="221" y="284"/>
                  <a:pt x="222" y="281"/>
                  <a:pt x="225" y="278"/>
                </a:cubicBezTo>
                <a:cubicBezTo>
                  <a:pt x="227" y="276"/>
                  <a:pt x="231" y="276"/>
                  <a:pt x="234" y="276"/>
                </a:cubicBezTo>
                <a:cubicBezTo>
                  <a:pt x="235" y="275"/>
                  <a:pt x="235" y="274"/>
                  <a:pt x="235" y="274"/>
                </a:cubicBezTo>
                <a:cubicBezTo>
                  <a:pt x="234" y="273"/>
                  <a:pt x="234" y="272"/>
                  <a:pt x="234" y="271"/>
                </a:cubicBezTo>
                <a:cubicBezTo>
                  <a:pt x="235" y="268"/>
                  <a:pt x="237" y="267"/>
                  <a:pt x="239" y="265"/>
                </a:cubicBezTo>
                <a:cubicBezTo>
                  <a:pt x="241" y="264"/>
                  <a:pt x="245" y="264"/>
                  <a:pt x="247" y="265"/>
                </a:cubicBezTo>
                <a:cubicBezTo>
                  <a:pt x="249" y="265"/>
                  <a:pt x="248" y="262"/>
                  <a:pt x="249" y="261"/>
                </a:cubicBezTo>
                <a:cubicBezTo>
                  <a:pt x="250" y="258"/>
                  <a:pt x="253" y="258"/>
                  <a:pt x="256" y="256"/>
                </a:cubicBezTo>
                <a:cubicBezTo>
                  <a:pt x="258" y="256"/>
                  <a:pt x="261" y="256"/>
                  <a:pt x="263" y="257"/>
                </a:cubicBezTo>
                <a:cubicBezTo>
                  <a:pt x="265" y="261"/>
                  <a:pt x="271" y="265"/>
                  <a:pt x="269" y="270"/>
                </a:cubicBezTo>
                <a:cubicBezTo>
                  <a:pt x="268" y="272"/>
                  <a:pt x="267" y="275"/>
                  <a:pt x="264" y="276"/>
                </a:cubicBezTo>
                <a:cubicBezTo>
                  <a:pt x="263" y="277"/>
                  <a:pt x="261" y="277"/>
                  <a:pt x="259" y="276"/>
                </a:cubicBezTo>
                <a:cubicBezTo>
                  <a:pt x="258" y="275"/>
                  <a:pt x="259" y="272"/>
                  <a:pt x="257" y="271"/>
                </a:cubicBezTo>
                <a:cubicBezTo>
                  <a:pt x="256" y="271"/>
                  <a:pt x="256" y="272"/>
                  <a:pt x="255" y="272"/>
                </a:cubicBezTo>
                <a:cubicBezTo>
                  <a:pt x="254" y="274"/>
                  <a:pt x="255" y="275"/>
                  <a:pt x="255" y="277"/>
                </a:cubicBezTo>
                <a:cubicBezTo>
                  <a:pt x="257" y="279"/>
                  <a:pt x="260" y="280"/>
                  <a:pt x="263" y="279"/>
                </a:cubicBezTo>
                <a:cubicBezTo>
                  <a:pt x="266" y="278"/>
                  <a:pt x="269" y="276"/>
                  <a:pt x="271" y="273"/>
                </a:cubicBezTo>
                <a:cubicBezTo>
                  <a:pt x="272" y="271"/>
                  <a:pt x="272" y="267"/>
                  <a:pt x="272" y="264"/>
                </a:cubicBezTo>
                <a:cubicBezTo>
                  <a:pt x="273" y="263"/>
                  <a:pt x="275" y="264"/>
                  <a:pt x="276" y="264"/>
                </a:cubicBezTo>
                <a:cubicBezTo>
                  <a:pt x="280" y="264"/>
                  <a:pt x="283" y="264"/>
                  <a:pt x="286" y="261"/>
                </a:cubicBezTo>
                <a:cubicBezTo>
                  <a:pt x="289" y="258"/>
                  <a:pt x="290" y="254"/>
                  <a:pt x="289" y="250"/>
                </a:cubicBezTo>
                <a:cubicBezTo>
                  <a:pt x="288" y="247"/>
                  <a:pt x="285" y="246"/>
                  <a:pt x="282" y="245"/>
                </a:cubicBezTo>
                <a:cubicBezTo>
                  <a:pt x="280" y="246"/>
                  <a:pt x="278" y="248"/>
                  <a:pt x="277" y="250"/>
                </a:cubicBezTo>
                <a:cubicBezTo>
                  <a:pt x="277" y="251"/>
                  <a:pt x="278" y="252"/>
                  <a:pt x="279" y="252"/>
                </a:cubicBezTo>
                <a:cubicBezTo>
                  <a:pt x="280" y="253"/>
                  <a:pt x="282" y="252"/>
                  <a:pt x="282" y="251"/>
                </a:cubicBezTo>
                <a:cubicBezTo>
                  <a:pt x="283" y="250"/>
                  <a:pt x="281" y="248"/>
                  <a:pt x="282" y="248"/>
                </a:cubicBezTo>
                <a:cubicBezTo>
                  <a:pt x="284" y="248"/>
                  <a:pt x="286" y="249"/>
                  <a:pt x="287" y="251"/>
                </a:cubicBezTo>
                <a:cubicBezTo>
                  <a:pt x="287" y="254"/>
                  <a:pt x="287" y="257"/>
                  <a:pt x="285" y="260"/>
                </a:cubicBezTo>
                <a:cubicBezTo>
                  <a:pt x="282" y="263"/>
                  <a:pt x="276" y="263"/>
                  <a:pt x="272" y="261"/>
                </a:cubicBezTo>
                <a:cubicBezTo>
                  <a:pt x="270" y="259"/>
                  <a:pt x="266" y="257"/>
                  <a:pt x="266" y="254"/>
                </a:cubicBezTo>
                <a:cubicBezTo>
                  <a:pt x="266" y="251"/>
                  <a:pt x="267" y="249"/>
                  <a:pt x="267" y="246"/>
                </a:cubicBezTo>
                <a:cubicBezTo>
                  <a:pt x="269" y="244"/>
                  <a:pt x="270" y="243"/>
                  <a:pt x="272" y="241"/>
                </a:cubicBezTo>
                <a:cubicBezTo>
                  <a:pt x="272" y="235"/>
                  <a:pt x="275" y="229"/>
                  <a:pt x="281" y="226"/>
                </a:cubicBezTo>
                <a:cubicBezTo>
                  <a:pt x="282" y="226"/>
                  <a:pt x="285" y="226"/>
                  <a:pt x="286" y="225"/>
                </a:cubicBezTo>
                <a:cubicBezTo>
                  <a:pt x="283" y="221"/>
                  <a:pt x="286" y="218"/>
                  <a:pt x="288" y="215"/>
                </a:cubicBezTo>
                <a:cubicBezTo>
                  <a:pt x="290" y="213"/>
                  <a:pt x="294" y="211"/>
                  <a:pt x="297" y="213"/>
                </a:cubicBezTo>
                <a:cubicBezTo>
                  <a:pt x="299" y="214"/>
                  <a:pt x="299" y="216"/>
                  <a:pt x="300" y="217"/>
                </a:cubicBezTo>
                <a:cubicBezTo>
                  <a:pt x="299" y="219"/>
                  <a:pt x="299" y="220"/>
                  <a:pt x="299" y="221"/>
                </a:cubicBezTo>
                <a:cubicBezTo>
                  <a:pt x="297" y="221"/>
                  <a:pt x="297" y="219"/>
                  <a:pt x="296" y="219"/>
                </a:cubicBezTo>
                <a:cubicBezTo>
                  <a:pt x="295" y="220"/>
                  <a:pt x="293" y="220"/>
                  <a:pt x="293" y="221"/>
                </a:cubicBezTo>
                <a:cubicBezTo>
                  <a:pt x="293" y="222"/>
                  <a:pt x="293" y="223"/>
                  <a:pt x="294" y="224"/>
                </a:cubicBezTo>
                <a:cubicBezTo>
                  <a:pt x="295" y="225"/>
                  <a:pt x="297" y="225"/>
                  <a:pt x="298" y="224"/>
                </a:cubicBezTo>
                <a:cubicBezTo>
                  <a:pt x="301" y="222"/>
                  <a:pt x="302" y="219"/>
                  <a:pt x="302" y="215"/>
                </a:cubicBezTo>
                <a:cubicBezTo>
                  <a:pt x="301" y="211"/>
                  <a:pt x="297" y="211"/>
                  <a:pt x="294" y="210"/>
                </a:cubicBezTo>
                <a:cubicBezTo>
                  <a:pt x="294" y="206"/>
                  <a:pt x="293" y="201"/>
                  <a:pt x="295" y="197"/>
                </a:cubicBezTo>
                <a:cubicBezTo>
                  <a:pt x="296" y="192"/>
                  <a:pt x="302" y="188"/>
                  <a:pt x="301" y="181"/>
                </a:cubicBezTo>
                <a:cubicBezTo>
                  <a:pt x="300" y="176"/>
                  <a:pt x="301" y="171"/>
                  <a:pt x="304" y="167"/>
                </a:cubicBezTo>
                <a:cubicBezTo>
                  <a:pt x="307" y="166"/>
                  <a:pt x="309" y="165"/>
                  <a:pt x="312" y="164"/>
                </a:cubicBezTo>
                <a:close/>
                <a:moveTo>
                  <a:pt x="17" y="173"/>
                </a:moveTo>
                <a:cubicBezTo>
                  <a:pt x="19" y="179"/>
                  <a:pt x="19" y="186"/>
                  <a:pt x="17" y="192"/>
                </a:cubicBezTo>
                <a:cubicBezTo>
                  <a:pt x="22" y="196"/>
                  <a:pt x="25" y="203"/>
                  <a:pt x="23" y="209"/>
                </a:cubicBezTo>
                <a:cubicBezTo>
                  <a:pt x="23" y="210"/>
                  <a:pt x="22" y="212"/>
                  <a:pt x="23" y="213"/>
                </a:cubicBezTo>
                <a:cubicBezTo>
                  <a:pt x="27" y="215"/>
                  <a:pt x="32" y="219"/>
                  <a:pt x="31" y="224"/>
                </a:cubicBezTo>
                <a:cubicBezTo>
                  <a:pt x="34" y="227"/>
                  <a:pt x="37" y="226"/>
                  <a:pt x="39" y="228"/>
                </a:cubicBezTo>
                <a:cubicBezTo>
                  <a:pt x="44" y="230"/>
                  <a:pt x="46" y="235"/>
                  <a:pt x="45" y="240"/>
                </a:cubicBezTo>
                <a:cubicBezTo>
                  <a:pt x="49" y="243"/>
                  <a:pt x="53" y="247"/>
                  <a:pt x="52" y="251"/>
                </a:cubicBezTo>
                <a:cubicBezTo>
                  <a:pt x="53" y="255"/>
                  <a:pt x="49" y="257"/>
                  <a:pt x="48" y="260"/>
                </a:cubicBezTo>
                <a:cubicBezTo>
                  <a:pt x="46" y="263"/>
                  <a:pt x="41" y="263"/>
                  <a:pt x="37" y="262"/>
                </a:cubicBezTo>
                <a:cubicBezTo>
                  <a:pt x="35" y="261"/>
                  <a:pt x="32" y="260"/>
                  <a:pt x="30" y="258"/>
                </a:cubicBezTo>
                <a:cubicBezTo>
                  <a:pt x="29" y="254"/>
                  <a:pt x="30" y="250"/>
                  <a:pt x="31" y="248"/>
                </a:cubicBezTo>
                <a:cubicBezTo>
                  <a:pt x="32" y="247"/>
                  <a:pt x="33" y="247"/>
                  <a:pt x="34" y="247"/>
                </a:cubicBezTo>
                <a:cubicBezTo>
                  <a:pt x="35" y="249"/>
                  <a:pt x="36" y="249"/>
                  <a:pt x="38" y="249"/>
                </a:cubicBezTo>
                <a:cubicBezTo>
                  <a:pt x="38" y="249"/>
                  <a:pt x="39" y="249"/>
                  <a:pt x="39" y="248"/>
                </a:cubicBezTo>
                <a:cubicBezTo>
                  <a:pt x="39" y="246"/>
                  <a:pt x="38" y="245"/>
                  <a:pt x="36" y="245"/>
                </a:cubicBezTo>
                <a:cubicBezTo>
                  <a:pt x="34" y="244"/>
                  <a:pt x="32" y="246"/>
                  <a:pt x="30" y="246"/>
                </a:cubicBezTo>
                <a:cubicBezTo>
                  <a:pt x="28" y="249"/>
                  <a:pt x="27" y="253"/>
                  <a:pt x="28" y="256"/>
                </a:cubicBezTo>
                <a:cubicBezTo>
                  <a:pt x="29" y="262"/>
                  <a:pt x="35" y="264"/>
                  <a:pt x="40" y="265"/>
                </a:cubicBezTo>
                <a:cubicBezTo>
                  <a:pt x="42" y="265"/>
                  <a:pt x="43" y="264"/>
                  <a:pt x="44" y="265"/>
                </a:cubicBezTo>
                <a:cubicBezTo>
                  <a:pt x="42" y="268"/>
                  <a:pt x="44" y="272"/>
                  <a:pt x="44" y="274"/>
                </a:cubicBezTo>
                <a:cubicBezTo>
                  <a:pt x="44" y="278"/>
                  <a:pt x="48" y="280"/>
                  <a:pt x="50" y="282"/>
                </a:cubicBezTo>
                <a:cubicBezTo>
                  <a:pt x="52" y="282"/>
                  <a:pt x="55" y="283"/>
                  <a:pt x="58" y="282"/>
                </a:cubicBezTo>
                <a:cubicBezTo>
                  <a:pt x="60" y="281"/>
                  <a:pt x="63" y="279"/>
                  <a:pt x="63" y="276"/>
                </a:cubicBezTo>
                <a:cubicBezTo>
                  <a:pt x="63" y="275"/>
                  <a:pt x="61" y="274"/>
                  <a:pt x="61" y="274"/>
                </a:cubicBezTo>
                <a:cubicBezTo>
                  <a:pt x="60" y="273"/>
                  <a:pt x="59" y="273"/>
                  <a:pt x="58" y="274"/>
                </a:cubicBezTo>
                <a:cubicBezTo>
                  <a:pt x="58" y="274"/>
                  <a:pt x="57" y="275"/>
                  <a:pt x="58" y="276"/>
                </a:cubicBezTo>
                <a:cubicBezTo>
                  <a:pt x="59" y="276"/>
                  <a:pt x="59" y="277"/>
                  <a:pt x="60" y="278"/>
                </a:cubicBezTo>
                <a:cubicBezTo>
                  <a:pt x="59" y="280"/>
                  <a:pt x="57" y="280"/>
                  <a:pt x="56" y="281"/>
                </a:cubicBezTo>
                <a:cubicBezTo>
                  <a:pt x="52" y="281"/>
                  <a:pt x="49" y="280"/>
                  <a:pt x="47" y="277"/>
                </a:cubicBezTo>
                <a:cubicBezTo>
                  <a:pt x="46" y="273"/>
                  <a:pt x="44" y="268"/>
                  <a:pt x="48" y="265"/>
                </a:cubicBezTo>
                <a:cubicBezTo>
                  <a:pt x="51" y="262"/>
                  <a:pt x="55" y="260"/>
                  <a:pt x="59" y="261"/>
                </a:cubicBezTo>
                <a:cubicBezTo>
                  <a:pt x="60" y="261"/>
                  <a:pt x="61" y="261"/>
                  <a:pt x="62" y="261"/>
                </a:cubicBezTo>
                <a:cubicBezTo>
                  <a:pt x="64" y="262"/>
                  <a:pt x="66" y="263"/>
                  <a:pt x="67" y="266"/>
                </a:cubicBezTo>
                <a:cubicBezTo>
                  <a:pt x="68" y="266"/>
                  <a:pt x="69" y="265"/>
                  <a:pt x="71" y="265"/>
                </a:cubicBezTo>
                <a:cubicBezTo>
                  <a:pt x="76" y="266"/>
                  <a:pt x="80" y="269"/>
                  <a:pt x="83" y="273"/>
                </a:cubicBezTo>
                <a:cubicBezTo>
                  <a:pt x="84" y="275"/>
                  <a:pt x="83" y="277"/>
                  <a:pt x="83" y="279"/>
                </a:cubicBezTo>
                <a:cubicBezTo>
                  <a:pt x="83" y="279"/>
                  <a:pt x="84" y="280"/>
                  <a:pt x="85" y="279"/>
                </a:cubicBezTo>
                <a:cubicBezTo>
                  <a:pt x="87" y="277"/>
                  <a:pt x="90" y="279"/>
                  <a:pt x="92" y="279"/>
                </a:cubicBezTo>
                <a:cubicBezTo>
                  <a:pt x="95" y="281"/>
                  <a:pt x="96" y="283"/>
                  <a:pt x="97" y="286"/>
                </a:cubicBezTo>
                <a:cubicBezTo>
                  <a:pt x="98" y="289"/>
                  <a:pt x="95" y="291"/>
                  <a:pt x="93" y="292"/>
                </a:cubicBezTo>
                <a:cubicBezTo>
                  <a:pt x="91" y="293"/>
                  <a:pt x="90" y="293"/>
                  <a:pt x="89" y="293"/>
                </a:cubicBezTo>
                <a:cubicBezTo>
                  <a:pt x="88" y="291"/>
                  <a:pt x="88" y="290"/>
                  <a:pt x="87" y="289"/>
                </a:cubicBezTo>
                <a:cubicBezTo>
                  <a:pt x="86" y="289"/>
                  <a:pt x="85" y="290"/>
                  <a:pt x="85" y="291"/>
                </a:cubicBezTo>
                <a:cubicBezTo>
                  <a:pt x="86" y="293"/>
                  <a:pt x="88" y="294"/>
                  <a:pt x="91" y="295"/>
                </a:cubicBezTo>
                <a:cubicBezTo>
                  <a:pt x="95" y="294"/>
                  <a:pt x="98" y="290"/>
                  <a:pt x="100" y="287"/>
                </a:cubicBezTo>
                <a:cubicBezTo>
                  <a:pt x="110" y="283"/>
                  <a:pt x="117" y="296"/>
                  <a:pt x="127" y="291"/>
                </a:cubicBezTo>
                <a:cubicBezTo>
                  <a:pt x="130" y="290"/>
                  <a:pt x="134" y="291"/>
                  <a:pt x="137" y="292"/>
                </a:cubicBezTo>
                <a:cubicBezTo>
                  <a:pt x="143" y="294"/>
                  <a:pt x="144" y="301"/>
                  <a:pt x="149" y="304"/>
                </a:cubicBezTo>
                <a:cubicBezTo>
                  <a:pt x="150" y="304"/>
                  <a:pt x="149" y="304"/>
                  <a:pt x="149" y="305"/>
                </a:cubicBezTo>
                <a:cubicBezTo>
                  <a:pt x="144" y="308"/>
                  <a:pt x="139" y="304"/>
                  <a:pt x="134" y="303"/>
                </a:cubicBezTo>
                <a:cubicBezTo>
                  <a:pt x="126" y="300"/>
                  <a:pt x="121" y="307"/>
                  <a:pt x="114" y="306"/>
                </a:cubicBezTo>
                <a:cubicBezTo>
                  <a:pt x="109" y="306"/>
                  <a:pt x="104" y="302"/>
                  <a:pt x="99" y="302"/>
                </a:cubicBezTo>
                <a:cubicBezTo>
                  <a:pt x="94" y="305"/>
                  <a:pt x="87" y="304"/>
                  <a:pt x="82" y="303"/>
                </a:cubicBezTo>
                <a:cubicBezTo>
                  <a:pt x="81" y="302"/>
                  <a:pt x="79" y="302"/>
                  <a:pt x="79" y="300"/>
                </a:cubicBezTo>
                <a:cubicBezTo>
                  <a:pt x="80" y="296"/>
                  <a:pt x="79" y="292"/>
                  <a:pt x="76" y="289"/>
                </a:cubicBezTo>
                <a:cubicBezTo>
                  <a:pt x="74" y="288"/>
                  <a:pt x="72" y="287"/>
                  <a:pt x="70" y="287"/>
                </a:cubicBezTo>
                <a:cubicBezTo>
                  <a:pt x="67" y="287"/>
                  <a:pt x="67" y="290"/>
                  <a:pt x="65" y="291"/>
                </a:cubicBezTo>
                <a:cubicBezTo>
                  <a:pt x="64" y="292"/>
                  <a:pt x="65" y="293"/>
                  <a:pt x="65" y="293"/>
                </a:cubicBezTo>
                <a:cubicBezTo>
                  <a:pt x="66" y="294"/>
                  <a:pt x="67" y="294"/>
                  <a:pt x="67" y="294"/>
                </a:cubicBezTo>
                <a:cubicBezTo>
                  <a:pt x="70" y="293"/>
                  <a:pt x="67" y="291"/>
                  <a:pt x="69" y="290"/>
                </a:cubicBezTo>
                <a:cubicBezTo>
                  <a:pt x="71" y="289"/>
                  <a:pt x="73" y="290"/>
                  <a:pt x="74" y="290"/>
                </a:cubicBezTo>
                <a:cubicBezTo>
                  <a:pt x="76" y="292"/>
                  <a:pt x="77" y="294"/>
                  <a:pt x="77" y="297"/>
                </a:cubicBezTo>
                <a:cubicBezTo>
                  <a:pt x="76" y="299"/>
                  <a:pt x="76" y="302"/>
                  <a:pt x="73" y="302"/>
                </a:cubicBezTo>
                <a:cubicBezTo>
                  <a:pt x="67" y="305"/>
                  <a:pt x="59" y="305"/>
                  <a:pt x="54" y="300"/>
                </a:cubicBezTo>
                <a:cubicBezTo>
                  <a:pt x="52" y="298"/>
                  <a:pt x="53" y="297"/>
                  <a:pt x="53" y="294"/>
                </a:cubicBezTo>
                <a:cubicBezTo>
                  <a:pt x="53" y="291"/>
                  <a:pt x="52" y="288"/>
                  <a:pt x="50" y="286"/>
                </a:cubicBezTo>
                <a:cubicBezTo>
                  <a:pt x="47" y="282"/>
                  <a:pt x="42" y="279"/>
                  <a:pt x="37" y="281"/>
                </a:cubicBezTo>
                <a:cubicBezTo>
                  <a:pt x="35" y="282"/>
                  <a:pt x="33" y="283"/>
                  <a:pt x="32" y="285"/>
                </a:cubicBezTo>
                <a:cubicBezTo>
                  <a:pt x="31" y="287"/>
                  <a:pt x="32" y="289"/>
                  <a:pt x="33" y="291"/>
                </a:cubicBezTo>
                <a:cubicBezTo>
                  <a:pt x="34" y="291"/>
                  <a:pt x="35" y="292"/>
                  <a:pt x="36" y="291"/>
                </a:cubicBezTo>
                <a:cubicBezTo>
                  <a:pt x="37" y="291"/>
                  <a:pt x="36" y="290"/>
                  <a:pt x="36" y="289"/>
                </a:cubicBezTo>
                <a:cubicBezTo>
                  <a:pt x="35" y="288"/>
                  <a:pt x="34" y="288"/>
                  <a:pt x="34" y="287"/>
                </a:cubicBezTo>
                <a:cubicBezTo>
                  <a:pt x="34" y="285"/>
                  <a:pt x="35" y="284"/>
                  <a:pt x="37" y="283"/>
                </a:cubicBezTo>
                <a:cubicBezTo>
                  <a:pt x="40" y="283"/>
                  <a:pt x="44" y="283"/>
                  <a:pt x="47" y="285"/>
                </a:cubicBezTo>
                <a:cubicBezTo>
                  <a:pt x="51" y="288"/>
                  <a:pt x="52" y="292"/>
                  <a:pt x="50" y="297"/>
                </a:cubicBezTo>
                <a:cubicBezTo>
                  <a:pt x="47" y="303"/>
                  <a:pt x="38" y="305"/>
                  <a:pt x="31" y="304"/>
                </a:cubicBezTo>
                <a:cubicBezTo>
                  <a:pt x="29" y="303"/>
                  <a:pt x="27" y="303"/>
                  <a:pt x="26" y="301"/>
                </a:cubicBezTo>
                <a:cubicBezTo>
                  <a:pt x="24" y="301"/>
                  <a:pt x="24" y="303"/>
                  <a:pt x="22" y="303"/>
                </a:cubicBezTo>
                <a:cubicBezTo>
                  <a:pt x="17" y="305"/>
                  <a:pt x="11" y="305"/>
                  <a:pt x="7" y="301"/>
                </a:cubicBezTo>
                <a:cubicBezTo>
                  <a:pt x="4" y="298"/>
                  <a:pt x="5" y="293"/>
                  <a:pt x="5" y="290"/>
                </a:cubicBezTo>
                <a:cubicBezTo>
                  <a:pt x="6" y="287"/>
                  <a:pt x="8" y="286"/>
                  <a:pt x="10" y="283"/>
                </a:cubicBezTo>
                <a:cubicBezTo>
                  <a:pt x="10" y="282"/>
                  <a:pt x="7" y="281"/>
                  <a:pt x="7" y="280"/>
                </a:cubicBezTo>
                <a:cubicBezTo>
                  <a:pt x="3" y="276"/>
                  <a:pt x="4" y="269"/>
                  <a:pt x="6" y="265"/>
                </a:cubicBezTo>
                <a:cubicBezTo>
                  <a:pt x="8" y="261"/>
                  <a:pt x="12" y="260"/>
                  <a:pt x="15" y="259"/>
                </a:cubicBezTo>
                <a:cubicBezTo>
                  <a:pt x="18" y="260"/>
                  <a:pt x="21" y="260"/>
                  <a:pt x="24" y="262"/>
                </a:cubicBezTo>
                <a:cubicBezTo>
                  <a:pt x="27" y="263"/>
                  <a:pt x="28" y="266"/>
                  <a:pt x="28" y="269"/>
                </a:cubicBezTo>
                <a:cubicBezTo>
                  <a:pt x="28" y="271"/>
                  <a:pt x="27" y="273"/>
                  <a:pt x="25" y="273"/>
                </a:cubicBezTo>
                <a:cubicBezTo>
                  <a:pt x="22" y="274"/>
                  <a:pt x="22" y="274"/>
                  <a:pt x="22" y="274"/>
                </a:cubicBezTo>
                <a:cubicBezTo>
                  <a:pt x="21" y="273"/>
                  <a:pt x="21" y="271"/>
                  <a:pt x="20" y="270"/>
                </a:cubicBezTo>
                <a:cubicBezTo>
                  <a:pt x="18" y="270"/>
                  <a:pt x="18" y="271"/>
                  <a:pt x="18" y="272"/>
                </a:cubicBezTo>
                <a:cubicBezTo>
                  <a:pt x="18" y="274"/>
                  <a:pt x="19" y="274"/>
                  <a:pt x="20" y="275"/>
                </a:cubicBezTo>
                <a:cubicBezTo>
                  <a:pt x="23" y="276"/>
                  <a:pt x="25" y="276"/>
                  <a:pt x="27" y="274"/>
                </a:cubicBezTo>
                <a:cubicBezTo>
                  <a:pt x="29" y="273"/>
                  <a:pt x="30" y="271"/>
                  <a:pt x="30" y="269"/>
                </a:cubicBezTo>
                <a:cubicBezTo>
                  <a:pt x="31" y="265"/>
                  <a:pt x="27" y="262"/>
                  <a:pt x="24" y="260"/>
                </a:cubicBezTo>
                <a:cubicBezTo>
                  <a:pt x="21" y="258"/>
                  <a:pt x="17" y="257"/>
                  <a:pt x="13" y="258"/>
                </a:cubicBezTo>
                <a:cubicBezTo>
                  <a:pt x="9" y="255"/>
                  <a:pt x="4" y="251"/>
                  <a:pt x="4" y="246"/>
                </a:cubicBezTo>
                <a:cubicBezTo>
                  <a:pt x="4" y="242"/>
                  <a:pt x="4" y="237"/>
                  <a:pt x="8" y="235"/>
                </a:cubicBezTo>
                <a:cubicBezTo>
                  <a:pt x="11" y="233"/>
                  <a:pt x="15" y="233"/>
                  <a:pt x="18" y="234"/>
                </a:cubicBezTo>
                <a:cubicBezTo>
                  <a:pt x="20" y="236"/>
                  <a:pt x="21" y="239"/>
                  <a:pt x="20" y="242"/>
                </a:cubicBezTo>
                <a:cubicBezTo>
                  <a:pt x="20" y="245"/>
                  <a:pt x="14" y="243"/>
                  <a:pt x="17" y="247"/>
                </a:cubicBezTo>
                <a:cubicBezTo>
                  <a:pt x="18" y="248"/>
                  <a:pt x="19" y="247"/>
                  <a:pt x="20" y="247"/>
                </a:cubicBezTo>
                <a:cubicBezTo>
                  <a:pt x="23" y="243"/>
                  <a:pt x="23" y="238"/>
                  <a:pt x="21" y="235"/>
                </a:cubicBezTo>
                <a:cubicBezTo>
                  <a:pt x="19" y="232"/>
                  <a:pt x="16" y="231"/>
                  <a:pt x="13" y="231"/>
                </a:cubicBezTo>
                <a:cubicBezTo>
                  <a:pt x="12" y="231"/>
                  <a:pt x="13" y="230"/>
                  <a:pt x="13" y="229"/>
                </a:cubicBezTo>
                <a:cubicBezTo>
                  <a:pt x="10" y="226"/>
                  <a:pt x="9" y="223"/>
                  <a:pt x="9" y="219"/>
                </a:cubicBezTo>
                <a:cubicBezTo>
                  <a:pt x="9" y="215"/>
                  <a:pt x="11" y="211"/>
                  <a:pt x="14" y="208"/>
                </a:cubicBezTo>
                <a:cubicBezTo>
                  <a:pt x="12" y="203"/>
                  <a:pt x="9" y="200"/>
                  <a:pt x="8" y="195"/>
                </a:cubicBezTo>
                <a:cubicBezTo>
                  <a:pt x="8" y="189"/>
                  <a:pt x="11" y="184"/>
                  <a:pt x="13" y="178"/>
                </a:cubicBezTo>
                <a:cubicBezTo>
                  <a:pt x="13" y="178"/>
                  <a:pt x="13" y="178"/>
                  <a:pt x="13" y="178"/>
                </a:cubicBezTo>
                <a:cubicBezTo>
                  <a:pt x="15" y="183"/>
                  <a:pt x="15" y="187"/>
                  <a:pt x="13" y="191"/>
                </a:cubicBezTo>
                <a:cubicBezTo>
                  <a:pt x="13" y="194"/>
                  <a:pt x="14" y="196"/>
                  <a:pt x="16" y="197"/>
                </a:cubicBezTo>
                <a:cubicBezTo>
                  <a:pt x="21" y="200"/>
                  <a:pt x="20" y="208"/>
                  <a:pt x="19" y="213"/>
                </a:cubicBezTo>
                <a:cubicBezTo>
                  <a:pt x="19" y="215"/>
                  <a:pt x="16" y="217"/>
                  <a:pt x="19" y="219"/>
                </a:cubicBezTo>
                <a:cubicBezTo>
                  <a:pt x="22" y="221"/>
                  <a:pt x="28" y="222"/>
                  <a:pt x="29" y="227"/>
                </a:cubicBezTo>
                <a:cubicBezTo>
                  <a:pt x="27" y="231"/>
                  <a:pt x="32" y="230"/>
                  <a:pt x="33" y="231"/>
                </a:cubicBezTo>
                <a:cubicBezTo>
                  <a:pt x="36" y="232"/>
                  <a:pt x="40" y="234"/>
                  <a:pt x="40" y="238"/>
                </a:cubicBezTo>
                <a:cubicBezTo>
                  <a:pt x="40" y="239"/>
                  <a:pt x="40" y="240"/>
                  <a:pt x="39" y="241"/>
                </a:cubicBezTo>
                <a:cubicBezTo>
                  <a:pt x="41" y="242"/>
                  <a:pt x="42" y="243"/>
                  <a:pt x="44" y="243"/>
                </a:cubicBezTo>
                <a:cubicBezTo>
                  <a:pt x="44" y="242"/>
                  <a:pt x="43" y="241"/>
                  <a:pt x="42" y="240"/>
                </a:cubicBezTo>
                <a:cubicBezTo>
                  <a:pt x="43" y="237"/>
                  <a:pt x="42" y="235"/>
                  <a:pt x="40" y="233"/>
                </a:cubicBezTo>
                <a:cubicBezTo>
                  <a:pt x="37" y="230"/>
                  <a:pt x="34" y="230"/>
                  <a:pt x="31" y="228"/>
                </a:cubicBezTo>
                <a:cubicBezTo>
                  <a:pt x="30" y="227"/>
                  <a:pt x="31" y="225"/>
                  <a:pt x="30" y="224"/>
                </a:cubicBezTo>
                <a:cubicBezTo>
                  <a:pt x="28" y="220"/>
                  <a:pt x="24" y="219"/>
                  <a:pt x="20" y="217"/>
                </a:cubicBezTo>
                <a:cubicBezTo>
                  <a:pt x="20" y="217"/>
                  <a:pt x="20" y="217"/>
                  <a:pt x="20" y="217"/>
                </a:cubicBezTo>
                <a:cubicBezTo>
                  <a:pt x="22" y="211"/>
                  <a:pt x="23" y="204"/>
                  <a:pt x="20" y="199"/>
                </a:cubicBezTo>
                <a:cubicBezTo>
                  <a:pt x="18" y="196"/>
                  <a:pt x="13" y="194"/>
                  <a:pt x="15" y="191"/>
                </a:cubicBezTo>
                <a:cubicBezTo>
                  <a:pt x="17" y="184"/>
                  <a:pt x="16" y="176"/>
                  <a:pt x="11" y="171"/>
                </a:cubicBezTo>
                <a:cubicBezTo>
                  <a:pt x="8" y="172"/>
                  <a:pt x="12" y="174"/>
                  <a:pt x="11" y="176"/>
                </a:cubicBezTo>
                <a:cubicBezTo>
                  <a:pt x="11" y="184"/>
                  <a:pt x="3" y="192"/>
                  <a:pt x="8" y="201"/>
                </a:cubicBezTo>
                <a:cubicBezTo>
                  <a:pt x="11" y="207"/>
                  <a:pt x="11" y="207"/>
                  <a:pt x="11" y="207"/>
                </a:cubicBezTo>
                <a:cubicBezTo>
                  <a:pt x="9" y="212"/>
                  <a:pt x="5" y="218"/>
                  <a:pt x="7" y="224"/>
                </a:cubicBezTo>
                <a:cubicBezTo>
                  <a:pt x="8" y="227"/>
                  <a:pt x="9" y="229"/>
                  <a:pt x="11" y="231"/>
                </a:cubicBezTo>
                <a:cubicBezTo>
                  <a:pt x="11" y="232"/>
                  <a:pt x="10" y="232"/>
                  <a:pt x="10" y="232"/>
                </a:cubicBezTo>
                <a:cubicBezTo>
                  <a:pt x="7" y="232"/>
                  <a:pt x="6" y="229"/>
                  <a:pt x="5" y="227"/>
                </a:cubicBezTo>
                <a:cubicBezTo>
                  <a:pt x="3" y="222"/>
                  <a:pt x="3" y="216"/>
                  <a:pt x="5" y="211"/>
                </a:cubicBezTo>
                <a:cubicBezTo>
                  <a:pt x="7" y="208"/>
                  <a:pt x="7" y="208"/>
                  <a:pt x="7" y="208"/>
                </a:cubicBezTo>
                <a:cubicBezTo>
                  <a:pt x="4" y="203"/>
                  <a:pt x="2" y="196"/>
                  <a:pt x="4" y="190"/>
                </a:cubicBezTo>
                <a:cubicBezTo>
                  <a:pt x="7" y="184"/>
                  <a:pt x="9" y="176"/>
                  <a:pt x="6" y="169"/>
                </a:cubicBezTo>
                <a:cubicBezTo>
                  <a:pt x="4" y="168"/>
                  <a:pt x="3" y="165"/>
                  <a:pt x="4" y="163"/>
                </a:cubicBezTo>
                <a:cubicBezTo>
                  <a:pt x="8" y="167"/>
                  <a:pt x="14" y="168"/>
                  <a:pt x="17" y="173"/>
                </a:cubicBezTo>
                <a:close/>
                <a:moveTo>
                  <a:pt x="309" y="168"/>
                </a:moveTo>
                <a:cubicBezTo>
                  <a:pt x="308" y="169"/>
                  <a:pt x="307" y="170"/>
                  <a:pt x="307" y="171"/>
                </a:cubicBezTo>
                <a:cubicBezTo>
                  <a:pt x="305" y="177"/>
                  <a:pt x="305" y="183"/>
                  <a:pt x="309" y="188"/>
                </a:cubicBezTo>
                <a:cubicBezTo>
                  <a:pt x="312" y="194"/>
                  <a:pt x="309" y="201"/>
                  <a:pt x="306" y="206"/>
                </a:cubicBezTo>
                <a:cubicBezTo>
                  <a:pt x="306" y="208"/>
                  <a:pt x="308" y="210"/>
                  <a:pt x="309" y="212"/>
                </a:cubicBezTo>
                <a:cubicBezTo>
                  <a:pt x="310" y="216"/>
                  <a:pt x="309" y="221"/>
                  <a:pt x="306" y="224"/>
                </a:cubicBezTo>
                <a:cubicBezTo>
                  <a:pt x="306" y="224"/>
                  <a:pt x="305" y="224"/>
                  <a:pt x="305" y="224"/>
                </a:cubicBezTo>
                <a:cubicBezTo>
                  <a:pt x="305" y="221"/>
                  <a:pt x="308" y="219"/>
                  <a:pt x="307" y="216"/>
                </a:cubicBezTo>
                <a:cubicBezTo>
                  <a:pt x="307" y="213"/>
                  <a:pt x="306" y="210"/>
                  <a:pt x="304" y="208"/>
                </a:cubicBezTo>
                <a:cubicBezTo>
                  <a:pt x="305" y="204"/>
                  <a:pt x="307" y="201"/>
                  <a:pt x="308" y="198"/>
                </a:cubicBezTo>
                <a:cubicBezTo>
                  <a:pt x="309" y="194"/>
                  <a:pt x="308" y="190"/>
                  <a:pt x="305" y="187"/>
                </a:cubicBezTo>
                <a:cubicBezTo>
                  <a:pt x="305" y="187"/>
                  <a:pt x="305" y="187"/>
                  <a:pt x="305" y="187"/>
                </a:cubicBezTo>
                <a:cubicBezTo>
                  <a:pt x="302" y="193"/>
                  <a:pt x="297" y="198"/>
                  <a:pt x="299" y="205"/>
                </a:cubicBezTo>
                <a:cubicBezTo>
                  <a:pt x="299" y="206"/>
                  <a:pt x="299" y="207"/>
                  <a:pt x="298" y="207"/>
                </a:cubicBezTo>
                <a:cubicBezTo>
                  <a:pt x="297" y="207"/>
                  <a:pt x="297" y="206"/>
                  <a:pt x="297" y="205"/>
                </a:cubicBezTo>
                <a:cubicBezTo>
                  <a:pt x="295" y="196"/>
                  <a:pt x="304" y="190"/>
                  <a:pt x="303" y="181"/>
                </a:cubicBezTo>
                <a:cubicBezTo>
                  <a:pt x="302" y="177"/>
                  <a:pt x="302" y="172"/>
                  <a:pt x="306" y="169"/>
                </a:cubicBezTo>
                <a:cubicBezTo>
                  <a:pt x="307" y="168"/>
                  <a:pt x="308" y="168"/>
                  <a:pt x="309" y="168"/>
                </a:cubicBezTo>
                <a:close/>
                <a:moveTo>
                  <a:pt x="64" y="168"/>
                </a:moveTo>
                <a:cubicBezTo>
                  <a:pt x="66" y="172"/>
                  <a:pt x="63" y="175"/>
                  <a:pt x="63" y="179"/>
                </a:cubicBezTo>
                <a:cubicBezTo>
                  <a:pt x="63" y="184"/>
                  <a:pt x="63" y="190"/>
                  <a:pt x="65" y="194"/>
                </a:cubicBezTo>
                <a:cubicBezTo>
                  <a:pt x="65" y="195"/>
                  <a:pt x="65" y="195"/>
                  <a:pt x="65" y="195"/>
                </a:cubicBezTo>
                <a:cubicBezTo>
                  <a:pt x="63" y="195"/>
                  <a:pt x="63" y="195"/>
                  <a:pt x="63" y="195"/>
                </a:cubicBezTo>
                <a:cubicBezTo>
                  <a:pt x="60" y="191"/>
                  <a:pt x="61" y="184"/>
                  <a:pt x="61" y="179"/>
                </a:cubicBezTo>
                <a:cubicBezTo>
                  <a:pt x="62" y="175"/>
                  <a:pt x="63" y="170"/>
                  <a:pt x="60" y="167"/>
                </a:cubicBezTo>
                <a:cubicBezTo>
                  <a:pt x="61" y="165"/>
                  <a:pt x="64" y="167"/>
                  <a:pt x="64" y="168"/>
                </a:cubicBezTo>
                <a:close/>
                <a:moveTo>
                  <a:pt x="244" y="179"/>
                </a:moveTo>
                <a:cubicBezTo>
                  <a:pt x="246" y="185"/>
                  <a:pt x="244" y="190"/>
                  <a:pt x="243" y="196"/>
                </a:cubicBezTo>
                <a:cubicBezTo>
                  <a:pt x="241" y="197"/>
                  <a:pt x="240" y="199"/>
                  <a:pt x="239" y="199"/>
                </a:cubicBezTo>
                <a:cubicBezTo>
                  <a:pt x="238" y="198"/>
                  <a:pt x="238" y="198"/>
                  <a:pt x="238" y="198"/>
                </a:cubicBezTo>
                <a:cubicBezTo>
                  <a:pt x="239" y="193"/>
                  <a:pt x="240" y="187"/>
                  <a:pt x="239" y="182"/>
                </a:cubicBezTo>
                <a:cubicBezTo>
                  <a:pt x="238" y="181"/>
                  <a:pt x="237" y="180"/>
                  <a:pt x="235" y="181"/>
                </a:cubicBezTo>
                <a:cubicBezTo>
                  <a:pt x="233" y="180"/>
                  <a:pt x="232" y="182"/>
                  <a:pt x="231" y="183"/>
                </a:cubicBezTo>
                <a:cubicBezTo>
                  <a:pt x="230" y="180"/>
                  <a:pt x="230" y="177"/>
                  <a:pt x="232" y="175"/>
                </a:cubicBezTo>
                <a:cubicBezTo>
                  <a:pt x="234" y="173"/>
                  <a:pt x="237" y="172"/>
                  <a:pt x="239" y="173"/>
                </a:cubicBezTo>
                <a:cubicBezTo>
                  <a:pt x="242" y="174"/>
                  <a:pt x="243" y="177"/>
                  <a:pt x="244" y="179"/>
                </a:cubicBezTo>
                <a:close/>
                <a:moveTo>
                  <a:pt x="83" y="175"/>
                </a:moveTo>
                <a:cubicBezTo>
                  <a:pt x="84" y="176"/>
                  <a:pt x="84" y="178"/>
                  <a:pt x="84" y="179"/>
                </a:cubicBezTo>
                <a:cubicBezTo>
                  <a:pt x="82" y="179"/>
                  <a:pt x="79" y="179"/>
                  <a:pt x="78" y="180"/>
                </a:cubicBezTo>
                <a:cubicBezTo>
                  <a:pt x="76" y="182"/>
                  <a:pt x="75" y="185"/>
                  <a:pt x="74" y="187"/>
                </a:cubicBezTo>
                <a:cubicBezTo>
                  <a:pt x="74" y="192"/>
                  <a:pt x="77" y="197"/>
                  <a:pt x="81" y="200"/>
                </a:cubicBezTo>
                <a:cubicBezTo>
                  <a:pt x="81" y="201"/>
                  <a:pt x="80" y="202"/>
                  <a:pt x="80" y="203"/>
                </a:cubicBezTo>
                <a:cubicBezTo>
                  <a:pt x="78" y="202"/>
                  <a:pt x="77" y="201"/>
                  <a:pt x="76" y="200"/>
                </a:cubicBezTo>
                <a:cubicBezTo>
                  <a:pt x="74" y="196"/>
                  <a:pt x="72" y="193"/>
                  <a:pt x="71" y="190"/>
                </a:cubicBezTo>
                <a:cubicBezTo>
                  <a:pt x="69" y="186"/>
                  <a:pt x="70" y="181"/>
                  <a:pt x="71" y="177"/>
                </a:cubicBezTo>
                <a:cubicBezTo>
                  <a:pt x="73" y="174"/>
                  <a:pt x="76" y="173"/>
                  <a:pt x="79" y="172"/>
                </a:cubicBezTo>
                <a:cubicBezTo>
                  <a:pt x="80" y="172"/>
                  <a:pt x="82" y="173"/>
                  <a:pt x="83" y="175"/>
                </a:cubicBezTo>
                <a:close/>
                <a:moveTo>
                  <a:pt x="238" y="186"/>
                </a:moveTo>
                <a:cubicBezTo>
                  <a:pt x="238" y="190"/>
                  <a:pt x="237" y="194"/>
                  <a:pt x="236" y="198"/>
                </a:cubicBezTo>
                <a:cubicBezTo>
                  <a:pt x="233" y="197"/>
                  <a:pt x="236" y="194"/>
                  <a:pt x="236" y="191"/>
                </a:cubicBezTo>
                <a:cubicBezTo>
                  <a:pt x="236" y="189"/>
                  <a:pt x="237" y="188"/>
                  <a:pt x="236" y="185"/>
                </a:cubicBezTo>
                <a:cubicBezTo>
                  <a:pt x="236" y="184"/>
                  <a:pt x="233" y="185"/>
                  <a:pt x="235" y="183"/>
                </a:cubicBezTo>
                <a:cubicBezTo>
                  <a:pt x="237" y="182"/>
                  <a:pt x="237" y="185"/>
                  <a:pt x="238" y="186"/>
                </a:cubicBezTo>
                <a:close/>
                <a:moveTo>
                  <a:pt x="81" y="182"/>
                </a:moveTo>
                <a:cubicBezTo>
                  <a:pt x="79" y="184"/>
                  <a:pt x="79" y="187"/>
                  <a:pt x="78" y="189"/>
                </a:cubicBezTo>
                <a:cubicBezTo>
                  <a:pt x="79" y="193"/>
                  <a:pt x="81" y="195"/>
                  <a:pt x="82" y="198"/>
                </a:cubicBezTo>
                <a:cubicBezTo>
                  <a:pt x="80" y="197"/>
                  <a:pt x="79" y="195"/>
                  <a:pt x="78" y="194"/>
                </a:cubicBezTo>
                <a:cubicBezTo>
                  <a:pt x="76" y="191"/>
                  <a:pt x="75" y="186"/>
                  <a:pt x="78" y="183"/>
                </a:cubicBezTo>
                <a:cubicBezTo>
                  <a:pt x="79" y="182"/>
                  <a:pt x="80" y="181"/>
                  <a:pt x="81" y="182"/>
                </a:cubicBezTo>
                <a:close/>
                <a:moveTo>
                  <a:pt x="129" y="185"/>
                </a:moveTo>
                <a:cubicBezTo>
                  <a:pt x="130" y="188"/>
                  <a:pt x="129" y="192"/>
                  <a:pt x="127" y="194"/>
                </a:cubicBezTo>
                <a:cubicBezTo>
                  <a:pt x="126" y="195"/>
                  <a:pt x="124" y="195"/>
                  <a:pt x="122" y="194"/>
                </a:cubicBezTo>
                <a:cubicBezTo>
                  <a:pt x="120" y="192"/>
                  <a:pt x="120" y="189"/>
                  <a:pt x="121" y="187"/>
                </a:cubicBezTo>
                <a:cubicBezTo>
                  <a:pt x="122" y="185"/>
                  <a:pt x="123" y="184"/>
                  <a:pt x="125" y="183"/>
                </a:cubicBezTo>
                <a:cubicBezTo>
                  <a:pt x="127" y="183"/>
                  <a:pt x="128" y="184"/>
                  <a:pt x="129" y="185"/>
                </a:cubicBezTo>
                <a:close/>
                <a:moveTo>
                  <a:pt x="129" y="187"/>
                </a:moveTo>
                <a:cubicBezTo>
                  <a:pt x="128" y="189"/>
                  <a:pt x="129" y="191"/>
                  <a:pt x="126" y="192"/>
                </a:cubicBezTo>
                <a:cubicBezTo>
                  <a:pt x="125" y="193"/>
                  <a:pt x="124" y="193"/>
                  <a:pt x="123" y="193"/>
                </a:cubicBezTo>
                <a:cubicBezTo>
                  <a:pt x="122" y="192"/>
                  <a:pt x="121" y="189"/>
                  <a:pt x="122" y="188"/>
                </a:cubicBezTo>
                <a:cubicBezTo>
                  <a:pt x="123" y="186"/>
                  <a:pt x="125" y="186"/>
                  <a:pt x="126" y="185"/>
                </a:cubicBezTo>
                <a:cubicBezTo>
                  <a:pt x="128" y="184"/>
                  <a:pt x="128" y="186"/>
                  <a:pt x="129" y="187"/>
                </a:cubicBezTo>
                <a:close/>
                <a:moveTo>
                  <a:pt x="198" y="189"/>
                </a:moveTo>
                <a:cubicBezTo>
                  <a:pt x="199" y="190"/>
                  <a:pt x="198" y="192"/>
                  <a:pt x="198" y="193"/>
                </a:cubicBezTo>
                <a:cubicBezTo>
                  <a:pt x="197" y="195"/>
                  <a:pt x="194" y="194"/>
                  <a:pt x="193" y="194"/>
                </a:cubicBezTo>
                <a:cubicBezTo>
                  <a:pt x="192" y="193"/>
                  <a:pt x="191" y="192"/>
                  <a:pt x="190" y="190"/>
                </a:cubicBezTo>
                <a:cubicBezTo>
                  <a:pt x="190" y="189"/>
                  <a:pt x="191" y="188"/>
                  <a:pt x="191" y="187"/>
                </a:cubicBezTo>
                <a:cubicBezTo>
                  <a:pt x="194" y="186"/>
                  <a:pt x="197" y="186"/>
                  <a:pt x="198" y="189"/>
                </a:cubicBezTo>
                <a:close/>
                <a:moveTo>
                  <a:pt x="173" y="188"/>
                </a:moveTo>
                <a:cubicBezTo>
                  <a:pt x="175" y="190"/>
                  <a:pt x="175" y="192"/>
                  <a:pt x="175" y="195"/>
                </a:cubicBezTo>
                <a:cubicBezTo>
                  <a:pt x="175" y="198"/>
                  <a:pt x="171" y="200"/>
                  <a:pt x="168" y="201"/>
                </a:cubicBezTo>
                <a:cubicBezTo>
                  <a:pt x="167" y="205"/>
                  <a:pt x="166" y="209"/>
                  <a:pt x="163" y="211"/>
                </a:cubicBezTo>
                <a:cubicBezTo>
                  <a:pt x="160" y="212"/>
                  <a:pt x="157" y="213"/>
                  <a:pt x="154" y="211"/>
                </a:cubicBezTo>
                <a:cubicBezTo>
                  <a:pt x="152" y="210"/>
                  <a:pt x="151" y="209"/>
                  <a:pt x="149" y="207"/>
                </a:cubicBezTo>
                <a:cubicBezTo>
                  <a:pt x="149" y="205"/>
                  <a:pt x="149" y="203"/>
                  <a:pt x="149" y="201"/>
                </a:cubicBezTo>
                <a:cubicBezTo>
                  <a:pt x="149" y="198"/>
                  <a:pt x="145" y="200"/>
                  <a:pt x="145" y="197"/>
                </a:cubicBezTo>
                <a:cubicBezTo>
                  <a:pt x="144" y="196"/>
                  <a:pt x="144" y="193"/>
                  <a:pt x="144" y="191"/>
                </a:cubicBezTo>
                <a:cubicBezTo>
                  <a:pt x="146" y="189"/>
                  <a:pt x="148" y="187"/>
                  <a:pt x="151" y="187"/>
                </a:cubicBezTo>
                <a:cubicBezTo>
                  <a:pt x="152" y="187"/>
                  <a:pt x="154" y="187"/>
                  <a:pt x="154" y="188"/>
                </a:cubicBezTo>
                <a:cubicBezTo>
                  <a:pt x="154" y="190"/>
                  <a:pt x="156" y="190"/>
                  <a:pt x="155" y="191"/>
                </a:cubicBezTo>
                <a:cubicBezTo>
                  <a:pt x="154" y="192"/>
                  <a:pt x="153" y="191"/>
                  <a:pt x="151" y="192"/>
                </a:cubicBezTo>
                <a:cubicBezTo>
                  <a:pt x="150" y="193"/>
                  <a:pt x="150" y="195"/>
                  <a:pt x="150" y="196"/>
                </a:cubicBezTo>
                <a:cubicBezTo>
                  <a:pt x="150" y="198"/>
                  <a:pt x="152" y="199"/>
                  <a:pt x="153" y="200"/>
                </a:cubicBezTo>
                <a:cubicBezTo>
                  <a:pt x="153" y="202"/>
                  <a:pt x="153" y="204"/>
                  <a:pt x="154" y="206"/>
                </a:cubicBezTo>
                <a:cubicBezTo>
                  <a:pt x="156" y="208"/>
                  <a:pt x="157" y="208"/>
                  <a:pt x="159" y="209"/>
                </a:cubicBezTo>
                <a:cubicBezTo>
                  <a:pt x="163" y="209"/>
                  <a:pt x="164" y="204"/>
                  <a:pt x="165" y="202"/>
                </a:cubicBezTo>
                <a:cubicBezTo>
                  <a:pt x="168" y="199"/>
                  <a:pt x="172" y="196"/>
                  <a:pt x="171" y="192"/>
                </a:cubicBezTo>
                <a:cubicBezTo>
                  <a:pt x="170" y="190"/>
                  <a:pt x="164" y="193"/>
                  <a:pt x="166" y="189"/>
                </a:cubicBezTo>
                <a:cubicBezTo>
                  <a:pt x="166" y="188"/>
                  <a:pt x="167" y="187"/>
                  <a:pt x="168" y="187"/>
                </a:cubicBezTo>
                <a:cubicBezTo>
                  <a:pt x="170" y="187"/>
                  <a:pt x="172" y="187"/>
                  <a:pt x="173" y="188"/>
                </a:cubicBezTo>
                <a:close/>
                <a:moveTo>
                  <a:pt x="197" y="190"/>
                </a:moveTo>
                <a:cubicBezTo>
                  <a:pt x="197" y="191"/>
                  <a:pt x="196" y="192"/>
                  <a:pt x="195" y="193"/>
                </a:cubicBezTo>
                <a:cubicBezTo>
                  <a:pt x="194" y="192"/>
                  <a:pt x="192" y="192"/>
                  <a:pt x="192" y="190"/>
                </a:cubicBezTo>
                <a:cubicBezTo>
                  <a:pt x="192" y="189"/>
                  <a:pt x="193" y="188"/>
                  <a:pt x="194" y="188"/>
                </a:cubicBezTo>
                <a:cubicBezTo>
                  <a:pt x="195" y="187"/>
                  <a:pt x="197" y="188"/>
                  <a:pt x="197" y="190"/>
                </a:cubicBezTo>
                <a:close/>
                <a:moveTo>
                  <a:pt x="228" y="193"/>
                </a:moveTo>
                <a:cubicBezTo>
                  <a:pt x="231" y="195"/>
                  <a:pt x="235" y="198"/>
                  <a:pt x="235" y="203"/>
                </a:cubicBezTo>
                <a:cubicBezTo>
                  <a:pt x="235" y="203"/>
                  <a:pt x="235" y="203"/>
                  <a:pt x="235" y="203"/>
                </a:cubicBezTo>
                <a:cubicBezTo>
                  <a:pt x="232" y="200"/>
                  <a:pt x="230" y="197"/>
                  <a:pt x="227" y="197"/>
                </a:cubicBezTo>
                <a:cubicBezTo>
                  <a:pt x="225" y="199"/>
                  <a:pt x="225" y="204"/>
                  <a:pt x="226" y="207"/>
                </a:cubicBezTo>
                <a:cubicBezTo>
                  <a:pt x="225" y="207"/>
                  <a:pt x="224" y="206"/>
                  <a:pt x="224" y="206"/>
                </a:cubicBezTo>
                <a:cubicBezTo>
                  <a:pt x="223" y="201"/>
                  <a:pt x="224" y="196"/>
                  <a:pt x="226" y="193"/>
                </a:cubicBezTo>
                <a:cubicBezTo>
                  <a:pt x="227" y="192"/>
                  <a:pt x="227" y="192"/>
                  <a:pt x="228" y="193"/>
                </a:cubicBezTo>
                <a:close/>
                <a:moveTo>
                  <a:pt x="147" y="201"/>
                </a:moveTo>
                <a:cubicBezTo>
                  <a:pt x="147" y="206"/>
                  <a:pt x="147" y="206"/>
                  <a:pt x="147" y="206"/>
                </a:cubicBezTo>
                <a:cubicBezTo>
                  <a:pt x="148" y="210"/>
                  <a:pt x="151" y="213"/>
                  <a:pt x="155" y="214"/>
                </a:cubicBezTo>
                <a:cubicBezTo>
                  <a:pt x="155" y="215"/>
                  <a:pt x="153" y="214"/>
                  <a:pt x="152" y="214"/>
                </a:cubicBezTo>
                <a:cubicBezTo>
                  <a:pt x="148" y="213"/>
                  <a:pt x="147" y="209"/>
                  <a:pt x="145" y="206"/>
                </a:cubicBezTo>
                <a:cubicBezTo>
                  <a:pt x="145" y="203"/>
                  <a:pt x="143" y="201"/>
                  <a:pt x="141" y="199"/>
                </a:cubicBezTo>
                <a:cubicBezTo>
                  <a:pt x="139" y="199"/>
                  <a:pt x="140" y="201"/>
                  <a:pt x="138" y="202"/>
                </a:cubicBezTo>
                <a:cubicBezTo>
                  <a:pt x="136" y="204"/>
                  <a:pt x="133" y="204"/>
                  <a:pt x="130" y="206"/>
                </a:cubicBezTo>
                <a:cubicBezTo>
                  <a:pt x="130" y="207"/>
                  <a:pt x="131" y="207"/>
                  <a:pt x="132" y="207"/>
                </a:cubicBezTo>
                <a:cubicBezTo>
                  <a:pt x="134" y="208"/>
                  <a:pt x="137" y="207"/>
                  <a:pt x="138" y="208"/>
                </a:cubicBezTo>
                <a:cubicBezTo>
                  <a:pt x="140" y="216"/>
                  <a:pt x="148" y="222"/>
                  <a:pt x="155" y="224"/>
                </a:cubicBezTo>
                <a:cubicBezTo>
                  <a:pt x="158" y="228"/>
                  <a:pt x="159" y="222"/>
                  <a:pt x="162" y="223"/>
                </a:cubicBezTo>
                <a:cubicBezTo>
                  <a:pt x="165" y="221"/>
                  <a:pt x="169" y="220"/>
                  <a:pt x="172" y="217"/>
                </a:cubicBezTo>
                <a:cubicBezTo>
                  <a:pt x="174" y="215"/>
                  <a:pt x="174" y="213"/>
                  <a:pt x="175" y="211"/>
                </a:cubicBezTo>
                <a:cubicBezTo>
                  <a:pt x="180" y="210"/>
                  <a:pt x="184" y="208"/>
                  <a:pt x="187" y="205"/>
                </a:cubicBezTo>
                <a:cubicBezTo>
                  <a:pt x="188" y="205"/>
                  <a:pt x="189" y="205"/>
                  <a:pt x="189" y="204"/>
                </a:cubicBezTo>
                <a:cubicBezTo>
                  <a:pt x="189" y="203"/>
                  <a:pt x="189" y="203"/>
                  <a:pt x="189" y="203"/>
                </a:cubicBezTo>
                <a:cubicBezTo>
                  <a:pt x="190" y="203"/>
                  <a:pt x="190" y="203"/>
                  <a:pt x="190" y="204"/>
                </a:cubicBezTo>
                <a:cubicBezTo>
                  <a:pt x="189" y="207"/>
                  <a:pt x="186" y="209"/>
                  <a:pt x="184" y="210"/>
                </a:cubicBezTo>
                <a:cubicBezTo>
                  <a:pt x="182" y="212"/>
                  <a:pt x="179" y="212"/>
                  <a:pt x="175" y="213"/>
                </a:cubicBezTo>
                <a:cubicBezTo>
                  <a:pt x="174" y="219"/>
                  <a:pt x="168" y="223"/>
                  <a:pt x="162" y="225"/>
                </a:cubicBezTo>
                <a:cubicBezTo>
                  <a:pt x="160" y="225"/>
                  <a:pt x="159" y="229"/>
                  <a:pt x="156" y="227"/>
                </a:cubicBezTo>
                <a:cubicBezTo>
                  <a:pt x="151" y="224"/>
                  <a:pt x="144" y="222"/>
                  <a:pt x="140" y="216"/>
                </a:cubicBezTo>
                <a:cubicBezTo>
                  <a:pt x="139" y="214"/>
                  <a:pt x="137" y="212"/>
                  <a:pt x="137" y="210"/>
                </a:cubicBezTo>
                <a:cubicBezTo>
                  <a:pt x="136" y="208"/>
                  <a:pt x="133" y="209"/>
                  <a:pt x="131" y="208"/>
                </a:cubicBezTo>
                <a:cubicBezTo>
                  <a:pt x="130" y="208"/>
                  <a:pt x="128" y="206"/>
                  <a:pt x="128" y="204"/>
                </a:cubicBezTo>
                <a:cubicBezTo>
                  <a:pt x="132" y="203"/>
                  <a:pt x="137" y="202"/>
                  <a:pt x="139" y="198"/>
                </a:cubicBezTo>
                <a:cubicBezTo>
                  <a:pt x="141" y="194"/>
                  <a:pt x="141" y="194"/>
                  <a:pt x="141" y="194"/>
                </a:cubicBezTo>
                <a:cubicBezTo>
                  <a:pt x="142" y="197"/>
                  <a:pt x="143" y="201"/>
                  <a:pt x="147" y="201"/>
                </a:cubicBezTo>
                <a:close/>
                <a:moveTo>
                  <a:pt x="91" y="195"/>
                </a:moveTo>
                <a:cubicBezTo>
                  <a:pt x="93" y="199"/>
                  <a:pt x="97" y="203"/>
                  <a:pt x="94" y="208"/>
                </a:cubicBezTo>
                <a:cubicBezTo>
                  <a:pt x="94" y="209"/>
                  <a:pt x="94" y="209"/>
                  <a:pt x="93" y="209"/>
                </a:cubicBezTo>
                <a:cubicBezTo>
                  <a:pt x="92" y="205"/>
                  <a:pt x="93" y="200"/>
                  <a:pt x="89" y="197"/>
                </a:cubicBezTo>
                <a:cubicBezTo>
                  <a:pt x="87" y="197"/>
                  <a:pt x="87" y="200"/>
                  <a:pt x="86" y="201"/>
                </a:cubicBezTo>
                <a:cubicBezTo>
                  <a:pt x="85" y="202"/>
                  <a:pt x="84" y="204"/>
                  <a:pt x="82" y="206"/>
                </a:cubicBezTo>
                <a:cubicBezTo>
                  <a:pt x="81" y="202"/>
                  <a:pt x="84" y="199"/>
                  <a:pt x="86" y="196"/>
                </a:cubicBezTo>
                <a:cubicBezTo>
                  <a:pt x="87" y="195"/>
                  <a:pt x="89" y="192"/>
                  <a:pt x="91" y="195"/>
                </a:cubicBezTo>
                <a:close/>
                <a:moveTo>
                  <a:pt x="256" y="197"/>
                </a:moveTo>
                <a:cubicBezTo>
                  <a:pt x="256" y="198"/>
                  <a:pt x="256" y="199"/>
                  <a:pt x="255" y="198"/>
                </a:cubicBezTo>
                <a:cubicBezTo>
                  <a:pt x="246" y="198"/>
                  <a:pt x="238" y="204"/>
                  <a:pt x="233" y="211"/>
                </a:cubicBezTo>
                <a:cubicBezTo>
                  <a:pt x="233" y="212"/>
                  <a:pt x="233" y="213"/>
                  <a:pt x="232" y="214"/>
                </a:cubicBezTo>
                <a:cubicBezTo>
                  <a:pt x="232" y="207"/>
                  <a:pt x="237" y="202"/>
                  <a:pt x="243" y="199"/>
                </a:cubicBezTo>
                <a:cubicBezTo>
                  <a:pt x="247" y="197"/>
                  <a:pt x="251" y="195"/>
                  <a:pt x="256" y="197"/>
                </a:cubicBezTo>
                <a:cubicBezTo>
                  <a:pt x="256" y="197"/>
                  <a:pt x="256" y="197"/>
                  <a:pt x="256" y="197"/>
                </a:cubicBezTo>
                <a:close/>
                <a:moveTo>
                  <a:pt x="74" y="201"/>
                </a:moveTo>
                <a:cubicBezTo>
                  <a:pt x="80" y="206"/>
                  <a:pt x="84" y="212"/>
                  <a:pt x="84" y="219"/>
                </a:cubicBezTo>
                <a:cubicBezTo>
                  <a:pt x="84" y="221"/>
                  <a:pt x="84" y="221"/>
                  <a:pt x="84" y="221"/>
                </a:cubicBezTo>
                <a:cubicBezTo>
                  <a:pt x="83" y="218"/>
                  <a:pt x="82" y="214"/>
                  <a:pt x="80" y="211"/>
                </a:cubicBezTo>
                <a:cubicBezTo>
                  <a:pt x="77" y="206"/>
                  <a:pt x="72" y="203"/>
                  <a:pt x="66" y="202"/>
                </a:cubicBezTo>
                <a:cubicBezTo>
                  <a:pt x="64" y="201"/>
                  <a:pt x="62" y="201"/>
                  <a:pt x="59" y="202"/>
                </a:cubicBezTo>
                <a:cubicBezTo>
                  <a:pt x="59" y="201"/>
                  <a:pt x="58" y="199"/>
                  <a:pt x="58" y="198"/>
                </a:cubicBezTo>
                <a:cubicBezTo>
                  <a:pt x="64" y="197"/>
                  <a:pt x="69" y="199"/>
                  <a:pt x="74" y="201"/>
                </a:cubicBezTo>
                <a:close/>
                <a:moveTo>
                  <a:pt x="232" y="205"/>
                </a:moveTo>
                <a:cubicBezTo>
                  <a:pt x="233" y="207"/>
                  <a:pt x="231" y="208"/>
                  <a:pt x="231" y="210"/>
                </a:cubicBezTo>
                <a:cubicBezTo>
                  <a:pt x="229" y="209"/>
                  <a:pt x="229" y="207"/>
                  <a:pt x="228" y="205"/>
                </a:cubicBezTo>
                <a:cubicBezTo>
                  <a:pt x="228" y="204"/>
                  <a:pt x="227" y="201"/>
                  <a:pt x="228" y="200"/>
                </a:cubicBezTo>
                <a:cubicBezTo>
                  <a:pt x="230" y="201"/>
                  <a:pt x="232" y="203"/>
                  <a:pt x="232" y="205"/>
                </a:cubicBezTo>
                <a:close/>
                <a:moveTo>
                  <a:pt x="253" y="201"/>
                </a:moveTo>
                <a:cubicBezTo>
                  <a:pt x="253" y="204"/>
                  <a:pt x="251" y="205"/>
                  <a:pt x="249" y="207"/>
                </a:cubicBezTo>
                <a:cubicBezTo>
                  <a:pt x="245" y="211"/>
                  <a:pt x="240" y="214"/>
                  <a:pt x="235" y="215"/>
                </a:cubicBezTo>
                <a:cubicBezTo>
                  <a:pt x="235" y="217"/>
                  <a:pt x="236" y="218"/>
                  <a:pt x="235" y="219"/>
                </a:cubicBezTo>
                <a:cubicBezTo>
                  <a:pt x="235" y="220"/>
                  <a:pt x="235" y="221"/>
                  <a:pt x="234" y="221"/>
                </a:cubicBezTo>
                <a:cubicBezTo>
                  <a:pt x="232" y="220"/>
                  <a:pt x="234" y="218"/>
                  <a:pt x="234" y="216"/>
                </a:cubicBezTo>
                <a:cubicBezTo>
                  <a:pt x="236" y="209"/>
                  <a:pt x="242" y="204"/>
                  <a:pt x="249" y="202"/>
                </a:cubicBezTo>
                <a:cubicBezTo>
                  <a:pt x="251" y="202"/>
                  <a:pt x="252" y="201"/>
                  <a:pt x="253" y="201"/>
                </a:cubicBezTo>
                <a:close/>
                <a:moveTo>
                  <a:pt x="90" y="205"/>
                </a:moveTo>
                <a:cubicBezTo>
                  <a:pt x="90" y="212"/>
                  <a:pt x="90" y="212"/>
                  <a:pt x="90" y="212"/>
                </a:cubicBezTo>
                <a:cubicBezTo>
                  <a:pt x="89" y="213"/>
                  <a:pt x="88" y="215"/>
                  <a:pt x="86" y="216"/>
                </a:cubicBezTo>
                <a:cubicBezTo>
                  <a:pt x="86" y="212"/>
                  <a:pt x="82" y="209"/>
                  <a:pt x="85" y="204"/>
                </a:cubicBezTo>
                <a:cubicBezTo>
                  <a:pt x="86" y="203"/>
                  <a:pt x="87" y="202"/>
                  <a:pt x="89" y="201"/>
                </a:cubicBezTo>
                <a:cubicBezTo>
                  <a:pt x="90" y="201"/>
                  <a:pt x="90" y="204"/>
                  <a:pt x="90" y="205"/>
                </a:cubicBezTo>
                <a:close/>
                <a:moveTo>
                  <a:pt x="228" y="215"/>
                </a:moveTo>
                <a:cubicBezTo>
                  <a:pt x="229" y="218"/>
                  <a:pt x="229" y="218"/>
                  <a:pt x="229" y="218"/>
                </a:cubicBezTo>
                <a:cubicBezTo>
                  <a:pt x="226" y="213"/>
                  <a:pt x="220" y="207"/>
                  <a:pt x="213" y="206"/>
                </a:cubicBezTo>
                <a:cubicBezTo>
                  <a:pt x="212" y="206"/>
                  <a:pt x="212" y="208"/>
                  <a:pt x="213" y="209"/>
                </a:cubicBezTo>
                <a:cubicBezTo>
                  <a:pt x="212" y="213"/>
                  <a:pt x="214" y="217"/>
                  <a:pt x="218" y="219"/>
                </a:cubicBezTo>
                <a:cubicBezTo>
                  <a:pt x="220" y="222"/>
                  <a:pt x="223" y="222"/>
                  <a:pt x="226" y="224"/>
                </a:cubicBezTo>
                <a:cubicBezTo>
                  <a:pt x="226" y="224"/>
                  <a:pt x="226" y="224"/>
                  <a:pt x="226" y="224"/>
                </a:cubicBezTo>
                <a:cubicBezTo>
                  <a:pt x="221" y="225"/>
                  <a:pt x="217" y="221"/>
                  <a:pt x="214" y="218"/>
                </a:cubicBezTo>
                <a:cubicBezTo>
                  <a:pt x="211" y="214"/>
                  <a:pt x="209" y="209"/>
                  <a:pt x="210" y="204"/>
                </a:cubicBezTo>
                <a:cubicBezTo>
                  <a:pt x="215" y="202"/>
                  <a:pt x="220" y="205"/>
                  <a:pt x="224" y="208"/>
                </a:cubicBezTo>
                <a:cubicBezTo>
                  <a:pt x="225" y="210"/>
                  <a:pt x="227" y="213"/>
                  <a:pt x="228" y="215"/>
                </a:cubicBezTo>
                <a:close/>
                <a:moveTo>
                  <a:pt x="199" y="204"/>
                </a:moveTo>
                <a:cubicBezTo>
                  <a:pt x="199" y="206"/>
                  <a:pt x="198" y="207"/>
                  <a:pt x="197" y="209"/>
                </a:cubicBezTo>
                <a:cubicBezTo>
                  <a:pt x="192" y="214"/>
                  <a:pt x="187" y="217"/>
                  <a:pt x="180" y="218"/>
                </a:cubicBezTo>
                <a:cubicBezTo>
                  <a:pt x="178" y="221"/>
                  <a:pt x="177" y="225"/>
                  <a:pt x="174" y="227"/>
                </a:cubicBezTo>
                <a:cubicBezTo>
                  <a:pt x="171" y="230"/>
                  <a:pt x="166" y="231"/>
                  <a:pt x="163" y="234"/>
                </a:cubicBezTo>
                <a:cubicBezTo>
                  <a:pt x="161" y="235"/>
                  <a:pt x="161" y="237"/>
                  <a:pt x="159" y="238"/>
                </a:cubicBezTo>
                <a:cubicBezTo>
                  <a:pt x="152" y="231"/>
                  <a:pt x="143" y="230"/>
                  <a:pt x="137" y="223"/>
                </a:cubicBezTo>
                <a:cubicBezTo>
                  <a:pt x="135" y="220"/>
                  <a:pt x="132" y="218"/>
                  <a:pt x="131" y="214"/>
                </a:cubicBezTo>
                <a:cubicBezTo>
                  <a:pt x="131" y="213"/>
                  <a:pt x="130" y="215"/>
                  <a:pt x="129" y="214"/>
                </a:cubicBezTo>
                <a:cubicBezTo>
                  <a:pt x="124" y="213"/>
                  <a:pt x="121" y="210"/>
                  <a:pt x="118" y="206"/>
                </a:cubicBezTo>
                <a:cubicBezTo>
                  <a:pt x="118" y="205"/>
                  <a:pt x="118" y="205"/>
                  <a:pt x="118" y="205"/>
                </a:cubicBezTo>
                <a:cubicBezTo>
                  <a:pt x="121" y="205"/>
                  <a:pt x="125" y="204"/>
                  <a:pt x="126" y="207"/>
                </a:cubicBezTo>
                <a:cubicBezTo>
                  <a:pt x="128" y="210"/>
                  <a:pt x="132" y="211"/>
                  <a:pt x="135" y="211"/>
                </a:cubicBezTo>
                <a:cubicBezTo>
                  <a:pt x="137" y="218"/>
                  <a:pt x="143" y="224"/>
                  <a:pt x="150" y="227"/>
                </a:cubicBezTo>
                <a:cubicBezTo>
                  <a:pt x="153" y="228"/>
                  <a:pt x="156" y="229"/>
                  <a:pt x="158" y="231"/>
                </a:cubicBezTo>
                <a:cubicBezTo>
                  <a:pt x="162" y="231"/>
                  <a:pt x="162" y="225"/>
                  <a:pt x="166" y="225"/>
                </a:cubicBezTo>
                <a:cubicBezTo>
                  <a:pt x="171" y="224"/>
                  <a:pt x="175" y="219"/>
                  <a:pt x="178" y="214"/>
                </a:cubicBezTo>
                <a:cubicBezTo>
                  <a:pt x="184" y="214"/>
                  <a:pt x="190" y="210"/>
                  <a:pt x="193" y="205"/>
                </a:cubicBezTo>
                <a:cubicBezTo>
                  <a:pt x="195" y="204"/>
                  <a:pt x="198" y="204"/>
                  <a:pt x="199" y="204"/>
                </a:cubicBezTo>
                <a:close/>
                <a:moveTo>
                  <a:pt x="79" y="213"/>
                </a:moveTo>
                <a:cubicBezTo>
                  <a:pt x="81" y="216"/>
                  <a:pt x="83" y="220"/>
                  <a:pt x="82" y="224"/>
                </a:cubicBezTo>
                <a:cubicBezTo>
                  <a:pt x="80" y="224"/>
                  <a:pt x="80" y="221"/>
                  <a:pt x="80" y="219"/>
                </a:cubicBezTo>
                <a:cubicBezTo>
                  <a:pt x="79" y="217"/>
                  <a:pt x="79" y="217"/>
                  <a:pt x="79" y="217"/>
                </a:cubicBezTo>
                <a:cubicBezTo>
                  <a:pt x="72" y="216"/>
                  <a:pt x="64" y="212"/>
                  <a:pt x="61" y="204"/>
                </a:cubicBezTo>
                <a:cubicBezTo>
                  <a:pt x="62" y="202"/>
                  <a:pt x="65" y="204"/>
                  <a:pt x="67" y="204"/>
                </a:cubicBezTo>
                <a:cubicBezTo>
                  <a:pt x="72" y="206"/>
                  <a:pt x="77" y="208"/>
                  <a:pt x="79" y="213"/>
                </a:cubicBezTo>
                <a:close/>
                <a:moveTo>
                  <a:pt x="108" y="209"/>
                </a:moveTo>
                <a:cubicBezTo>
                  <a:pt x="108" y="214"/>
                  <a:pt x="105" y="217"/>
                  <a:pt x="102" y="220"/>
                </a:cubicBezTo>
                <a:cubicBezTo>
                  <a:pt x="99" y="223"/>
                  <a:pt x="96" y="225"/>
                  <a:pt x="92" y="226"/>
                </a:cubicBezTo>
                <a:cubicBezTo>
                  <a:pt x="95" y="224"/>
                  <a:pt x="100" y="221"/>
                  <a:pt x="103" y="216"/>
                </a:cubicBezTo>
                <a:cubicBezTo>
                  <a:pt x="105" y="211"/>
                  <a:pt x="105" y="211"/>
                  <a:pt x="105" y="211"/>
                </a:cubicBezTo>
                <a:cubicBezTo>
                  <a:pt x="104" y="209"/>
                  <a:pt x="102" y="210"/>
                  <a:pt x="101" y="210"/>
                </a:cubicBezTo>
                <a:cubicBezTo>
                  <a:pt x="101" y="210"/>
                  <a:pt x="101" y="210"/>
                  <a:pt x="101" y="210"/>
                </a:cubicBezTo>
                <a:cubicBezTo>
                  <a:pt x="97" y="212"/>
                  <a:pt x="92" y="215"/>
                  <a:pt x="89" y="219"/>
                </a:cubicBezTo>
                <a:cubicBezTo>
                  <a:pt x="91" y="212"/>
                  <a:pt x="99" y="207"/>
                  <a:pt x="106" y="207"/>
                </a:cubicBezTo>
                <a:cubicBezTo>
                  <a:pt x="108" y="207"/>
                  <a:pt x="108" y="208"/>
                  <a:pt x="108" y="209"/>
                </a:cubicBezTo>
                <a:close/>
                <a:moveTo>
                  <a:pt x="228" y="221"/>
                </a:moveTo>
                <a:cubicBezTo>
                  <a:pt x="228" y="222"/>
                  <a:pt x="228" y="222"/>
                  <a:pt x="228" y="222"/>
                </a:cubicBezTo>
                <a:cubicBezTo>
                  <a:pt x="223" y="220"/>
                  <a:pt x="215" y="217"/>
                  <a:pt x="215" y="211"/>
                </a:cubicBezTo>
                <a:cubicBezTo>
                  <a:pt x="215" y="210"/>
                  <a:pt x="215" y="209"/>
                  <a:pt x="215" y="209"/>
                </a:cubicBezTo>
                <a:cubicBezTo>
                  <a:pt x="217" y="209"/>
                  <a:pt x="218" y="210"/>
                  <a:pt x="219" y="210"/>
                </a:cubicBezTo>
                <a:cubicBezTo>
                  <a:pt x="223" y="213"/>
                  <a:pt x="225" y="217"/>
                  <a:pt x="228" y="221"/>
                </a:cubicBezTo>
                <a:close/>
                <a:moveTo>
                  <a:pt x="102" y="212"/>
                </a:moveTo>
                <a:cubicBezTo>
                  <a:pt x="100" y="218"/>
                  <a:pt x="94" y="223"/>
                  <a:pt x="88" y="225"/>
                </a:cubicBezTo>
                <a:cubicBezTo>
                  <a:pt x="88" y="223"/>
                  <a:pt x="90" y="221"/>
                  <a:pt x="91" y="219"/>
                </a:cubicBezTo>
                <a:cubicBezTo>
                  <a:pt x="94" y="216"/>
                  <a:pt x="98" y="214"/>
                  <a:pt x="101" y="212"/>
                </a:cubicBezTo>
                <a:cubicBezTo>
                  <a:pt x="102" y="212"/>
                  <a:pt x="102" y="212"/>
                  <a:pt x="102" y="212"/>
                </a:cubicBezTo>
                <a:close/>
                <a:moveTo>
                  <a:pt x="297" y="216"/>
                </a:moveTo>
                <a:cubicBezTo>
                  <a:pt x="296" y="219"/>
                  <a:pt x="293" y="215"/>
                  <a:pt x="292" y="217"/>
                </a:cubicBezTo>
                <a:cubicBezTo>
                  <a:pt x="288" y="220"/>
                  <a:pt x="289" y="224"/>
                  <a:pt x="290" y="228"/>
                </a:cubicBezTo>
                <a:cubicBezTo>
                  <a:pt x="289" y="228"/>
                  <a:pt x="289" y="228"/>
                  <a:pt x="289" y="228"/>
                </a:cubicBezTo>
                <a:cubicBezTo>
                  <a:pt x="285" y="229"/>
                  <a:pt x="280" y="230"/>
                  <a:pt x="278" y="235"/>
                </a:cubicBezTo>
                <a:cubicBezTo>
                  <a:pt x="277" y="238"/>
                  <a:pt x="276" y="241"/>
                  <a:pt x="277" y="244"/>
                </a:cubicBezTo>
                <a:cubicBezTo>
                  <a:pt x="275" y="245"/>
                  <a:pt x="272" y="247"/>
                  <a:pt x="272" y="249"/>
                </a:cubicBezTo>
                <a:cubicBezTo>
                  <a:pt x="271" y="252"/>
                  <a:pt x="272" y="254"/>
                  <a:pt x="274" y="256"/>
                </a:cubicBezTo>
                <a:cubicBezTo>
                  <a:pt x="277" y="258"/>
                  <a:pt x="279" y="257"/>
                  <a:pt x="282" y="256"/>
                </a:cubicBezTo>
                <a:cubicBezTo>
                  <a:pt x="284" y="255"/>
                  <a:pt x="283" y="251"/>
                  <a:pt x="286" y="252"/>
                </a:cubicBezTo>
                <a:cubicBezTo>
                  <a:pt x="286" y="255"/>
                  <a:pt x="283" y="256"/>
                  <a:pt x="282" y="258"/>
                </a:cubicBezTo>
                <a:cubicBezTo>
                  <a:pt x="279" y="259"/>
                  <a:pt x="276" y="259"/>
                  <a:pt x="274" y="258"/>
                </a:cubicBezTo>
                <a:cubicBezTo>
                  <a:pt x="271" y="256"/>
                  <a:pt x="269" y="253"/>
                  <a:pt x="270" y="249"/>
                </a:cubicBezTo>
                <a:cubicBezTo>
                  <a:pt x="270" y="247"/>
                  <a:pt x="272" y="245"/>
                  <a:pt x="274" y="243"/>
                </a:cubicBezTo>
                <a:cubicBezTo>
                  <a:pt x="275" y="238"/>
                  <a:pt x="276" y="232"/>
                  <a:pt x="281" y="229"/>
                </a:cubicBezTo>
                <a:cubicBezTo>
                  <a:pt x="283" y="227"/>
                  <a:pt x="286" y="228"/>
                  <a:pt x="287" y="226"/>
                </a:cubicBezTo>
                <a:cubicBezTo>
                  <a:pt x="287" y="223"/>
                  <a:pt x="287" y="220"/>
                  <a:pt x="289" y="217"/>
                </a:cubicBezTo>
                <a:cubicBezTo>
                  <a:pt x="290" y="215"/>
                  <a:pt x="293" y="215"/>
                  <a:pt x="296" y="215"/>
                </a:cubicBezTo>
                <a:cubicBezTo>
                  <a:pt x="297" y="216"/>
                  <a:pt x="297" y="216"/>
                  <a:pt x="297" y="216"/>
                </a:cubicBezTo>
                <a:close/>
                <a:moveTo>
                  <a:pt x="214" y="223"/>
                </a:moveTo>
                <a:cubicBezTo>
                  <a:pt x="210" y="223"/>
                  <a:pt x="203" y="221"/>
                  <a:pt x="200" y="226"/>
                </a:cubicBezTo>
                <a:cubicBezTo>
                  <a:pt x="200" y="228"/>
                  <a:pt x="200" y="228"/>
                  <a:pt x="200" y="228"/>
                </a:cubicBezTo>
                <a:cubicBezTo>
                  <a:pt x="202" y="230"/>
                  <a:pt x="204" y="231"/>
                  <a:pt x="207" y="233"/>
                </a:cubicBezTo>
                <a:cubicBezTo>
                  <a:pt x="206" y="234"/>
                  <a:pt x="204" y="233"/>
                  <a:pt x="202" y="233"/>
                </a:cubicBezTo>
                <a:cubicBezTo>
                  <a:pt x="200" y="231"/>
                  <a:pt x="198" y="229"/>
                  <a:pt x="197" y="227"/>
                </a:cubicBezTo>
                <a:cubicBezTo>
                  <a:pt x="197" y="224"/>
                  <a:pt x="200" y="224"/>
                  <a:pt x="201" y="222"/>
                </a:cubicBezTo>
                <a:cubicBezTo>
                  <a:pt x="205" y="221"/>
                  <a:pt x="211" y="219"/>
                  <a:pt x="214" y="223"/>
                </a:cubicBezTo>
                <a:close/>
                <a:moveTo>
                  <a:pt x="120" y="228"/>
                </a:moveTo>
                <a:cubicBezTo>
                  <a:pt x="121" y="228"/>
                  <a:pt x="120" y="229"/>
                  <a:pt x="120" y="230"/>
                </a:cubicBezTo>
                <a:cubicBezTo>
                  <a:pt x="116" y="232"/>
                  <a:pt x="113" y="234"/>
                  <a:pt x="109" y="235"/>
                </a:cubicBezTo>
                <a:cubicBezTo>
                  <a:pt x="109" y="234"/>
                  <a:pt x="109" y="234"/>
                  <a:pt x="109" y="234"/>
                </a:cubicBezTo>
                <a:cubicBezTo>
                  <a:pt x="112" y="233"/>
                  <a:pt x="115" y="231"/>
                  <a:pt x="116" y="229"/>
                </a:cubicBezTo>
                <a:cubicBezTo>
                  <a:pt x="113" y="225"/>
                  <a:pt x="107" y="225"/>
                  <a:pt x="101" y="224"/>
                </a:cubicBezTo>
                <a:cubicBezTo>
                  <a:pt x="101" y="223"/>
                  <a:pt x="102" y="223"/>
                  <a:pt x="103" y="223"/>
                </a:cubicBezTo>
                <a:cubicBezTo>
                  <a:pt x="109" y="222"/>
                  <a:pt x="113" y="225"/>
                  <a:pt x="118" y="227"/>
                </a:cubicBezTo>
                <a:cubicBezTo>
                  <a:pt x="120" y="228"/>
                  <a:pt x="120" y="228"/>
                  <a:pt x="120" y="228"/>
                </a:cubicBezTo>
                <a:close/>
                <a:moveTo>
                  <a:pt x="218" y="226"/>
                </a:moveTo>
                <a:cubicBezTo>
                  <a:pt x="217" y="228"/>
                  <a:pt x="214" y="229"/>
                  <a:pt x="212" y="230"/>
                </a:cubicBezTo>
                <a:cubicBezTo>
                  <a:pt x="210" y="232"/>
                  <a:pt x="209" y="231"/>
                  <a:pt x="208" y="231"/>
                </a:cubicBezTo>
                <a:cubicBezTo>
                  <a:pt x="206" y="229"/>
                  <a:pt x="204" y="229"/>
                  <a:pt x="203" y="227"/>
                </a:cubicBezTo>
                <a:cubicBezTo>
                  <a:pt x="203" y="226"/>
                  <a:pt x="204" y="226"/>
                  <a:pt x="205" y="225"/>
                </a:cubicBezTo>
                <a:cubicBezTo>
                  <a:pt x="209" y="225"/>
                  <a:pt x="214" y="224"/>
                  <a:pt x="218" y="226"/>
                </a:cubicBezTo>
                <a:close/>
                <a:moveTo>
                  <a:pt x="297" y="228"/>
                </a:moveTo>
                <a:cubicBezTo>
                  <a:pt x="293" y="231"/>
                  <a:pt x="290" y="235"/>
                  <a:pt x="291" y="240"/>
                </a:cubicBezTo>
                <a:cubicBezTo>
                  <a:pt x="291" y="244"/>
                  <a:pt x="292" y="247"/>
                  <a:pt x="295" y="248"/>
                </a:cubicBezTo>
                <a:cubicBezTo>
                  <a:pt x="296" y="248"/>
                  <a:pt x="298" y="248"/>
                  <a:pt x="298" y="249"/>
                </a:cubicBezTo>
                <a:cubicBezTo>
                  <a:pt x="298" y="250"/>
                  <a:pt x="297" y="250"/>
                  <a:pt x="297" y="250"/>
                </a:cubicBezTo>
                <a:cubicBezTo>
                  <a:pt x="294" y="250"/>
                  <a:pt x="291" y="248"/>
                  <a:pt x="290" y="245"/>
                </a:cubicBezTo>
                <a:cubicBezTo>
                  <a:pt x="288" y="241"/>
                  <a:pt x="288" y="235"/>
                  <a:pt x="291" y="231"/>
                </a:cubicBezTo>
                <a:cubicBezTo>
                  <a:pt x="296" y="227"/>
                  <a:pt x="296" y="227"/>
                  <a:pt x="296" y="227"/>
                </a:cubicBezTo>
                <a:cubicBezTo>
                  <a:pt x="297" y="227"/>
                  <a:pt x="297" y="228"/>
                  <a:pt x="297" y="228"/>
                </a:cubicBezTo>
                <a:close/>
                <a:moveTo>
                  <a:pt x="113" y="229"/>
                </a:moveTo>
                <a:cubicBezTo>
                  <a:pt x="113" y="230"/>
                  <a:pt x="110" y="231"/>
                  <a:pt x="109" y="232"/>
                </a:cubicBezTo>
                <a:cubicBezTo>
                  <a:pt x="106" y="234"/>
                  <a:pt x="103" y="230"/>
                  <a:pt x="100" y="230"/>
                </a:cubicBezTo>
                <a:cubicBezTo>
                  <a:pt x="94" y="229"/>
                  <a:pt x="94" y="229"/>
                  <a:pt x="94" y="229"/>
                </a:cubicBezTo>
                <a:cubicBezTo>
                  <a:pt x="94" y="228"/>
                  <a:pt x="95" y="228"/>
                  <a:pt x="96" y="227"/>
                </a:cubicBezTo>
                <a:cubicBezTo>
                  <a:pt x="98" y="226"/>
                  <a:pt x="99" y="226"/>
                  <a:pt x="101" y="226"/>
                </a:cubicBezTo>
                <a:cubicBezTo>
                  <a:pt x="105" y="226"/>
                  <a:pt x="110" y="226"/>
                  <a:pt x="113" y="229"/>
                </a:cubicBezTo>
                <a:close/>
                <a:moveTo>
                  <a:pt x="227" y="228"/>
                </a:moveTo>
                <a:cubicBezTo>
                  <a:pt x="226" y="230"/>
                  <a:pt x="223" y="230"/>
                  <a:pt x="221" y="231"/>
                </a:cubicBezTo>
                <a:cubicBezTo>
                  <a:pt x="218" y="233"/>
                  <a:pt x="219" y="236"/>
                  <a:pt x="218" y="239"/>
                </a:cubicBezTo>
                <a:cubicBezTo>
                  <a:pt x="216" y="243"/>
                  <a:pt x="212" y="247"/>
                  <a:pt x="208" y="249"/>
                </a:cubicBezTo>
                <a:cubicBezTo>
                  <a:pt x="207" y="248"/>
                  <a:pt x="208" y="245"/>
                  <a:pt x="209" y="244"/>
                </a:cubicBezTo>
                <a:cubicBezTo>
                  <a:pt x="211" y="236"/>
                  <a:pt x="219" y="230"/>
                  <a:pt x="226" y="228"/>
                </a:cubicBezTo>
                <a:cubicBezTo>
                  <a:pt x="227" y="228"/>
                  <a:pt x="227" y="228"/>
                  <a:pt x="227" y="228"/>
                </a:cubicBezTo>
                <a:close/>
                <a:moveTo>
                  <a:pt x="218" y="229"/>
                </a:moveTo>
                <a:cubicBezTo>
                  <a:pt x="211" y="235"/>
                  <a:pt x="204" y="241"/>
                  <a:pt x="205" y="251"/>
                </a:cubicBezTo>
                <a:cubicBezTo>
                  <a:pt x="201" y="253"/>
                  <a:pt x="201" y="253"/>
                  <a:pt x="201" y="253"/>
                </a:cubicBezTo>
                <a:cubicBezTo>
                  <a:pt x="200" y="247"/>
                  <a:pt x="203" y="241"/>
                  <a:pt x="207" y="237"/>
                </a:cubicBezTo>
                <a:cubicBezTo>
                  <a:pt x="210" y="234"/>
                  <a:pt x="213" y="231"/>
                  <a:pt x="217" y="230"/>
                </a:cubicBezTo>
                <a:cubicBezTo>
                  <a:pt x="217" y="229"/>
                  <a:pt x="218" y="229"/>
                  <a:pt x="218" y="229"/>
                </a:cubicBezTo>
                <a:close/>
                <a:moveTo>
                  <a:pt x="26" y="233"/>
                </a:moveTo>
                <a:cubicBezTo>
                  <a:pt x="29" y="238"/>
                  <a:pt x="27" y="244"/>
                  <a:pt x="24" y="249"/>
                </a:cubicBezTo>
                <a:cubicBezTo>
                  <a:pt x="24" y="249"/>
                  <a:pt x="23" y="250"/>
                  <a:pt x="22" y="250"/>
                </a:cubicBezTo>
                <a:cubicBezTo>
                  <a:pt x="23" y="248"/>
                  <a:pt x="24" y="247"/>
                  <a:pt x="25" y="245"/>
                </a:cubicBezTo>
                <a:cubicBezTo>
                  <a:pt x="26" y="241"/>
                  <a:pt x="27" y="236"/>
                  <a:pt x="24" y="233"/>
                </a:cubicBezTo>
                <a:cubicBezTo>
                  <a:pt x="22" y="231"/>
                  <a:pt x="21" y="230"/>
                  <a:pt x="19" y="229"/>
                </a:cubicBezTo>
                <a:cubicBezTo>
                  <a:pt x="17" y="229"/>
                  <a:pt x="15" y="229"/>
                  <a:pt x="13" y="229"/>
                </a:cubicBezTo>
                <a:cubicBezTo>
                  <a:pt x="13" y="229"/>
                  <a:pt x="13" y="228"/>
                  <a:pt x="14" y="228"/>
                </a:cubicBezTo>
                <a:cubicBezTo>
                  <a:pt x="19" y="226"/>
                  <a:pt x="24" y="229"/>
                  <a:pt x="26" y="233"/>
                </a:cubicBezTo>
                <a:close/>
                <a:moveTo>
                  <a:pt x="143" y="232"/>
                </a:moveTo>
                <a:cubicBezTo>
                  <a:pt x="144" y="234"/>
                  <a:pt x="144" y="236"/>
                  <a:pt x="143" y="237"/>
                </a:cubicBezTo>
                <a:cubicBezTo>
                  <a:pt x="139" y="243"/>
                  <a:pt x="132" y="243"/>
                  <a:pt x="125" y="243"/>
                </a:cubicBezTo>
                <a:cubicBezTo>
                  <a:pt x="122" y="241"/>
                  <a:pt x="118" y="242"/>
                  <a:pt x="115" y="239"/>
                </a:cubicBezTo>
                <a:cubicBezTo>
                  <a:pt x="114" y="241"/>
                  <a:pt x="113" y="239"/>
                  <a:pt x="113" y="238"/>
                </a:cubicBezTo>
                <a:cubicBezTo>
                  <a:pt x="112" y="237"/>
                  <a:pt x="113" y="236"/>
                  <a:pt x="114" y="236"/>
                </a:cubicBezTo>
                <a:cubicBezTo>
                  <a:pt x="115" y="235"/>
                  <a:pt x="116" y="236"/>
                  <a:pt x="116" y="237"/>
                </a:cubicBezTo>
                <a:cubicBezTo>
                  <a:pt x="122" y="238"/>
                  <a:pt x="127" y="239"/>
                  <a:pt x="133" y="238"/>
                </a:cubicBezTo>
                <a:cubicBezTo>
                  <a:pt x="135" y="237"/>
                  <a:pt x="137" y="236"/>
                  <a:pt x="137" y="234"/>
                </a:cubicBezTo>
                <a:cubicBezTo>
                  <a:pt x="138" y="232"/>
                  <a:pt x="136" y="231"/>
                  <a:pt x="135" y="230"/>
                </a:cubicBezTo>
                <a:cubicBezTo>
                  <a:pt x="135" y="228"/>
                  <a:pt x="136" y="229"/>
                  <a:pt x="137" y="229"/>
                </a:cubicBezTo>
                <a:cubicBezTo>
                  <a:pt x="139" y="229"/>
                  <a:pt x="142" y="230"/>
                  <a:pt x="143" y="232"/>
                </a:cubicBezTo>
                <a:close/>
                <a:moveTo>
                  <a:pt x="178" y="232"/>
                </a:moveTo>
                <a:cubicBezTo>
                  <a:pt x="177" y="234"/>
                  <a:pt x="178" y="235"/>
                  <a:pt x="178" y="236"/>
                </a:cubicBezTo>
                <a:cubicBezTo>
                  <a:pt x="182" y="241"/>
                  <a:pt x="190" y="240"/>
                  <a:pt x="196" y="239"/>
                </a:cubicBezTo>
                <a:cubicBezTo>
                  <a:pt x="198" y="239"/>
                  <a:pt x="201" y="236"/>
                  <a:pt x="204" y="237"/>
                </a:cubicBezTo>
                <a:cubicBezTo>
                  <a:pt x="203" y="238"/>
                  <a:pt x="203" y="240"/>
                  <a:pt x="202" y="241"/>
                </a:cubicBezTo>
                <a:cubicBezTo>
                  <a:pt x="199" y="241"/>
                  <a:pt x="197" y="243"/>
                  <a:pt x="195" y="243"/>
                </a:cubicBezTo>
                <a:cubicBezTo>
                  <a:pt x="187" y="245"/>
                  <a:pt x="178" y="246"/>
                  <a:pt x="172" y="241"/>
                </a:cubicBezTo>
                <a:cubicBezTo>
                  <a:pt x="170" y="239"/>
                  <a:pt x="169" y="238"/>
                  <a:pt x="169" y="236"/>
                </a:cubicBezTo>
                <a:cubicBezTo>
                  <a:pt x="169" y="233"/>
                  <a:pt x="172" y="232"/>
                  <a:pt x="174" y="232"/>
                </a:cubicBezTo>
                <a:cubicBezTo>
                  <a:pt x="175" y="232"/>
                  <a:pt x="178" y="230"/>
                  <a:pt x="178" y="232"/>
                </a:cubicBezTo>
                <a:close/>
                <a:moveTo>
                  <a:pt x="309" y="235"/>
                </a:moveTo>
                <a:cubicBezTo>
                  <a:pt x="311" y="239"/>
                  <a:pt x="310" y="244"/>
                  <a:pt x="308" y="248"/>
                </a:cubicBezTo>
                <a:cubicBezTo>
                  <a:pt x="304" y="252"/>
                  <a:pt x="304" y="252"/>
                  <a:pt x="304" y="252"/>
                </a:cubicBezTo>
                <a:cubicBezTo>
                  <a:pt x="298" y="252"/>
                  <a:pt x="292" y="256"/>
                  <a:pt x="289" y="261"/>
                </a:cubicBezTo>
                <a:cubicBezTo>
                  <a:pt x="288" y="265"/>
                  <a:pt x="287" y="269"/>
                  <a:pt x="289" y="273"/>
                </a:cubicBezTo>
                <a:cubicBezTo>
                  <a:pt x="290" y="275"/>
                  <a:pt x="292" y="277"/>
                  <a:pt x="294" y="278"/>
                </a:cubicBezTo>
                <a:cubicBezTo>
                  <a:pt x="295" y="279"/>
                  <a:pt x="294" y="280"/>
                  <a:pt x="293" y="280"/>
                </a:cubicBezTo>
                <a:cubicBezTo>
                  <a:pt x="290" y="278"/>
                  <a:pt x="287" y="275"/>
                  <a:pt x="285" y="271"/>
                </a:cubicBezTo>
                <a:cubicBezTo>
                  <a:pt x="285" y="270"/>
                  <a:pt x="287" y="267"/>
                  <a:pt x="284" y="267"/>
                </a:cubicBezTo>
                <a:cubicBezTo>
                  <a:pt x="282" y="268"/>
                  <a:pt x="280" y="269"/>
                  <a:pt x="278" y="268"/>
                </a:cubicBezTo>
                <a:cubicBezTo>
                  <a:pt x="275" y="269"/>
                  <a:pt x="275" y="272"/>
                  <a:pt x="274" y="275"/>
                </a:cubicBezTo>
                <a:cubicBezTo>
                  <a:pt x="279" y="275"/>
                  <a:pt x="283" y="277"/>
                  <a:pt x="285" y="281"/>
                </a:cubicBezTo>
                <a:cubicBezTo>
                  <a:pt x="285" y="283"/>
                  <a:pt x="287" y="284"/>
                  <a:pt x="286" y="285"/>
                </a:cubicBezTo>
                <a:cubicBezTo>
                  <a:pt x="285" y="285"/>
                  <a:pt x="284" y="285"/>
                  <a:pt x="284" y="285"/>
                </a:cubicBezTo>
                <a:cubicBezTo>
                  <a:pt x="284" y="281"/>
                  <a:pt x="281" y="278"/>
                  <a:pt x="277" y="277"/>
                </a:cubicBezTo>
                <a:cubicBezTo>
                  <a:pt x="275" y="277"/>
                  <a:pt x="273" y="277"/>
                  <a:pt x="271" y="278"/>
                </a:cubicBezTo>
                <a:cubicBezTo>
                  <a:pt x="270" y="277"/>
                  <a:pt x="272" y="275"/>
                  <a:pt x="272" y="274"/>
                </a:cubicBezTo>
                <a:cubicBezTo>
                  <a:pt x="274" y="272"/>
                  <a:pt x="275" y="269"/>
                  <a:pt x="275" y="267"/>
                </a:cubicBezTo>
                <a:cubicBezTo>
                  <a:pt x="276" y="266"/>
                  <a:pt x="278" y="267"/>
                  <a:pt x="280" y="266"/>
                </a:cubicBezTo>
                <a:cubicBezTo>
                  <a:pt x="283" y="265"/>
                  <a:pt x="286" y="266"/>
                  <a:pt x="287" y="263"/>
                </a:cubicBezTo>
                <a:cubicBezTo>
                  <a:pt x="288" y="258"/>
                  <a:pt x="292" y="254"/>
                  <a:pt x="296" y="252"/>
                </a:cubicBezTo>
                <a:cubicBezTo>
                  <a:pt x="299" y="252"/>
                  <a:pt x="301" y="251"/>
                  <a:pt x="304" y="250"/>
                </a:cubicBezTo>
                <a:cubicBezTo>
                  <a:pt x="307" y="247"/>
                  <a:pt x="309" y="242"/>
                  <a:pt x="308" y="237"/>
                </a:cubicBezTo>
                <a:cubicBezTo>
                  <a:pt x="307" y="236"/>
                  <a:pt x="306" y="234"/>
                  <a:pt x="304" y="235"/>
                </a:cubicBezTo>
                <a:cubicBezTo>
                  <a:pt x="303" y="234"/>
                  <a:pt x="302" y="235"/>
                  <a:pt x="301" y="236"/>
                </a:cubicBezTo>
                <a:cubicBezTo>
                  <a:pt x="301" y="238"/>
                  <a:pt x="301" y="239"/>
                  <a:pt x="299" y="239"/>
                </a:cubicBezTo>
                <a:cubicBezTo>
                  <a:pt x="298" y="238"/>
                  <a:pt x="300" y="236"/>
                  <a:pt x="300" y="235"/>
                </a:cubicBezTo>
                <a:cubicBezTo>
                  <a:pt x="301" y="234"/>
                  <a:pt x="303" y="233"/>
                  <a:pt x="304" y="233"/>
                </a:cubicBezTo>
                <a:cubicBezTo>
                  <a:pt x="306" y="233"/>
                  <a:pt x="308" y="234"/>
                  <a:pt x="309" y="235"/>
                </a:cubicBezTo>
                <a:close/>
                <a:moveTo>
                  <a:pt x="135" y="233"/>
                </a:moveTo>
                <a:cubicBezTo>
                  <a:pt x="134" y="235"/>
                  <a:pt x="133" y="236"/>
                  <a:pt x="132" y="236"/>
                </a:cubicBezTo>
                <a:cubicBezTo>
                  <a:pt x="127" y="236"/>
                  <a:pt x="122" y="237"/>
                  <a:pt x="118" y="234"/>
                </a:cubicBezTo>
                <a:cubicBezTo>
                  <a:pt x="118" y="234"/>
                  <a:pt x="119" y="233"/>
                  <a:pt x="120" y="234"/>
                </a:cubicBezTo>
                <a:cubicBezTo>
                  <a:pt x="123" y="235"/>
                  <a:pt x="127" y="236"/>
                  <a:pt x="131" y="235"/>
                </a:cubicBezTo>
                <a:cubicBezTo>
                  <a:pt x="132" y="235"/>
                  <a:pt x="134" y="229"/>
                  <a:pt x="135" y="233"/>
                </a:cubicBezTo>
                <a:close/>
                <a:moveTo>
                  <a:pt x="118" y="252"/>
                </a:moveTo>
                <a:cubicBezTo>
                  <a:pt x="118" y="253"/>
                  <a:pt x="118" y="254"/>
                  <a:pt x="117" y="254"/>
                </a:cubicBezTo>
                <a:cubicBezTo>
                  <a:pt x="115" y="254"/>
                  <a:pt x="115" y="251"/>
                  <a:pt x="115" y="250"/>
                </a:cubicBezTo>
                <a:cubicBezTo>
                  <a:pt x="113" y="241"/>
                  <a:pt x="105" y="237"/>
                  <a:pt x="99" y="232"/>
                </a:cubicBezTo>
                <a:cubicBezTo>
                  <a:pt x="109" y="234"/>
                  <a:pt x="115" y="244"/>
                  <a:pt x="118" y="252"/>
                </a:cubicBezTo>
                <a:close/>
                <a:moveTo>
                  <a:pt x="194" y="235"/>
                </a:moveTo>
                <a:cubicBezTo>
                  <a:pt x="196" y="235"/>
                  <a:pt x="199" y="234"/>
                  <a:pt x="201" y="235"/>
                </a:cubicBezTo>
                <a:cubicBezTo>
                  <a:pt x="200" y="235"/>
                  <a:pt x="200" y="235"/>
                  <a:pt x="200" y="235"/>
                </a:cubicBezTo>
                <a:cubicBezTo>
                  <a:pt x="194" y="237"/>
                  <a:pt x="186" y="241"/>
                  <a:pt x="180" y="235"/>
                </a:cubicBezTo>
                <a:cubicBezTo>
                  <a:pt x="180" y="235"/>
                  <a:pt x="179" y="234"/>
                  <a:pt x="180" y="233"/>
                </a:cubicBezTo>
                <a:cubicBezTo>
                  <a:pt x="184" y="237"/>
                  <a:pt x="189" y="236"/>
                  <a:pt x="194" y="235"/>
                </a:cubicBezTo>
                <a:close/>
                <a:moveTo>
                  <a:pt x="113" y="252"/>
                </a:moveTo>
                <a:cubicBezTo>
                  <a:pt x="106" y="250"/>
                  <a:pt x="99" y="243"/>
                  <a:pt x="96" y="236"/>
                </a:cubicBezTo>
                <a:cubicBezTo>
                  <a:pt x="96" y="235"/>
                  <a:pt x="95" y="234"/>
                  <a:pt x="96" y="234"/>
                </a:cubicBezTo>
                <a:cubicBezTo>
                  <a:pt x="104" y="237"/>
                  <a:pt x="113" y="243"/>
                  <a:pt x="113" y="252"/>
                </a:cubicBezTo>
                <a:close/>
                <a:moveTo>
                  <a:pt x="16" y="239"/>
                </a:moveTo>
                <a:cubicBezTo>
                  <a:pt x="16" y="241"/>
                  <a:pt x="14" y="241"/>
                  <a:pt x="14" y="240"/>
                </a:cubicBezTo>
                <a:cubicBezTo>
                  <a:pt x="13" y="240"/>
                  <a:pt x="12" y="240"/>
                  <a:pt x="12" y="240"/>
                </a:cubicBezTo>
                <a:cubicBezTo>
                  <a:pt x="10" y="241"/>
                  <a:pt x="10" y="243"/>
                  <a:pt x="9" y="246"/>
                </a:cubicBezTo>
                <a:cubicBezTo>
                  <a:pt x="10" y="249"/>
                  <a:pt x="11" y="252"/>
                  <a:pt x="14" y="253"/>
                </a:cubicBezTo>
                <a:cubicBezTo>
                  <a:pt x="14" y="254"/>
                  <a:pt x="14" y="255"/>
                  <a:pt x="14" y="255"/>
                </a:cubicBezTo>
                <a:cubicBezTo>
                  <a:pt x="11" y="253"/>
                  <a:pt x="9" y="250"/>
                  <a:pt x="8" y="247"/>
                </a:cubicBezTo>
                <a:cubicBezTo>
                  <a:pt x="8" y="244"/>
                  <a:pt x="8" y="241"/>
                  <a:pt x="11" y="239"/>
                </a:cubicBezTo>
                <a:cubicBezTo>
                  <a:pt x="12" y="238"/>
                  <a:pt x="14" y="238"/>
                  <a:pt x="16" y="239"/>
                </a:cubicBezTo>
                <a:cubicBezTo>
                  <a:pt x="16" y="239"/>
                  <a:pt x="16" y="239"/>
                  <a:pt x="16" y="239"/>
                </a:cubicBezTo>
                <a:close/>
                <a:moveTo>
                  <a:pt x="157" y="246"/>
                </a:moveTo>
                <a:cubicBezTo>
                  <a:pt x="157" y="248"/>
                  <a:pt x="157" y="250"/>
                  <a:pt x="155" y="251"/>
                </a:cubicBezTo>
                <a:cubicBezTo>
                  <a:pt x="154" y="252"/>
                  <a:pt x="153" y="253"/>
                  <a:pt x="151" y="253"/>
                </a:cubicBezTo>
                <a:cubicBezTo>
                  <a:pt x="151" y="251"/>
                  <a:pt x="153" y="249"/>
                  <a:pt x="151" y="248"/>
                </a:cubicBezTo>
                <a:cubicBezTo>
                  <a:pt x="150" y="246"/>
                  <a:pt x="148" y="246"/>
                  <a:pt x="146" y="245"/>
                </a:cubicBezTo>
                <a:cubicBezTo>
                  <a:pt x="137" y="247"/>
                  <a:pt x="126" y="250"/>
                  <a:pt x="117" y="244"/>
                </a:cubicBezTo>
                <a:cubicBezTo>
                  <a:pt x="117" y="244"/>
                  <a:pt x="117" y="244"/>
                  <a:pt x="117" y="243"/>
                </a:cubicBezTo>
                <a:cubicBezTo>
                  <a:pt x="120" y="244"/>
                  <a:pt x="124" y="244"/>
                  <a:pt x="128" y="245"/>
                </a:cubicBezTo>
                <a:cubicBezTo>
                  <a:pt x="133" y="245"/>
                  <a:pt x="139" y="245"/>
                  <a:pt x="143" y="240"/>
                </a:cubicBezTo>
                <a:cubicBezTo>
                  <a:pt x="148" y="239"/>
                  <a:pt x="155" y="240"/>
                  <a:pt x="157" y="246"/>
                </a:cubicBezTo>
                <a:close/>
                <a:moveTo>
                  <a:pt x="200" y="244"/>
                </a:moveTo>
                <a:cubicBezTo>
                  <a:pt x="201" y="246"/>
                  <a:pt x="198" y="247"/>
                  <a:pt x="197" y="248"/>
                </a:cubicBezTo>
                <a:cubicBezTo>
                  <a:pt x="188" y="252"/>
                  <a:pt x="180" y="249"/>
                  <a:pt x="171" y="248"/>
                </a:cubicBezTo>
                <a:cubicBezTo>
                  <a:pt x="167" y="247"/>
                  <a:pt x="164" y="250"/>
                  <a:pt x="162" y="253"/>
                </a:cubicBezTo>
                <a:cubicBezTo>
                  <a:pt x="161" y="253"/>
                  <a:pt x="161" y="252"/>
                  <a:pt x="161" y="251"/>
                </a:cubicBezTo>
                <a:cubicBezTo>
                  <a:pt x="162" y="247"/>
                  <a:pt x="165" y="244"/>
                  <a:pt x="168" y="244"/>
                </a:cubicBezTo>
                <a:cubicBezTo>
                  <a:pt x="174" y="244"/>
                  <a:pt x="179" y="247"/>
                  <a:pt x="184" y="246"/>
                </a:cubicBezTo>
                <a:cubicBezTo>
                  <a:pt x="190" y="246"/>
                  <a:pt x="195" y="244"/>
                  <a:pt x="200" y="244"/>
                </a:cubicBezTo>
                <a:close/>
                <a:moveTo>
                  <a:pt x="265" y="246"/>
                </a:moveTo>
                <a:cubicBezTo>
                  <a:pt x="264" y="248"/>
                  <a:pt x="264" y="248"/>
                  <a:pt x="264" y="248"/>
                </a:cubicBezTo>
                <a:cubicBezTo>
                  <a:pt x="264" y="248"/>
                  <a:pt x="263" y="247"/>
                  <a:pt x="262" y="248"/>
                </a:cubicBezTo>
                <a:cubicBezTo>
                  <a:pt x="261" y="248"/>
                  <a:pt x="259" y="249"/>
                  <a:pt x="259" y="251"/>
                </a:cubicBezTo>
                <a:cubicBezTo>
                  <a:pt x="259" y="251"/>
                  <a:pt x="259" y="252"/>
                  <a:pt x="260" y="252"/>
                </a:cubicBezTo>
                <a:cubicBezTo>
                  <a:pt x="261" y="252"/>
                  <a:pt x="261" y="251"/>
                  <a:pt x="262" y="250"/>
                </a:cubicBezTo>
                <a:cubicBezTo>
                  <a:pt x="264" y="249"/>
                  <a:pt x="264" y="249"/>
                  <a:pt x="264" y="249"/>
                </a:cubicBezTo>
                <a:cubicBezTo>
                  <a:pt x="264" y="254"/>
                  <a:pt x="264" y="254"/>
                  <a:pt x="264" y="254"/>
                </a:cubicBezTo>
                <a:cubicBezTo>
                  <a:pt x="262" y="254"/>
                  <a:pt x="259" y="253"/>
                  <a:pt x="257" y="254"/>
                </a:cubicBezTo>
                <a:cubicBezTo>
                  <a:pt x="256" y="254"/>
                  <a:pt x="256" y="253"/>
                  <a:pt x="256" y="252"/>
                </a:cubicBezTo>
                <a:cubicBezTo>
                  <a:pt x="257" y="250"/>
                  <a:pt x="258" y="247"/>
                  <a:pt x="260" y="246"/>
                </a:cubicBezTo>
                <a:cubicBezTo>
                  <a:pt x="262" y="246"/>
                  <a:pt x="264" y="244"/>
                  <a:pt x="265" y="246"/>
                </a:cubicBezTo>
                <a:close/>
                <a:moveTo>
                  <a:pt x="45" y="244"/>
                </a:moveTo>
                <a:cubicBezTo>
                  <a:pt x="47" y="246"/>
                  <a:pt x="49" y="249"/>
                  <a:pt x="48" y="252"/>
                </a:cubicBezTo>
                <a:cubicBezTo>
                  <a:pt x="47" y="255"/>
                  <a:pt x="45" y="259"/>
                  <a:pt x="42" y="259"/>
                </a:cubicBezTo>
                <a:cubicBezTo>
                  <a:pt x="39" y="260"/>
                  <a:pt x="37" y="259"/>
                  <a:pt x="35" y="257"/>
                </a:cubicBezTo>
                <a:cubicBezTo>
                  <a:pt x="34" y="255"/>
                  <a:pt x="33" y="254"/>
                  <a:pt x="33" y="252"/>
                </a:cubicBezTo>
                <a:cubicBezTo>
                  <a:pt x="35" y="251"/>
                  <a:pt x="35" y="254"/>
                  <a:pt x="36" y="255"/>
                </a:cubicBezTo>
                <a:cubicBezTo>
                  <a:pt x="37" y="257"/>
                  <a:pt x="39" y="258"/>
                  <a:pt x="41" y="257"/>
                </a:cubicBezTo>
                <a:cubicBezTo>
                  <a:pt x="42" y="257"/>
                  <a:pt x="44" y="256"/>
                  <a:pt x="45" y="255"/>
                </a:cubicBezTo>
                <a:cubicBezTo>
                  <a:pt x="46" y="253"/>
                  <a:pt x="46" y="251"/>
                  <a:pt x="46" y="249"/>
                </a:cubicBezTo>
                <a:cubicBezTo>
                  <a:pt x="46" y="247"/>
                  <a:pt x="43" y="246"/>
                  <a:pt x="44" y="244"/>
                </a:cubicBezTo>
                <a:cubicBezTo>
                  <a:pt x="45" y="244"/>
                  <a:pt x="45" y="244"/>
                  <a:pt x="45" y="244"/>
                </a:cubicBezTo>
                <a:close/>
                <a:moveTo>
                  <a:pt x="149" y="249"/>
                </a:moveTo>
                <a:cubicBezTo>
                  <a:pt x="149" y="251"/>
                  <a:pt x="149" y="251"/>
                  <a:pt x="148" y="252"/>
                </a:cubicBezTo>
                <a:cubicBezTo>
                  <a:pt x="148" y="251"/>
                  <a:pt x="147" y="250"/>
                  <a:pt x="146" y="250"/>
                </a:cubicBezTo>
                <a:cubicBezTo>
                  <a:pt x="144" y="249"/>
                  <a:pt x="142" y="249"/>
                  <a:pt x="139" y="250"/>
                </a:cubicBezTo>
                <a:cubicBezTo>
                  <a:pt x="133" y="251"/>
                  <a:pt x="126" y="252"/>
                  <a:pt x="120" y="250"/>
                </a:cubicBezTo>
                <a:cubicBezTo>
                  <a:pt x="120" y="250"/>
                  <a:pt x="120" y="249"/>
                  <a:pt x="120" y="248"/>
                </a:cubicBezTo>
                <a:cubicBezTo>
                  <a:pt x="124" y="248"/>
                  <a:pt x="127" y="250"/>
                  <a:pt x="131" y="250"/>
                </a:cubicBezTo>
                <a:cubicBezTo>
                  <a:pt x="136" y="250"/>
                  <a:pt x="141" y="248"/>
                  <a:pt x="146" y="248"/>
                </a:cubicBezTo>
                <a:cubicBezTo>
                  <a:pt x="147" y="248"/>
                  <a:pt x="149" y="248"/>
                  <a:pt x="149" y="249"/>
                </a:cubicBezTo>
                <a:close/>
                <a:moveTo>
                  <a:pt x="62" y="251"/>
                </a:moveTo>
                <a:cubicBezTo>
                  <a:pt x="63" y="253"/>
                  <a:pt x="64" y="256"/>
                  <a:pt x="63" y="259"/>
                </a:cubicBezTo>
                <a:cubicBezTo>
                  <a:pt x="63" y="260"/>
                  <a:pt x="62" y="259"/>
                  <a:pt x="61" y="259"/>
                </a:cubicBezTo>
                <a:cubicBezTo>
                  <a:pt x="61" y="256"/>
                  <a:pt x="61" y="252"/>
                  <a:pt x="57" y="251"/>
                </a:cubicBezTo>
                <a:cubicBezTo>
                  <a:pt x="56" y="252"/>
                  <a:pt x="55" y="249"/>
                  <a:pt x="54" y="250"/>
                </a:cubicBezTo>
                <a:cubicBezTo>
                  <a:pt x="54" y="249"/>
                  <a:pt x="53" y="247"/>
                  <a:pt x="54" y="247"/>
                </a:cubicBezTo>
                <a:cubicBezTo>
                  <a:pt x="57" y="247"/>
                  <a:pt x="60" y="249"/>
                  <a:pt x="62" y="251"/>
                </a:cubicBezTo>
                <a:close/>
                <a:moveTo>
                  <a:pt x="58" y="255"/>
                </a:moveTo>
                <a:cubicBezTo>
                  <a:pt x="59" y="256"/>
                  <a:pt x="59" y="257"/>
                  <a:pt x="59" y="259"/>
                </a:cubicBezTo>
                <a:cubicBezTo>
                  <a:pt x="57" y="259"/>
                  <a:pt x="54" y="259"/>
                  <a:pt x="51" y="259"/>
                </a:cubicBezTo>
                <a:cubicBezTo>
                  <a:pt x="52" y="258"/>
                  <a:pt x="53" y="257"/>
                  <a:pt x="53" y="255"/>
                </a:cubicBezTo>
                <a:cubicBezTo>
                  <a:pt x="53" y="254"/>
                  <a:pt x="54" y="253"/>
                  <a:pt x="54" y="252"/>
                </a:cubicBezTo>
                <a:cubicBezTo>
                  <a:pt x="56" y="252"/>
                  <a:pt x="57" y="253"/>
                  <a:pt x="58" y="255"/>
                </a:cubicBezTo>
                <a:close/>
                <a:moveTo>
                  <a:pt x="265" y="264"/>
                </a:moveTo>
                <a:cubicBezTo>
                  <a:pt x="265" y="267"/>
                  <a:pt x="266" y="271"/>
                  <a:pt x="263" y="273"/>
                </a:cubicBezTo>
                <a:cubicBezTo>
                  <a:pt x="263" y="273"/>
                  <a:pt x="262" y="274"/>
                  <a:pt x="261" y="273"/>
                </a:cubicBezTo>
                <a:cubicBezTo>
                  <a:pt x="261" y="272"/>
                  <a:pt x="263" y="271"/>
                  <a:pt x="263" y="269"/>
                </a:cubicBezTo>
                <a:cubicBezTo>
                  <a:pt x="263" y="267"/>
                  <a:pt x="263" y="265"/>
                  <a:pt x="261" y="263"/>
                </a:cubicBezTo>
                <a:cubicBezTo>
                  <a:pt x="260" y="262"/>
                  <a:pt x="258" y="261"/>
                  <a:pt x="256" y="261"/>
                </a:cubicBezTo>
                <a:cubicBezTo>
                  <a:pt x="255" y="261"/>
                  <a:pt x="253" y="263"/>
                  <a:pt x="252" y="264"/>
                </a:cubicBezTo>
                <a:cubicBezTo>
                  <a:pt x="251" y="266"/>
                  <a:pt x="252" y="269"/>
                  <a:pt x="250" y="269"/>
                </a:cubicBezTo>
                <a:cubicBezTo>
                  <a:pt x="247" y="270"/>
                  <a:pt x="241" y="267"/>
                  <a:pt x="240" y="272"/>
                </a:cubicBezTo>
                <a:cubicBezTo>
                  <a:pt x="239" y="274"/>
                  <a:pt x="241" y="280"/>
                  <a:pt x="237" y="280"/>
                </a:cubicBezTo>
                <a:cubicBezTo>
                  <a:pt x="234" y="280"/>
                  <a:pt x="230" y="279"/>
                  <a:pt x="228" y="283"/>
                </a:cubicBezTo>
                <a:cubicBezTo>
                  <a:pt x="228" y="284"/>
                  <a:pt x="228" y="285"/>
                  <a:pt x="227" y="285"/>
                </a:cubicBezTo>
                <a:cubicBezTo>
                  <a:pt x="226" y="285"/>
                  <a:pt x="226" y="285"/>
                  <a:pt x="226" y="284"/>
                </a:cubicBezTo>
                <a:cubicBezTo>
                  <a:pt x="226" y="281"/>
                  <a:pt x="228" y="280"/>
                  <a:pt x="230" y="278"/>
                </a:cubicBezTo>
                <a:cubicBezTo>
                  <a:pt x="232" y="277"/>
                  <a:pt x="236" y="279"/>
                  <a:pt x="238" y="277"/>
                </a:cubicBezTo>
                <a:cubicBezTo>
                  <a:pt x="237" y="274"/>
                  <a:pt x="237" y="270"/>
                  <a:pt x="240" y="268"/>
                </a:cubicBezTo>
                <a:cubicBezTo>
                  <a:pt x="242" y="267"/>
                  <a:pt x="245" y="267"/>
                  <a:pt x="248" y="268"/>
                </a:cubicBezTo>
                <a:cubicBezTo>
                  <a:pt x="251" y="267"/>
                  <a:pt x="250" y="263"/>
                  <a:pt x="252" y="262"/>
                </a:cubicBezTo>
                <a:cubicBezTo>
                  <a:pt x="254" y="260"/>
                  <a:pt x="257" y="259"/>
                  <a:pt x="260" y="260"/>
                </a:cubicBezTo>
                <a:cubicBezTo>
                  <a:pt x="262" y="260"/>
                  <a:pt x="264" y="262"/>
                  <a:pt x="265" y="264"/>
                </a:cubicBezTo>
                <a:close/>
                <a:moveTo>
                  <a:pt x="308" y="262"/>
                </a:moveTo>
                <a:cubicBezTo>
                  <a:pt x="310" y="265"/>
                  <a:pt x="310" y="268"/>
                  <a:pt x="310" y="271"/>
                </a:cubicBezTo>
                <a:cubicBezTo>
                  <a:pt x="309" y="275"/>
                  <a:pt x="306" y="278"/>
                  <a:pt x="303" y="281"/>
                </a:cubicBezTo>
                <a:cubicBezTo>
                  <a:pt x="303" y="284"/>
                  <a:pt x="305" y="285"/>
                  <a:pt x="306" y="286"/>
                </a:cubicBezTo>
                <a:cubicBezTo>
                  <a:pt x="307" y="289"/>
                  <a:pt x="307" y="294"/>
                  <a:pt x="305" y="296"/>
                </a:cubicBezTo>
                <a:cubicBezTo>
                  <a:pt x="302" y="299"/>
                  <a:pt x="299" y="298"/>
                  <a:pt x="295" y="298"/>
                </a:cubicBezTo>
                <a:cubicBezTo>
                  <a:pt x="293" y="298"/>
                  <a:pt x="292" y="296"/>
                  <a:pt x="290" y="294"/>
                </a:cubicBezTo>
                <a:cubicBezTo>
                  <a:pt x="285" y="298"/>
                  <a:pt x="278" y="302"/>
                  <a:pt x="271" y="299"/>
                </a:cubicBezTo>
                <a:cubicBezTo>
                  <a:pt x="270" y="297"/>
                  <a:pt x="268" y="295"/>
                  <a:pt x="268" y="292"/>
                </a:cubicBezTo>
                <a:cubicBezTo>
                  <a:pt x="268" y="289"/>
                  <a:pt x="269" y="286"/>
                  <a:pt x="273" y="285"/>
                </a:cubicBezTo>
                <a:cubicBezTo>
                  <a:pt x="274" y="284"/>
                  <a:pt x="275" y="283"/>
                  <a:pt x="276" y="285"/>
                </a:cubicBezTo>
                <a:cubicBezTo>
                  <a:pt x="275" y="286"/>
                  <a:pt x="273" y="286"/>
                  <a:pt x="272" y="287"/>
                </a:cubicBezTo>
                <a:cubicBezTo>
                  <a:pt x="270" y="289"/>
                  <a:pt x="270" y="292"/>
                  <a:pt x="271" y="295"/>
                </a:cubicBezTo>
                <a:cubicBezTo>
                  <a:pt x="272" y="297"/>
                  <a:pt x="274" y="298"/>
                  <a:pt x="277" y="298"/>
                </a:cubicBezTo>
                <a:cubicBezTo>
                  <a:pt x="282" y="298"/>
                  <a:pt x="286" y="295"/>
                  <a:pt x="290" y="291"/>
                </a:cubicBezTo>
                <a:cubicBezTo>
                  <a:pt x="292" y="292"/>
                  <a:pt x="292" y="294"/>
                  <a:pt x="293" y="295"/>
                </a:cubicBezTo>
                <a:cubicBezTo>
                  <a:pt x="296" y="297"/>
                  <a:pt x="299" y="297"/>
                  <a:pt x="302" y="296"/>
                </a:cubicBezTo>
                <a:cubicBezTo>
                  <a:pt x="305" y="294"/>
                  <a:pt x="305" y="290"/>
                  <a:pt x="304" y="288"/>
                </a:cubicBezTo>
                <a:cubicBezTo>
                  <a:pt x="303" y="286"/>
                  <a:pt x="302" y="284"/>
                  <a:pt x="301" y="283"/>
                </a:cubicBezTo>
                <a:cubicBezTo>
                  <a:pt x="300" y="279"/>
                  <a:pt x="305" y="279"/>
                  <a:pt x="306" y="276"/>
                </a:cubicBezTo>
                <a:cubicBezTo>
                  <a:pt x="308" y="272"/>
                  <a:pt x="308" y="268"/>
                  <a:pt x="307" y="265"/>
                </a:cubicBezTo>
                <a:cubicBezTo>
                  <a:pt x="306" y="263"/>
                  <a:pt x="304" y="263"/>
                  <a:pt x="303" y="263"/>
                </a:cubicBezTo>
                <a:cubicBezTo>
                  <a:pt x="301" y="263"/>
                  <a:pt x="300" y="264"/>
                  <a:pt x="298" y="265"/>
                </a:cubicBezTo>
                <a:cubicBezTo>
                  <a:pt x="297" y="266"/>
                  <a:pt x="298" y="268"/>
                  <a:pt x="298" y="269"/>
                </a:cubicBezTo>
                <a:cubicBezTo>
                  <a:pt x="296" y="270"/>
                  <a:pt x="296" y="269"/>
                  <a:pt x="296" y="268"/>
                </a:cubicBezTo>
                <a:cubicBezTo>
                  <a:pt x="295" y="265"/>
                  <a:pt x="297" y="263"/>
                  <a:pt x="300" y="262"/>
                </a:cubicBezTo>
                <a:cubicBezTo>
                  <a:pt x="302" y="261"/>
                  <a:pt x="306" y="260"/>
                  <a:pt x="308" y="262"/>
                </a:cubicBezTo>
                <a:close/>
                <a:moveTo>
                  <a:pt x="93" y="261"/>
                </a:moveTo>
                <a:cubicBezTo>
                  <a:pt x="93" y="261"/>
                  <a:pt x="93" y="261"/>
                  <a:pt x="93" y="261"/>
                </a:cubicBezTo>
                <a:cubicBezTo>
                  <a:pt x="93" y="261"/>
                  <a:pt x="93" y="261"/>
                  <a:pt x="93" y="261"/>
                </a:cubicBezTo>
                <a:cubicBezTo>
                  <a:pt x="93" y="261"/>
                  <a:pt x="93" y="261"/>
                  <a:pt x="93" y="261"/>
                </a:cubicBezTo>
                <a:close/>
                <a:moveTo>
                  <a:pt x="24" y="266"/>
                </a:moveTo>
                <a:cubicBezTo>
                  <a:pt x="24" y="267"/>
                  <a:pt x="24" y="268"/>
                  <a:pt x="24" y="269"/>
                </a:cubicBezTo>
                <a:cubicBezTo>
                  <a:pt x="24" y="270"/>
                  <a:pt x="23" y="270"/>
                  <a:pt x="23" y="270"/>
                </a:cubicBezTo>
                <a:cubicBezTo>
                  <a:pt x="23" y="267"/>
                  <a:pt x="21" y="265"/>
                  <a:pt x="19" y="265"/>
                </a:cubicBezTo>
                <a:cubicBezTo>
                  <a:pt x="17" y="264"/>
                  <a:pt x="15" y="263"/>
                  <a:pt x="13" y="265"/>
                </a:cubicBezTo>
                <a:cubicBezTo>
                  <a:pt x="11" y="267"/>
                  <a:pt x="11" y="269"/>
                  <a:pt x="10" y="272"/>
                </a:cubicBezTo>
                <a:cubicBezTo>
                  <a:pt x="10" y="276"/>
                  <a:pt x="15" y="279"/>
                  <a:pt x="17" y="282"/>
                </a:cubicBezTo>
                <a:cubicBezTo>
                  <a:pt x="16" y="284"/>
                  <a:pt x="19" y="284"/>
                  <a:pt x="17" y="285"/>
                </a:cubicBezTo>
                <a:cubicBezTo>
                  <a:pt x="15" y="286"/>
                  <a:pt x="13" y="288"/>
                  <a:pt x="12" y="290"/>
                </a:cubicBezTo>
                <a:cubicBezTo>
                  <a:pt x="11" y="293"/>
                  <a:pt x="12" y="295"/>
                  <a:pt x="14" y="297"/>
                </a:cubicBezTo>
                <a:cubicBezTo>
                  <a:pt x="17" y="299"/>
                  <a:pt x="22" y="298"/>
                  <a:pt x="24" y="296"/>
                </a:cubicBezTo>
                <a:cubicBezTo>
                  <a:pt x="27" y="295"/>
                  <a:pt x="28" y="298"/>
                  <a:pt x="30" y="298"/>
                </a:cubicBezTo>
                <a:cubicBezTo>
                  <a:pt x="35" y="299"/>
                  <a:pt x="41" y="299"/>
                  <a:pt x="44" y="295"/>
                </a:cubicBezTo>
                <a:cubicBezTo>
                  <a:pt x="46" y="294"/>
                  <a:pt x="46" y="292"/>
                  <a:pt x="45" y="290"/>
                </a:cubicBezTo>
                <a:cubicBezTo>
                  <a:pt x="44" y="289"/>
                  <a:pt x="43" y="288"/>
                  <a:pt x="41" y="287"/>
                </a:cubicBezTo>
                <a:cubicBezTo>
                  <a:pt x="40" y="287"/>
                  <a:pt x="38" y="288"/>
                  <a:pt x="37" y="287"/>
                </a:cubicBezTo>
                <a:cubicBezTo>
                  <a:pt x="38" y="285"/>
                  <a:pt x="40" y="286"/>
                  <a:pt x="41" y="286"/>
                </a:cubicBezTo>
                <a:cubicBezTo>
                  <a:pt x="43" y="286"/>
                  <a:pt x="44" y="286"/>
                  <a:pt x="46" y="288"/>
                </a:cubicBezTo>
                <a:cubicBezTo>
                  <a:pt x="46" y="290"/>
                  <a:pt x="49" y="292"/>
                  <a:pt x="47" y="295"/>
                </a:cubicBezTo>
                <a:cubicBezTo>
                  <a:pt x="45" y="298"/>
                  <a:pt x="42" y="300"/>
                  <a:pt x="38" y="300"/>
                </a:cubicBezTo>
                <a:cubicBezTo>
                  <a:pt x="35" y="300"/>
                  <a:pt x="29" y="301"/>
                  <a:pt x="26" y="298"/>
                </a:cubicBezTo>
                <a:cubicBezTo>
                  <a:pt x="24" y="299"/>
                  <a:pt x="21" y="299"/>
                  <a:pt x="18" y="300"/>
                </a:cubicBezTo>
                <a:cubicBezTo>
                  <a:pt x="14" y="300"/>
                  <a:pt x="11" y="297"/>
                  <a:pt x="10" y="294"/>
                </a:cubicBezTo>
                <a:cubicBezTo>
                  <a:pt x="10" y="292"/>
                  <a:pt x="10" y="289"/>
                  <a:pt x="11" y="288"/>
                </a:cubicBezTo>
                <a:cubicBezTo>
                  <a:pt x="13" y="286"/>
                  <a:pt x="15" y="285"/>
                  <a:pt x="16" y="284"/>
                </a:cubicBezTo>
                <a:cubicBezTo>
                  <a:pt x="14" y="281"/>
                  <a:pt x="12" y="279"/>
                  <a:pt x="11" y="276"/>
                </a:cubicBezTo>
                <a:cubicBezTo>
                  <a:pt x="9" y="274"/>
                  <a:pt x="8" y="270"/>
                  <a:pt x="9" y="267"/>
                </a:cubicBezTo>
                <a:cubicBezTo>
                  <a:pt x="10" y="265"/>
                  <a:pt x="11" y="264"/>
                  <a:pt x="13" y="263"/>
                </a:cubicBezTo>
                <a:cubicBezTo>
                  <a:pt x="17" y="262"/>
                  <a:pt x="22" y="262"/>
                  <a:pt x="24" y="266"/>
                </a:cubicBezTo>
                <a:close/>
                <a:moveTo>
                  <a:pt x="66" y="269"/>
                </a:moveTo>
                <a:cubicBezTo>
                  <a:pt x="71" y="268"/>
                  <a:pt x="75" y="270"/>
                  <a:pt x="78" y="273"/>
                </a:cubicBezTo>
                <a:cubicBezTo>
                  <a:pt x="81" y="275"/>
                  <a:pt x="81" y="278"/>
                  <a:pt x="82" y="282"/>
                </a:cubicBezTo>
                <a:cubicBezTo>
                  <a:pt x="83" y="282"/>
                  <a:pt x="85" y="281"/>
                  <a:pt x="87" y="281"/>
                </a:cubicBezTo>
                <a:cubicBezTo>
                  <a:pt x="90" y="281"/>
                  <a:pt x="92" y="282"/>
                  <a:pt x="93" y="285"/>
                </a:cubicBezTo>
                <a:cubicBezTo>
                  <a:pt x="94" y="286"/>
                  <a:pt x="94" y="288"/>
                  <a:pt x="93" y="289"/>
                </a:cubicBezTo>
                <a:cubicBezTo>
                  <a:pt x="92" y="289"/>
                  <a:pt x="92" y="290"/>
                  <a:pt x="91" y="290"/>
                </a:cubicBezTo>
                <a:cubicBezTo>
                  <a:pt x="90" y="288"/>
                  <a:pt x="93" y="287"/>
                  <a:pt x="92" y="285"/>
                </a:cubicBezTo>
                <a:cubicBezTo>
                  <a:pt x="90" y="283"/>
                  <a:pt x="89" y="283"/>
                  <a:pt x="87" y="283"/>
                </a:cubicBezTo>
                <a:cubicBezTo>
                  <a:pt x="85" y="283"/>
                  <a:pt x="83" y="284"/>
                  <a:pt x="81" y="285"/>
                </a:cubicBezTo>
                <a:cubicBezTo>
                  <a:pt x="80" y="285"/>
                  <a:pt x="80" y="285"/>
                  <a:pt x="80" y="285"/>
                </a:cubicBezTo>
                <a:cubicBezTo>
                  <a:pt x="80" y="279"/>
                  <a:pt x="78" y="273"/>
                  <a:pt x="73" y="271"/>
                </a:cubicBezTo>
                <a:cubicBezTo>
                  <a:pt x="70" y="270"/>
                  <a:pt x="68" y="271"/>
                  <a:pt x="66" y="271"/>
                </a:cubicBezTo>
                <a:cubicBezTo>
                  <a:pt x="65" y="270"/>
                  <a:pt x="65" y="269"/>
                  <a:pt x="64" y="268"/>
                </a:cubicBezTo>
                <a:cubicBezTo>
                  <a:pt x="61" y="267"/>
                  <a:pt x="58" y="265"/>
                  <a:pt x="55" y="266"/>
                </a:cubicBezTo>
                <a:cubicBezTo>
                  <a:pt x="54" y="267"/>
                  <a:pt x="52" y="268"/>
                  <a:pt x="51" y="270"/>
                </a:cubicBezTo>
                <a:cubicBezTo>
                  <a:pt x="51" y="271"/>
                  <a:pt x="50" y="273"/>
                  <a:pt x="52" y="275"/>
                </a:cubicBezTo>
                <a:cubicBezTo>
                  <a:pt x="52" y="276"/>
                  <a:pt x="55" y="276"/>
                  <a:pt x="54" y="278"/>
                </a:cubicBezTo>
                <a:cubicBezTo>
                  <a:pt x="52" y="277"/>
                  <a:pt x="51" y="276"/>
                  <a:pt x="50" y="274"/>
                </a:cubicBezTo>
                <a:cubicBezTo>
                  <a:pt x="49" y="272"/>
                  <a:pt x="49" y="269"/>
                  <a:pt x="50" y="268"/>
                </a:cubicBezTo>
                <a:cubicBezTo>
                  <a:pt x="53" y="264"/>
                  <a:pt x="58" y="264"/>
                  <a:pt x="62" y="265"/>
                </a:cubicBezTo>
                <a:cubicBezTo>
                  <a:pt x="64" y="266"/>
                  <a:pt x="66" y="267"/>
                  <a:pt x="66" y="269"/>
                </a:cubicBezTo>
                <a:close/>
                <a:moveTo>
                  <a:pt x="41" y="271"/>
                </a:moveTo>
                <a:cubicBezTo>
                  <a:pt x="41" y="273"/>
                  <a:pt x="41" y="276"/>
                  <a:pt x="41" y="278"/>
                </a:cubicBezTo>
                <a:cubicBezTo>
                  <a:pt x="40" y="278"/>
                  <a:pt x="38" y="278"/>
                  <a:pt x="37" y="278"/>
                </a:cubicBezTo>
                <a:cubicBezTo>
                  <a:pt x="34" y="278"/>
                  <a:pt x="31" y="281"/>
                  <a:pt x="30" y="283"/>
                </a:cubicBezTo>
                <a:cubicBezTo>
                  <a:pt x="30" y="284"/>
                  <a:pt x="29" y="283"/>
                  <a:pt x="29" y="283"/>
                </a:cubicBezTo>
                <a:cubicBezTo>
                  <a:pt x="30" y="282"/>
                  <a:pt x="31" y="281"/>
                  <a:pt x="31" y="280"/>
                </a:cubicBezTo>
                <a:cubicBezTo>
                  <a:pt x="32" y="277"/>
                  <a:pt x="35" y="276"/>
                  <a:pt x="39" y="276"/>
                </a:cubicBezTo>
                <a:cubicBezTo>
                  <a:pt x="40" y="274"/>
                  <a:pt x="39" y="272"/>
                  <a:pt x="39" y="270"/>
                </a:cubicBezTo>
                <a:cubicBezTo>
                  <a:pt x="38" y="269"/>
                  <a:pt x="37" y="269"/>
                  <a:pt x="35" y="268"/>
                </a:cubicBezTo>
                <a:cubicBezTo>
                  <a:pt x="33" y="270"/>
                  <a:pt x="34" y="273"/>
                  <a:pt x="31" y="275"/>
                </a:cubicBezTo>
                <a:cubicBezTo>
                  <a:pt x="30" y="277"/>
                  <a:pt x="28" y="278"/>
                  <a:pt x="26" y="278"/>
                </a:cubicBezTo>
                <a:cubicBezTo>
                  <a:pt x="25" y="279"/>
                  <a:pt x="24" y="278"/>
                  <a:pt x="24" y="278"/>
                </a:cubicBezTo>
                <a:cubicBezTo>
                  <a:pt x="23" y="278"/>
                  <a:pt x="23" y="278"/>
                  <a:pt x="23" y="277"/>
                </a:cubicBezTo>
                <a:cubicBezTo>
                  <a:pt x="26" y="276"/>
                  <a:pt x="30" y="275"/>
                  <a:pt x="31" y="272"/>
                </a:cubicBezTo>
                <a:cubicBezTo>
                  <a:pt x="33" y="266"/>
                  <a:pt x="33" y="266"/>
                  <a:pt x="33" y="266"/>
                </a:cubicBezTo>
                <a:cubicBezTo>
                  <a:pt x="34" y="266"/>
                  <a:pt x="34" y="266"/>
                  <a:pt x="34" y="266"/>
                </a:cubicBezTo>
                <a:cubicBezTo>
                  <a:pt x="36" y="267"/>
                  <a:pt x="42" y="267"/>
                  <a:pt x="41" y="271"/>
                </a:cubicBezTo>
                <a:close/>
                <a:moveTo>
                  <a:pt x="68" y="278"/>
                </a:moveTo>
                <a:cubicBezTo>
                  <a:pt x="67" y="282"/>
                  <a:pt x="64" y="285"/>
                  <a:pt x="61" y="286"/>
                </a:cubicBezTo>
                <a:cubicBezTo>
                  <a:pt x="59" y="286"/>
                  <a:pt x="57" y="287"/>
                  <a:pt x="56" y="287"/>
                </a:cubicBezTo>
                <a:cubicBezTo>
                  <a:pt x="55" y="287"/>
                  <a:pt x="54" y="287"/>
                  <a:pt x="54" y="287"/>
                </a:cubicBezTo>
                <a:cubicBezTo>
                  <a:pt x="54" y="287"/>
                  <a:pt x="53" y="286"/>
                  <a:pt x="54" y="286"/>
                </a:cubicBezTo>
                <a:cubicBezTo>
                  <a:pt x="57" y="285"/>
                  <a:pt x="60" y="285"/>
                  <a:pt x="62" y="283"/>
                </a:cubicBezTo>
                <a:cubicBezTo>
                  <a:pt x="64" y="282"/>
                  <a:pt x="66" y="280"/>
                  <a:pt x="66" y="278"/>
                </a:cubicBezTo>
                <a:cubicBezTo>
                  <a:pt x="66" y="277"/>
                  <a:pt x="65" y="276"/>
                  <a:pt x="66" y="275"/>
                </a:cubicBezTo>
                <a:cubicBezTo>
                  <a:pt x="68" y="275"/>
                  <a:pt x="67" y="277"/>
                  <a:pt x="68" y="278"/>
                </a:cubicBezTo>
                <a:close/>
                <a:moveTo>
                  <a:pt x="248" y="282"/>
                </a:moveTo>
                <a:cubicBezTo>
                  <a:pt x="248" y="282"/>
                  <a:pt x="248" y="282"/>
                  <a:pt x="248" y="282"/>
                </a:cubicBezTo>
                <a:cubicBezTo>
                  <a:pt x="243" y="282"/>
                  <a:pt x="239" y="284"/>
                  <a:pt x="236" y="289"/>
                </a:cubicBezTo>
                <a:cubicBezTo>
                  <a:pt x="235" y="291"/>
                  <a:pt x="235" y="295"/>
                  <a:pt x="235" y="298"/>
                </a:cubicBezTo>
                <a:cubicBezTo>
                  <a:pt x="235" y="298"/>
                  <a:pt x="233" y="298"/>
                  <a:pt x="233" y="297"/>
                </a:cubicBezTo>
                <a:cubicBezTo>
                  <a:pt x="233" y="293"/>
                  <a:pt x="233" y="289"/>
                  <a:pt x="236" y="286"/>
                </a:cubicBezTo>
                <a:cubicBezTo>
                  <a:pt x="239" y="283"/>
                  <a:pt x="243" y="282"/>
                  <a:pt x="247" y="281"/>
                </a:cubicBezTo>
                <a:cubicBezTo>
                  <a:pt x="247" y="281"/>
                  <a:pt x="248" y="281"/>
                  <a:pt x="248" y="282"/>
                </a:cubicBezTo>
                <a:close/>
                <a:moveTo>
                  <a:pt x="261" y="285"/>
                </a:moveTo>
                <a:cubicBezTo>
                  <a:pt x="260" y="288"/>
                  <a:pt x="260" y="291"/>
                  <a:pt x="261" y="293"/>
                </a:cubicBezTo>
                <a:cubicBezTo>
                  <a:pt x="259" y="294"/>
                  <a:pt x="262" y="296"/>
                  <a:pt x="259" y="297"/>
                </a:cubicBezTo>
                <a:cubicBezTo>
                  <a:pt x="256" y="299"/>
                  <a:pt x="251" y="300"/>
                  <a:pt x="247" y="298"/>
                </a:cubicBezTo>
                <a:cubicBezTo>
                  <a:pt x="245" y="297"/>
                  <a:pt x="244" y="296"/>
                  <a:pt x="244" y="294"/>
                </a:cubicBezTo>
                <a:cubicBezTo>
                  <a:pt x="244" y="293"/>
                  <a:pt x="244" y="291"/>
                  <a:pt x="246" y="290"/>
                </a:cubicBezTo>
                <a:cubicBezTo>
                  <a:pt x="247" y="291"/>
                  <a:pt x="245" y="292"/>
                  <a:pt x="246" y="294"/>
                </a:cubicBezTo>
                <a:cubicBezTo>
                  <a:pt x="246" y="295"/>
                  <a:pt x="247" y="297"/>
                  <a:pt x="249" y="297"/>
                </a:cubicBezTo>
                <a:cubicBezTo>
                  <a:pt x="252" y="298"/>
                  <a:pt x="257" y="297"/>
                  <a:pt x="259" y="294"/>
                </a:cubicBezTo>
                <a:cubicBezTo>
                  <a:pt x="257" y="290"/>
                  <a:pt x="258" y="285"/>
                  <a:pt x="261" y="282"/>
                </a:cubicBezTo>
                <a:cubicBezTo>
                  <a:pt x="262" y="282"/>
                  <a:pt x="263" y="282"/>
                  <a:pt x="263" y="282"/>
                </a:cubicBezTo>
                <a:cubicBezTo>
                  <a:pt x="263" y="283"/>
                  <a:pt x="262" y="284"/>
                  <a:pt x="261" y="285"/>
                </a:cubicBezTo>
                <a:close/>
                <a:moveTo>
                  <a:pt x="216" y="290"/>
                </a:moveTo>
                <a:cubicBezTo>
                  <a:pt x="217" y="292"/>
                  <a:pt x="218" y="294"/>
                  <a:pt x="220" y="295"/>
                </a:cubicBezTo>
                <a:cubicBezTo>
                  <a:pt x="223" y="296"/>
                  <a:pt x="226" y="297"/>
                  <a:pt x="229" y="295"/>
                </a:cubicBezTo>
                <a:cubicBezTo>
                  <a:pt x="229" y="295"/>
                  <a:pt x="230" y="296"/>
                  <a:pt x="230" y="296"/>
                </a:cubicBezTo>
                <a:cubicBezTo>
                  <a:pt x="230" y="297"/>
                  <a:pt x="228" y="297"/>
                  <a:pt x="227" y="298"/>
                </a:cubicBezTo>
                <a:cubicBezTo>
                  <a:pt x="222" y="299"/>
                  <a:pt x="217" y="295"/>
                  <a:pt x="214" y="290"/>
                </a:cubicBezTo>
                <a:cubicBezTo>
                  <a:pt x="213" y="290"/>
                  <a:pt x="211" y="290"/>
                  <a:pt x="210" y="290"/>
                </a:cubicBezTo>
                <a:cubicBezTo>
                  <a:pt x="207" y="291"/>
                  <a:pt x="206" y="294"/>
                  <a:pt x="203" y="295"/>
                </a:cubicBezTo>
                <a:cubicBezTo>
                  <a:pt x="197" y="299"/>
                  <a:pt x="190" y="296"/>
                  <a:pt x="183" y="296"/>
                </a:cubicBezTo>
                <a:cubicBezTo>
                  <a:pt x="182" y="297"/>
                  <a:pt x="181" y="297"/>
                  <a:pt x="180" y="298"/>
                </a:cubicBezTo>
                <a:cubicBezTo>
                  <a:pt x="180" y="299"/>
                  <a:pt x="180" y="299"/>
                  <a:pt x="180" y="299"/>
                </a:cubicBezTo>
                <a:cubicBezTo>
                  <a:pt x="188" y="298"/>
                  <a:pt x="188" y="298"/>
                  <a:pt x="188" y="298"/>
                </a:cubicBezTo>
                <a:cubicBezTo>
                  <a:pt x="194" y="298"/>
                  <a:pt x="199" y="303"/>
                  <a:pt x="205" y="300"/>
                </a:cubicBezTo>
                <a:cubicBezTo>
                  <a:pt x="208" y="299"/>
                  <a:pt x="211" y="297"/>
                  <a:pt x="215" y="298"/>
                </a:cubicBezTo>
                <a:cubicBezTo>
                  <a:pt x="219" y="300"/>
                  <a:pt x="223" y="302"/>
                  <a:pt x="228" y="301"/>
                </a:cubicBezTo>
                <a:cubicBezTo>
                  <a:pt x="230" y="301"/>
                  <a:pt x="231" y="299"/>
                  <a:pt x="233" y="299"/>
                </a:cubicBezTo>
                <a:cubicBezTo>
                  <a:pt x="234" y="300"/>
                  <a:pt x="233" y="300"/>
                  <a:pt x="233" y="301"/>
                </a:cubicBezTo>
                <a:cubicBezTo>
                  <a:pt x="229" y="304"/>
                  <a:pt x="223" y="304"/>
                  <a:pt x="218" y="302"/>
                </a:cubicBezTo>
                <a:cubicBezTo>
                  <a:pt x="217" y="301"/>
                  <a:pt x="215" y="300"/>
                  <a:pt x="212" y="300"/>
                </a:cubicBezTo>
                <a:cubicBezTo>
                  <a:pt x="208" y="300"/>
                  <a:pt x="205" y="304"/>
                  <a:pt x="200" y="303"/>
                </a:cubicBezTo>
                <a:cubicBezTo>
                  <a:pt x="194" y="302"/>
                  <a:pt x="189" y="299"/>
                  <a:pt x="183" y="300"/>
                </a:cubicBezTo>
                <a:cubicBezTo>
                  <a:pt x="181" y="301"/>
                  <a:pt x="178" y="300"/>
                  <a:pt x="177" y="301"/>
                </a:cubicBezTo>
                <a:cubicBezTo>
                  <a:pt x="176" y="301"/>
                  <a:pt x="176" y="300"/>
                  <a:pt x="176" y="300"/>
                </a:cubicBezTo>
                <a:cubicBezTo>
                  <a:pt x="178" y="299"/>
                  <a:pt x="178" y="296"/>
                  <a:pt x="180" y="295"/>
                </a:cubicBezTo>
                <a:cubicBezTo>
                  <a:pt x="186" y="293"/>
                  <a:pt x="192" y="297"/>
                  <a:pt x="199" y="295"/>
                </a:cubicBezTo>
                <a:cubicBezTo>
                  <a:pt x="203" y="294"/>
                  <a:pt x="206" y="291"/>
                  <a:pt x="209" y="289"/>
                </a:cubicBezTo>
                <a:cubicBezTo>
                  <a:pt x="211" y="288"/>
                  <a:pt x="215" y="287"/>
                  <a:pt x="216" y="290"/>
                </a:cubicBezTo>
                <a:close/>
                <a:moveTo>
                  <a:pt x="117" y="294"/>
                </a:moveTo>
                <a:cubicBezTo>
                  <a:pt x="122" y="296"/>
                  <a:pt x="126" y="294"/>
                  <a:pt x="130" y="294"/>
                </a:cubicBezTo>
                <a:cubicBezTo>
                  <a:pt x="135" y="293"/>
                  <a:pt x="140" y="295"/>
                  <a:pt x="142" y="299"/>
                </a:cubicBezTo>
                <a:cubicBezTo>
                  <a:pt x="142" y="301"/>
                  <a:pt x="144" y="302"/>
                  <a:pt x="144" y="303"/>
                </a:cubicBezTo>
                <a:cubicBezTo>
                  <a:pt x="138" y="301"/>
                  <a:pt x="132" y="299"/>
                  <a:pt x="125" y="300"/>
                </a:cubicBezTo>
                <a:cubicBezTo>
                  <a:pt x="120" y="304"/>
                  <a:pt x="113" y="304"/>
                  <a:pt x="107" y="301"/>
                </a:cubicBezTo>
                <a:cubicBezTo>
                  <a:pt x="100" y="297"/>
                  <a:pt x="92" y="304"/>
                  <a:pt x="85" y="300"/>
                </a:cubicBezTo>
                <a:cubicBezTo>
                  <a:pt x="84" y="301"/>
                  <a:pt x="83" y="300"/>
                  <a:pt x="83" y="299"/>
                </a:cubicBezTo>
                <a:cubicBezTo>
                  <a:pt x="83" y="299"/>
                  <a:pt x="83" y="299"/>
                  <a:pt x="83" y="299"/>
                </a:cubicBezTo>
                <a:cubicBezTo>
                  <a:pt x="85" y="298"/>
                  <a:pt x="86" y="299"/>
                  <a:pt x="87" y="299"/>
                </a:cubicBezTo>
                <a:cubicBezTo>
                  <a:pt x="93" y="300"/>
                  <a:pt x="98" y="297"/>
                  <a:pt x="104" y="298"/>
                </a:cubicBezTo>
                <a:cubicBezTo>
                  <a:pt x="110" y="300"/>
                  <a:pt x="116" y="304"/>
                  <a:pt x="121" y="300"/>
                </a:cubicBezTo>
                <a:cubicBezTo>
                  <a:pt x="126" y="298"/>
                  <a:pt x="134" y="297"/>
                  <a:pt x="139" y="300"/>
                </a:cubicBezTo>
                <a:cubicBezTo>
                  <a:pt x="140" y="300"/>
                  <a:pt x="139" y="299"/>
                  <a:pt x="139" y="299"/>
                </a:cubicBezTo>
                <a:cubicBezTo>
                  <a:pt x="136" y="296"/>
                  <a:pt x="132" y="294"/>
                  <a:pt x="128" y="296"/>
                </a:cubicBezTo>
                <a:cubicBezTo>
                  <a:pt x="122" y="298"/>
                  <a:pt x="116" y="296"/>
                  <a:pt x="111" y="293"/>
                </a:cubicBezTo>
                <a:cubicBezTo>
                  <a:pt x="108" y="293"/>
                  <a:pt x="106" y="291"/>
                  <a:pt x="103" y="292"/>
                </a:cubicBezTo>
                <a:cubicBezTo>
                  <a:pt x="102" y="294"/>
                  <a:pt x="101" y="296"/>
                  <a:pt x="98" y="296"/>
                </a:cubicBezTo>
                <a:cubicBezTo>
                  <a:pt x="97" y="294"/>
                  <a:pt x="100" y="294"/>
                  <a:pt x="101" y="292"/>
                </a:cubicBezTo>
                <a:cubicBezTo>
                  <a:pt x="101" y="291"/>
                  <a:pt x="101" y="290"/>
                  <a:pt x="102" y="290"/>
                </a:cubicBezTo>
                <a:cubicBezTo>
                  <a:pt x="108" y="289"/>
                  <a:pt x="113" y="291"/>
                  <a:pt x="117" y="294"/>
                </a:cubicBezTo>
                <a:close/>
                <a:moveTo>
                  <a:pt x="74" y="295"/>
                </a:moveTo>
                <a:cubicBezTo>
                  <a:pt x="74" y="297"/>
                  <a:pt x="74" y="299"/>
                  <a:pt x="72" y="300"/>
                </a:cubicBezTo>
                <a:cubicBezTo>
                  <a:pt x="69" y="302"/>
                  <a:pt x="64" y="302"/>
                  <a:pt x="61" y="300"/>
                </a:cubicBezTo>
                <a:cubicBezTo>
                  <a:pt x="59" y="298"/>
                  <a:pt x="56" y="298"/>
                  <a:pt x="57" y="295"/>
                </a:cubicBezTo>
                <a:cubicBezTo>
                  <a:pt x="58" y="295"/>
                  <a:pt x="58" y="296"/>
                  <a:pt x="59" y="296"/>
                </a:cubicBezTo>
                <a:cubicBezTo>
                  <a:pt x="61" y="298"/>
                  <a:pt x="63" y="299"/>
                  <a:pt x="66" y="300"/>
                </a:cubicBezTo>
                <a:cubicBezTo>
                  <a:pt x="69" y="299"/>
                  <a:pt x="71" y="299"/>
                  <a:pt x="72" y="297"/>
                </a:cubicBezTo>
                <a:cubicBezTo>
                  <a:pt x="73" y="295"/>
                  <a:pt x="72" y="294"/>
                  <a:pt x="71" y="293"/>
                </a:cubicBezTo>
                <a:cubicBezTo>
                  <a:pt x="71" y="293"/>
                  <a:pt x="71" y="293"/>
                  <a:pt x="71" y="293"/>
                </a:cubicBezTo>
                <a:cubicBezTo>
                  <a:pt x="73" y="293"/>
                  <a:pt x="74" y="294"/>
                  <a:pt x="74" y="295"/>
                </a:cubicBezTo>
                <a:close/>
              </a:path>
            </a:pathLst>
          </a:custGeom>
          <a:solidFill>
            <a:srgbClr val="1E6086">
              <a:alpha val="15000"/>
            </a:srgb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3732183" y="2068976"/>
            <a:ext cx="832918" cy="92333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rtlCol="0">
            <a:spAutoFit/>
          </a:bodyPr>
          <a:lstStyle/>
          <a:p>
            <a:r>
              <a:rPr lang="zh-CN" altLang="en-US" sz="5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叶根友行书繁" panose="02010601030101010101" pitchFamily="2" charset="-122"/>
                <a:ea typeface="叶根友行书繁" panose="02010601030101010101" pitchFamily="2" charset="-122"/>
              </a:rPr>
              <a:t>龙</a:t>
            </a:r>
            <a:endParaRPr lang="zh-CN" altLang="en-US" sz="5400" b="1" dirty="0">
              <a:solidFill>
                <a:schemeClr val="tx1">
                  <a:lumMod val="85000"/>
                  <a:lumOff val="15000"/>
                </a:schemeClr>
              </a:solidFill>
              <a:latin typeface="叶根友行书繁" panose="02010601030101010101" pitchFamily="2" charset="-122"/>
              <a:ea typeface="叶根友行书繁" panose="02010601030101010101" pitchFamily="2" charset="-122"/>
            </a:endParaRPr>
          </a:p>
        </p:txBody>
      </p:sp>
      <p:pic>
        <p:nvPicPr>
          <p:cNvPr id="829" name="图片 8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9" t="4794" r="18375" b="3520"/>
          <a:stretch/>
        </p:blipFill>
        <p:spPr>
          <a:xfrm>
            <a:off x="4754942" y="926466"/>
            <a:ext cx="2548366" cy="254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388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164930" y="0"/>
            <a:ext cx="9308930" cy="5338708"/>
            <a:chOff x="-164930" y="0"/>
            <a:chExt cx="9308930" cy="5338708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949"/>
            <a:stretch/>
          </p:blipFill>
          <p:spPr>
            <a:xfrm>
              <a:off x="-164930" y="2250039"/>
              <a:ext cx="9298656" cy="3088669"/>
            </a:xfrm>
            <a:prstGeom prst="rect">
              <a:avLst/>
            </a:prstGeom>
            <a:effectLst>
              <a:softEdge rad="228600"/>
            </a:effectLst>
          </p:spPr>
        </p:pic>
        <p:pic>
          <p:nvPicPr>
            <p:cNvPr id="11" name="Picture 6" descr="C:\Documents and Settings\Administrator\桌面\Nipic_7193556_20111024140640832000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408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3" t="2026"/>
          <a:stretch/>
        </p:blipFill>
        <p:spPr>
          <a:xfrm>
            <a:off x="619724" y="-349189"/>
            <a:ext cx="4632575" cy="5370500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4191849" y="2195360"/>
            <a:ext cx="1846659" cy="1175903"/>
            <a:chOff x="2982398" y="2800876"/>
            <a:chExt cx="1846659" cy="1175903"/>
          </a:xfrm>
        </p:grpSpPr>
        <p:sp>
          <p:nvSpPr>
            <p:cNvPr id="6" name="矩形 5"/>
            <p:cNvSpPr/>
            <p:nvPr/>
          </p:nvSpPr>
          <p:spPr>
            <a:xfrm>
              <a:off x="2982398" y="2800876"/>
              <a:ext cx="1846659" cy="1175903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展翅</a:t>
              </a:r>
            </a:p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无边无际的</a:t>
              </a:r>
              <a:endParaRPr lang="en-US" altLang="zh-CN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dobe 楷体 Std R" panose="02020400000000000000" pitchFamily="18" charset="-122"/>
                <a:ea typeface="Adobe 楷体 Std R" panose="02020400000000000000" pitchFamily="18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圆满</a:t>
              </a: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振</a:t>
              </a:r>
              <a:r>
                <a:rPr lang="zh-CN" altLang="en-US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飞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dobe 楷体 Std R" panose="02020400000000000000" pitchFamily="18" charset="-122"/>
                <a:ea typeface="Adobe 楷体 Std R" panose="02020400000000000000" pitchFamily="18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直上九天吉祥</a:t>
              </a:r>
            </a:p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凡和美的</a:t>
              </a:r>
            </a:p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请随我而舞</a:t>
              </a:r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3074865" y="2800876"/>
              <a:ext cx="1349726" cy="1029611"/>
              <a:chOff x="3074865" y="2800876"/>
              <a:chExt cx="1349726" cy="1029611"/>
            </a:xfrm>
          </p:grpSpPr>
          <p:cxnSp>
            <p:nvCxnSpPr>
              <p:cNvPr id="14" name="直接连接符 13"/>
              <p:cNvCxnSpPr/>
              <p:nvPr/>
            </p:nvCxnSpPr>
            <p:spPr>
              <a:xfrm>
                <a:off x="4424591" y="2813588"/>
                <a:ext cx="0" cy="100800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>
                <a:off x="4154645" y="2822487"/>
                <a:ext cx="0" cy="100800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连接符 15"/>
              <p:cNvCxnSpPr/>
              <p:nvPr/>
            </p:nvCxnSpPr>
            <p:spPr>
              <a:xfrm>
                <a:off x="3884700" y="2813588"/>
                <a:ext cx="0" cy="100800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6"/>
              <p:cNvCxnSpPr/>
              <p:nvPr/>
            </p:nvCxnSpPr>
            <p:spPr>
              <a:xfrm>
                <a:off x="3614755" y="2800876"/>
                <a:ext cx="0" cy="100800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/>
              <p:cNvCxnSpPr/>
              <p:nvPr/>
            </p:nvCxnSpPr>
            <p:spPr>
              <a:xfrm>
                <a:off x="3344810" y="2822487"/>
                <a:ext cx="0" cy="100800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/>
              <p:cNvCxnSpPr/>
              <p:nvPr/>
            </p:nvCxnSpPr>
            <p:spPr>
              <a:xfrm>
                <a:off x="3074865" y="2813588"/>
                <a:ext cx="0" cy="100800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" name="组合 21"/>
          <p:cNvGrpSpPr/>
          <p:nvPr/>
        </p:nvGrpSpPr>
        <p:grpSpPr>
          <a:xfrm>
            <a:off x="5535487" y="1272414"/>
            <a:ext cx="1557703" cy="2127294"/>
            <a:chOff x="3752025" y="1388758"/>
            <a:chExt cx="1557703" cy="2127294"/>
          </a:xfrm>
        </p:grpSpPr>
        <p:sp>
          <p:nvSpPr>
            <p:cNvPr id="4" name="矩形 3"/>
            <p:cNvSpPr/>
            <p:nvPr/>
          </p:nvSpPr>
          <p:spPr>
            <a:xfrm>
              <a:off x="4486696" y="2408056"/>
              <a:ext cx="705594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叶根友行书繁" panose="02010601030101010101" pitchFamily="2" charset="-122"/>
                  <a:ea typeface="叶根友行书繁" panose="02010601030101010101" pitchFamily="2" charset="-122"/>
                </a:rPr>
                <a:t>天</a:t>
              </a:r>
            </a:p>
          </p:txBody>
        </p:sp>
        <p:sp>
          <p:nvSpPr>
            <p:cNvPr id="2" name="矩形 1"/>
            <p:cNvSpPr/>
            <p:nvPr/>
          </p:nvSpPr>
          <p:spPr>
            <a:xfrm>
              <a:off x="3752025" y="1388758"/>
              <a:ext cx="1034257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叶根友行书繁" panose="02010601030101010101" pitchFamily="2" charset="-122"/>
                  <a:ea typeface="叶根友行书繁" panose="02010601030101010101" pitchFamily="2" charset="-122"/>
                </a:rPr>
                <a:t>凤</a:t>
              </a:r>
            </a:p>
          </p:txBody>
        </p:sp>
        <p:sp>
          <p:nvSpPr>
            <p:cNvPr id="3" name="矩形 2"/>
            <p:cNvSpPr/>
            <p:nvPr/>
          </p:nvSpPr>
          <p:spPr>
            <a:xfrm>
              <a:off x="4429359" y="1671613"/>
              <a:ext cx="880369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54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叶根友行书繁" panose="02010601030101010101" pitchFamily="2" charset="-122"/>
                  <a:ea typeface="叶根友行书繁" panose="02010601030101010101" pitchFamily="2" charset="-122"/>
                </a:rPr>
                <a:t>舞</a:t>
              </a:r>
            </a:p>
          </p:txBody>
        </p:sp>
        <p:sp>
          <p:nvSpPr>
            <p:cNvPr id="8" name="矩形 7"/>
            <p:cNvSpPr/>
            <p:nvPr/>
          </p:nvSpPr>
          <p:spPr>
            <a:xfrm>
              <a:off x="3978883" y="2249830"/>
              <a:ext cx="750526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44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叶根友行书繁" panose="02010601030101010101" pitchFamily="2" charset="-122"/>
                  <a:ea typeface="叶根友行书繁" panose="02010601030101010101" pitchFamily="2" charset="-122"/>
                </a:rPr>
                <a:t>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5936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-164930" y="0"/>
            <a:ext cx="9308930" cy="5338708"/>
            <a:chOff x="-164930" y="0"/>
            <a:chExt cx="9308930" cy="5338708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949"/>
            <a:stretch/>
          </p:blipFill>
          <p:spPr>
            <a:xfrm>
              <a:off x="-164930" y="2250039"/>
              <a:ext cx="9298656" cy="3088669"/>
            </a:xfrm>
            <a:prstGeom prst="rect">
              <a:avLst/>
            </a:prstGeom>
            <a:effectLst>
              <a:softEdge rad="228600"/>
            </a:effectLst>
          </p:spPr>
        </p:pic>
        <p:pic>
          <p:nvPicPr>
            <p:cNvPr id="13" name="Picture 6" descr="C:\Documents and Settings\Administrator\桌面\Nipic_7193556_20111024140640832000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408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990" y="-308345"/>
            <a:ext cx="6358549" cy="5571839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3236084" y="2108394"/>
            <a:ext cx="1569660" cy="1642901"/>
            <a:chOff x="2040225" y="1952823"/>
            <a:chExt cx="1569660" cy="1642901"/>
          </a:xfrm>
        </p:grpSpPr>
        <p:sp>
          <p:nvSpPr>
            <p:cNvPr id="9" name="矩形 8"/>
            <p:cNvSpPr/>
            <p:nvPr/>
          </p:nvSpPr>
          <p:spPr>
            <a:xfrm>
              <a:off x="2040225" y="1981294"/>
              <a:ext cx="1569660" cy="1614430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有聲音       </a:t>
              </a:r>
            </a:p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血脈</a:t>
              </a:r>
              <a:r>
                <a:rPr lang="zh-CN" altLang="en-US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深處沸腾昂揚</a:t>
              </a:r>
              <a:endParaRPr lang="en-US" altLang="zh-CN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dobe 楷体 Std R" panose="02020400000000000000" pitchFamily="18" charset="-122"/>
                <a:ea typeface="Adobe 楷体 Std R" panose="02020400000000000000" pitchFamily="18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千年</a:t>
              </a: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風雨裡    </a:t>
              </a:r>
            </a:p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緩</a:t>
              </a:r>
              <a:r>
                <a:rPr lang="zh-CN" altLang="en-US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緩擎</a:t>
              </a: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一輪新日</a:t>
              </a:r>
            </a:p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従東</a:t>
              </a:r>
              <a:r>
                <a:rPr lang="zh-CN" altLang="en-US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方曻</a:t>
              </a: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起</a:t>
              </a:r>
              <a:r>
                <a:rPr lang="zh-CN" altLang="en-US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的是</a:t>
              </a: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龍</a:t>
              </a: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2077129" y="1952823"/>
              <a:ext cx="1407256" cy="1368000"/>
              <a:chOff x="2077129" y="1952823"/>
              <a:chExt cx="1407256" cy="1368000"/>
            </a:xfrm>
          </p:grpSpPr>
          <p:cxnSp>
            <p:nvCxnSpPr>
              <p:cNvPr id="15" name="直接连接符 14"/>
              <p:cNvCxnSpPr/>
              <p:nvPr/>
            </p:nvCxnSpPr>
            <p:spPr>
              <a:xfrm>
                <a:off x="3484385" y="1952823"/>
                <a:ext cx="0" cy="136800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连接符 15"/>
              <p:cNvCxnSpPr/>
              <p:nvPr/>
            </p:nvCxnSpPr>
            <p:spPr>
              <a:xfrm>
                <a:off x="3202933" y="1952823"/>
                <a:ext cx="0" cy="136800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6"/>
              <p:cNvCxnSpPr/>
              <p:nvPr/>
            </p:nvCxnSpPr>
            <p:spPr>
              <a:xfrm>
                <a:off x="2921482" y="1952823"/>
                <a:ext cx="0" cy="136800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/>
              <p:cNvCxnSpPr/>
              <p:nvPr/>
            </p:nvCxnSpPr>
            <p:spPr>
              <a:xfrm>
                <a:off x="2640031" y="1952823"/>
                <a:ext cx="0" cy="136800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/>
              <p:cNvCxnSpPr/>
              <p:nvPr/>
            </p:nvCxnSpPr>
            <p:spPr>
              <a:xfrm>
                <a:off x="2358580" y="1952823"/>
                <a:ext cx="0" cy="136800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/>
              <p:cNvCxnSpPr/>
              <p:nvPr/>
            </p:nvCxnSpPr>
            <p:spPr>
              <a:xfrm>
                <a:off x="2077129" y="1952823"/>
                <a:ext cx="0" cy="136800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" name="组合 21"/>
          <p:cNvGrpSpPr/>
          <p:nvPr/>
        </p:nvGrpSpPr>
        <p:grpSpPr>
          <a:xfrm>
            <a:off x="2166398" y="907808"/>
            <a:ext cx="1270350" cy="2611465"/>
            <a:chOff x="843784" y="854452"/>
            <a:chExt cx="1270350" cy="2611465"/>
          </a:xfrm>
        </p:grpSpPr>
        <p:sp>
          <p:nvSpPr>
            <p:cNvPr id="6" name="矩形 5"/>
            <p:cNvSpPr/>
            <p:nvPr/>
          </p:nvSpPr>
          <p:spPr>
            <a:xfrm>
              <a:off x="1236971" y="2542587"/>
              <a:ext cx="877163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54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叶根友行书繁" panose="02010601030101010101" pitchFamily="2" charset="-122"/>
                  <a:ea typeface="叶根友行书繁" panose="02010601030101010101" pitchFamily="2" charset="-122"/>
                </a:rPr>
                <a:t>下</a:t>
              </a:r>
            </a:p>
          </p:txBody>
        </p:sp>
        <p:sp>
          <p:nvSpPr>
            <p:cNvPr id="2" name="矩形 1"/>
            <p:cNvSpPr/>
            <p:nvPr/>
          </p:nvSpPr>
          <p:spPr>
            <a:xfrm>
              <a:off x="999881" y="854452"/>
              <a:ext cx="1111202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叶根友行书繁" panose="02010601030101010101" pitchFamily="2" charset="-122"/>
                  <a:ea typeface="叶根友行书繁" panose="02010601030101010101" pitchFamily="2" charset="-122"/>
                </a:rPr>
                <a:t>龙</a:t>
              </a:r>
              <a:endParaRPr lang="zh-CN" altLang="en-US" sz="66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843784" y="1709063"/>
              <a:ext cx="880369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54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叶根友行书繁" panose="02010601030101010101" pitchFamily="2" charset="-122"/>
                  <a:ea typeface="叶根友行书繁" panose="02010601030101010101" pitchFamily="2" charset="-122"/>
                </a:rPr>
                <a:t>腾</a:t>
              </a:r>
            </a:p>
          </p:txBody>
        </p:sp>
        <p:sp>
          <p:nvSpPr>
            <p:cNvPr id="4" name="矩形 3"/>
            <p:cNvSpPr/>
            <p:nvPr/>
          </p:nvSpPr>
          <p:spPr>
            <a:xfrm>
              <a:off x="1351687" y="2107048"/>
              <a:ext cx="578208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44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叶根友行书繁" panose="02010601030101010101" pitchFamily="2" charset="-122"/>
                  <a:ea typeface="叶根友行书繁" panose="02010601030101010101" pitchFamily="2" charset="-122"/>
                </a:rPr>
                <a:t>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07622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7"/>
          <a:stretch/>
        </p:blipFill>
        <p:spPr>
          <a:xfrm>
            <a:off x="5112075" y="0"/>
            <a:ext cx="4031925" cy="5037175"/>
          </a:xfrm>
          <a:prstGeom prst="rect">
            <a:avLst/>
          </a:prstGeom>
          <a:effectLst>
            <a:softEdge rad="0"/>
          </a:effectLst>
        </p:spPr>
      </p:pic>
      <p:grpSp>
        <p:nvGrpSpPr>
          <p:cNvPr id="40" name="组合 39"/>
          <p:cNvGrpSpPr/>
          <p:nvPr/>
        </p:nvGrpSpPr>
        <p:grpSpPr>
          <a:xfrm>
            <a:off x="3029364" y="1823976"/>
            <a:ext cx="1846659" cy="1936366"/>
            <a:chOff x="3388960" y="1854799"/>
            <a:chExt cx="1846659" cy="1936366"/>
          </a:xfrm>
        </p:grpSpPr>
        <p:sp>
          <p:nvSpPr>
            <p:cNvPr id="29" name="矩形 28"/>
            <p:cNvSpPr/>
            <p:nvPr/>
          </p:nvSpPr>
          <p:spPr>
            <a:xfrm>
              <a:off x="3388960" y="1895895"/>
              <a:ext cx="1846659" cy="1895270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有美为鳞族，潜蟠得所从。标奇初韫宝，表智即称龙</a:t>
              </a:r>
              <a:r>
                <a:rPr lang="zh-CN" altLang="en-US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。</a:t>
              </a: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大壑长千里，深泉固九重。奋髯云乍起，矫首浪还冲</a:t>
              </a:r>
              <a:r>
                <a:rPr lang="zh-CN" altLang="en-US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。</a:t>
              </a: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荀氏传高誉，庄生冀绝踪。仍知流泪在，何幸此相逢</a:t>
              </a:r>
              <a:r>
                <a:rPr lang="zh-CN" altLang="en-US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。  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dobe 楷体 Std R" panose="02020400000000000000" pitchFamily="18" charset="-122"/>
                <a:ea typeface="Adobe 楷体 Std R" panose="02020400000000000000" pitchFamily="18" charset="-122"/>
              </a:endParaRPr>
            </a:p>
          </p:txBody>
        </p:sp>
        <p:cxnSp>
          <p:nvCxnSpPr>
            <p:cNvPr id="32" name="直接连接符 31"/>
            <p:cNvCxnSpPr/>
            <p:nvPr/>
          </p:nvCxnSpPr>
          <p:spPr>
            <a:xfrm>
              <a:off x="3428460" y="1854799"/>
              <a:ext cx="0" cy="189527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>
              <a:off x="3709063" y="1854799"/>
              <a:ext cx="0" cy="189527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>
              <a:off x="3989666" y="1854799"/>
              <a:ext cx="0" cy="189527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>
              <a:off x="4270269" y="1854799"/>
              <a:ext cx="0" cy="189527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>
              <a:off x="4550872" y="1854799"/>
              <a:ext cx="0" cy="189527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>
              <a:off x="4831475" y="1854799"/>
              <a:ext cx="0" cy="189527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5112075" y="1854799"/>
              <a:ext cx="0" cy="189527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矩形 40"/>
          <p:cNvSpPr/>
          <p:nvPr/>
        </p:nvSpPr>
        <p:spPr>
          <a:xfrm>
            <a:off x="2612069" y="1229689"/>
            <a:ext cx="553998" cy="2377611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【</a:t>
            </a: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叶根友行书繁" panose="02010601030101010101" pitchFamily="2" charset="-122"/>
                <a:ea typeface="叶根友行书繁" panose="02010601030101010101" pitchFamily="2" charset="-122"/>
              </a:rPr>
              <a:t>年终汇报</a:t>
            </a: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叶根友行书繁" panose="02010601030101010101" pitchFamily="2" charset="-122"/>
                <a:ea typeface="叶根友行书繁" panose="02010601030101010101" pitchFamily="2" charset="-122"/>
              </a:rPr>
              <a:t>PPT</a:t>
            </a: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叶根友行书繁" panose="02010601030101010101" pitchFamily="2" charset="-122"/>
                <a:ea typeface="叶根友行书繁" panose="02010601030101010101" pitchFamily="2" charset="-122"/>
              </a:rPr>
              <a:t>演示</a:t>
            </a:r>
            <a:r>
              <a:rPr lang="en-US" altLang="zh-CN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】</a:t>
            </a: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方正北魏楷书简体" panose="03000509000000000000" pitchFamily="65" charset="-122"/>
              <a:ea typeface="方正北魏楷书简体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31481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164930" y="0"/>
            <a:ext cx="9308930" cy="5338708"/>
            <a:chOff x="-164930" y="0"/>
            <a:chExt cx="9308930" cy="5338708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949"/>
            <a:stretch/>
          </p:blipFill>
          <p:spPr>
            <a:xfrm>
              <a:off x="-164930" y="2250039"/>
              <a:ext cx="9298656" cy="3088669"/>
            </a:xfrm>
            <a:prstGeom prst="rect">
              <a:avLst/>
            </a:prstGeom>
            <a:effectLst>
              <a:softEdge rad="228600"/>
            </a:effectLst>
          </p:spPr>
        </p:pic>
        <p:pic>
          <p:nvPicPr>
            <p:cNvPr id="8" name="Picture 6" descr="C:\Documents and Settings\Administrator\桌面\Nipic_7193556_20111024140640832000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408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" name="Picture 3" descr="C:\Documents and Settings\Administrator\桌面\东湖3挡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894" y="3678820"/>
            <a:ext cx="304839" cy="309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5"/>
          <a:stretch>
            <a:fillRect/>
          </a:stretch>
        </p:blipFill>
        <p:spPr bwMode="auto">
          <a:xfrm>
            <a:off x="3385495" y="1209923"/>
            <a:ext cx="2746375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组合 33"/>
          <p:cNvGrpSpPr/>
          <p:nvPr/>
        </p:nvGrpSpPr>
        <p:grpSpPr>
          <a:xfrm rot="5217582">
            <a:off x="2388463" y="2248726"/>
            <a:ext cx="2323606" cy="732060"/>
            <a:chOff x="3059087" y="2408240"/>
            <a:chExt cx="6051502" cy="2019305"/>
          </a:xfrm>
          <a:solidFill>
            <a:srgbClr val="686868"/>
          </a:solidFill>
        </p:grpSpPr>
        <p:sp>
          <p:nvSpPr>
            <p:cNvPr id="35" name="Freeform 6"/>
            <p:cNvSpPr>
              <a:spLocks noEditPoints="1"/>
            </p:cNvSpPr>
            <p:nvPr/>
          </p:nvSpPr>
          <p:spPr bwMode="auto">
            <a:xfrm>
              <a:off x="3059087" y="2660653"/>
              <a:ext cx="5810203" cy="1766892"/>
            </a:xfrm>
            <a:custGeom>
              <a:avLst/>
              <a:gdLst>
                <a:gd name="T0" fmla="*/ 62 w 1547"/>
                <a:gd name="T1" fmla="*/ 5 h 469"/>
                <a:gd name="T2" fmla="*/ 112 w 1547"/>
                <a:gd name="T3" fmla="*/ 49 h 469"/>
                <a:gd name="T4" fmla="*/ 185 w 1547"/>
                <a:gd name="T5" fmla="*/ 125 h 469"/>
                <a:gd name="T6" fmla="*/ 254 w 1547"/>
                <a:gd name="T7" fmla="*/ 180 h 469"/>
                <a:gd name="T8" fmla="*/ 341 w 1547"/>
                <a:gd name="T9" fmla="*/ 251 h 469"/>
                <a:gd name="T10" fmla="*/ 409 w 1547"/>
                <a:gd name="T11" fmla="*/ 304 h 469"/>
                <a:gd name="T12" fmla="*/ 486 w 1547"/>
                <a:gd name="T13" fmla="*/ 326 h 469"/>
                <a:gd name="T14" fmla="*/ 557 w 1547"/>
                <a:gd name="T15" fmla="*/ 353 h 469"/>
                <a:gd name="T16" fmla="*/ 719 w 1547"/>
                <a:gd name="T17" fmla="*/ 385 h 469"/>
                <a:gd name="T18" fmla="*/ 799 w 1547"/>
                <a:gd name="T19" fmla="*/ 387 h 469"/>
                <a:gd name="T20" fmla="*/ 898 w 1547"/>
                <a:gd name="T21" fmla="*/ 374 h 469"/>
                <a:gd name="T22" fmla="*/ 990 w 1547"/>
                <a:gd name="T23" fmla="*/ 358 h 469"/>
                <a:gd name="T24" fmla="*/ 921 w 1547"/>
                <a:gd name="T25" fmla="*/ 383 h 469"/>
                <a:gd name="T26" fmla="*/ 878 w 1547"/>
                <a:gd name="T27" fmla="*/ 395 h 469"/>
                <a:gd name="T28" fmla="*/ 898 w 1547"/>
                <a:gd name="T29" fmla="*/ 403 h 469"/>
                <a:gd name="T30" fmla="*/ 797 w 1547"/>
                <a:gd name="T31" fmla="*/ 416 h 469"/>
                <a:gd name="T32" fmla="*/ 782 w 1547"/>
                <a:gd name="T33" fmla="*/ 428 h 469"/>
                <a:gd name="T34" fmla="*/ 965 w 1547"/>
                <a:gd name="T35" fmla="*/ 407 h 469"/>
                <a:gd name="T36" fmla="*/ 1093 w 1547"/>
                <a:gd name="T37" fmla="*/ 362 h 469"/>
                <a:gd name="T38" fmla="*/ 1010 w 1547"/>
                <a:gd name="T39" fmla="*/ 384 h 469"/>
                <a:gd name="T40" fmla="*/ 947 w 1547"/>
                <a:gd name="T41" fmla="*/ 399 h 469"/>
                <a:gd name="T42" fmla="*/ 983 w 1547"/>
                <a:gd name="T43" fmla="*/ 386 h 469"/>
                <a:gd name="T44" fmla="*/ 1067 w 1547"/>
                <a:gd name="T45" fmla="*/ 354 h 469"/>
                <a:gd name="T46" fmla="*/ 1124 w 1547"/>
                <a:gd name="T47" fmla="*/ 336 h 469"/>
                <a:gd name="T48" fmla="*/ 1125 w 1547"/>
                <a:gd name="T49" fmla="*/ 357 h 469"/>
                <a:gd name="T50" fmla="*/ 1194 w 1547"/>
                <a:gd name="T51" fmla="*/ 335 h 469"/>
                <a:gd name="T52" fmla="*/ 1279 w 1547"/>
                <a:gd name="T53" fmla="*/ 289 h 469"/>
                <a:gd name="T54" fmla="*/ 1350 w 1547"/>
                <a:gd name="T55" fmla="*/ 245 h 469"/>
                <a:gd name="T56" fmla="*/ 1419 w 1547"/>
                <a:gd name="T57" fmla="*/ 194 h 469"/>
                <a:gd name="T58" fmla="*/ 1438 w 1547"/>
                <a:gd name="T59" fmla="*/ 175 h 469"/>
                <a:gd name="T60" fmla="*/ 1545 w 1547"/>
                <a:gd name="T61" fmla="*/ 73 h 469"/>
                <a:gd name="T62" fmla="*/ 1412 w 1547"/>
                <a:gd name="T63" fmla="*/ 226 h 469"/>
                <a:gd name="T64" fmla="*/ 1358 w 1547"/>
                <a:gd name="T65" fmla="*/ 280 h 469"/>
                <a:gd name="T66" fmla="*/ 1309 w 1547"/>
                <a:gd name="T67" fmla="*/ 308 h 469"/>
                <a:gd name="T68" fmla="*/ 1232 w 1547"/>
                <a:gd name="T69" fmla="*/ 353 h 469"/>
                <a:gd name="T70" fmla="*/ 1192 w 1547"/>
                <a:gd name="T71" fmla="*/ 368 h 469"/>
                <a:gd name="T72" fmla="*/ 1144 w 1547"/>
                <a:gd name="T73" fmla="*/ 392 h 469"/>
                <a:gd name="T74" fmla="*/ 1061 w 1547"/>
                <a:gd name="T75" fmla="*/ 420 h 469"/>
                <a:gd name="T76" fmla="*/ 1017 w 1547"/>
                <a:gd name="T77" fmla="*/ 436 h 469"/>
                <a:gd name="T78" fmla="*/ 972 w 1547"/>
                <a:gd name="T79" fmla="*/ 445 h 469"/>
                <a:gd name="T80" fmla="*/ 843 w 1547"/>
                <a:gd name="T81" fmla="*/ 466 h 469"/>
                <a:gd name="T82" fmla="*/ 756 w 1547"/>
                <a:gd name="T83" fmla="*/ 468 h 469"/>
                <a:gd name="T84" fmla="*/ 651 w 1547"/>
                <a:gd name="T85" fmla="*/ 455 h 469"/>
                <a:gd name="T86" fmla="*/ 592 w 1547"/>
                <a:gd name="T87" fmla="*/ 444 h 469"/>
                <a:gd name="T88" fmla="*/ 506 w 1547"/>
                <a:gd name="T89" fmla="*/ 428 h 469"/>
                <a:gd name="T90" fmla="*/ 466 w 1547"/>
                <a:gd name="T91" fmla="*/ 415 h 469"/>
                <a:gd name="T92" fmla="*/ 392 w 1547"/>
                <a:gd name="T93" fmla="*/ 390 h 469"/>
                <a:gd name="T94" fmla="*/ 395 w 1547"/>
                <a:gd name="T95" fmla="*/ 376 h 469"/>
                <a:gd name="T96" fmla="*/ 295 w 1547"/>
                <a:gd name="T97" fmla="*/ 332 h 469"/>
                <a:gd name="T98" fmla="*/ 234 w 1547"/>
                <a:gd name="T99" fmla="*/ 302 h 469"/>
                <a:gd name="T100" fmla="*/ 151 w 1547"/>
                <a:gd name="T101" fmla="*/ 222 h 469"/>
                <a:gd name="T102" fmla="*/ 97 w 1547"/>
                <a:gd name="T103" fmla="*/ 183 h 469"/>
                <a:gd name="T104" fmla="*/ 1 w 1547"/>
                <a:gd name="T105" fmla="*/ 69 h 469"/>
                <a:gd name="T106" fmla="*/ 721 w 1547"/>
                <a:gd name="T107" fmla="*/ 402 h 469"/>
                <a:gd name="T108" fmla="*/ 650 w 1547"/>
                <a:gd name="T109" fmla="*/ 391 h 469"/>
                <a:gd name="T110" fmla="*/ 596 w 1547"/>
                <a:gd name="T111" fmla="*/ 393 h 469"/>
                <a:gd name="T112" fmla="*/ 754 w 1547"/>
                <a:gd name="T113" fmla="*/ 400 h 469"/>
                <a:gd name="T114" fmla="*/ 1437 w 1547"/>
                <a:gd name="T115" fmla="*/ 185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47" h="469">
                  <a:moveTo>
                    <a:pt x="0" y="43"/>
                  </a:moveTo>
                  <a:cubicBezTo>
                    <a:pt x="10" y="39"/>
                    <a:pt x="18" y="34"/>
                    <a:pt x="22" y="23"/>
                  </a:cubicBezTo>
                  <a:cubicBezTo>
                    <a:pt x="23" y="21"/>
                    <a:pt x="24" y="21"/>
                    <a:pt x="25" y="20"/>
                  </a:cubicBezTo>
                  <a:cubicBezTo>
                    <a:pt x="28" y="18"/>
                    <a:pt x="31" y="16"/>
                    <a:pt x="33" y="14"/>
                  </a:cubicBezTo>
                  <a:cubicBezTo>
                    <a:pt x="37" y="7"/>
                    <a:pt x="43" y="5"/>
                    <a:pt x="50" y="5"/>
                  </a:cubicBezTo>
                  <a:cubicBezTo>
                    <a:pt x="54" y="5"/>
                    <a:pt x="58" y="5"/>
                    <a:pt x="62" y="5"/>
                  </a:cubicBezTo>
                  <a:cubicBezTo>
                    <a:pt x="67" y="5"/>
                    <a:pt x="71" y="4"/>
                    <a:pt x="73" y="0"/>
                  </a:cubicBezTo>
                  <a:cubicBezTo>
                    <a:pt x="76" y="1"/>
                    <a:pt x="79" y="2"/>
                    <a:pt x="82" y="3"/>
                  </a:cubicBezTo>
                  <a:cubicBezTo>
                    <a:pt x="84" y="3"/>
                    <a:pt x="85" y="3"/>
                    <a:pt x="87" y="3"/>
                  </a:cubicBezTo>
                  <a:cubicBezTo>
                    <a:pt x="94" y="2"/>
                    <a:pt x="96" y="3"/>
                    <a:pt x="97" y="11"/>
                  </a:cubicBezTo>
                  <a:cubicBezTo>
                    <a:pt x="99" y="24"/>
                    <a:pt x="101" y="37"/>
                    <a:pt x="112" y="47"/>
                  </a:cubicBezTo>
                  <a:cubicBezTo>
                    <a:pt x="112" y="47"/>
                    <a:pt x="112" y="48"/>
                    <a:pt x="112" y="49"/>
                  </a:cubicBezTo>
                  <a:cubicBezTo>
                    <a:pt x="112" y="52"/>
                    <a:pt x="114" y="56"/>
                    <a:pt x="117" y="56"/>
                  </a:cubicBezTo>
                  <a:cubicBezTo>
                    <a:pt x="128" y="56"/>
                    <a:pt x="133" y="65"/>
                    <a:pt x="139" y="72"/>
                  </a:cubicBezTo>
                  <a:cubicBezTo>
                    <a:pt x="139" y="73"/>
                    <a:pt x="139" y="74"/>
                    <a:pt x="139" y="75"/>
                  </a:cubicBezTo>
                  <a:cubicBezTo>
                    <a:pt x="139" y="84"/>
                    <a:pt x="143" y="90"/>
                    <a:pt x="149" y="96"/>
                  </a:cubicBezTo>
                  <a:cubicBezTo>
                    <a:pt x="151" y="97"/>
                    <a:pt x="153" y="99"/>
                    <a:pt x="155" y="100"/>
                  </a:cubicBezTo>
                  <a:cubicBezTo>
                    <a:pt x="166" y="107"/>
                    <a:pt x="176" y="115"/>
                    <a:pt x="185" y="125"/>
                  </a:cubicBezTo>
                  <a:cubicBezTo>
                    <a:pt x="188" y="129"/>
                    <a:pt x="193" y="132"/>
                    <a:pt x="197" y="135"/>
                  </a:cubicBezTo>
                  <a:cubicBezTo>
                    <a:pt x="198" y="136"/>
                    <a:pt x="199" y="137"/>
                    <a:pt x="199" y="138"/>
                  </a:cubicBezTo>
                  <a:cubicBezTo>
                    <a:pt x="200" y="142"/>
                    <a:pt x="203" y="145"/>
                    <a:pt x="206" y="146"/>
                  </a:cubicBezTo>
                  <a:cubicBezTo>
                    <a:pt x="216" y="148"/>
                    <a:pt x="222" y="154"/>
                    <a:pt x="228" y="161"/>
                  </a:cubicBezTo>
                  <a:cubicBezTo>
                    <a:pt x="233" y="166"/>
                    <a:pt x="237" y="172"/>
                    <a:pt x="243" y="176"/>
                  </a:cubicBezTo>
                  <a:cubicBezTo>
                    <a:pt x="246" y="178"/>
                    <a:pt x="250" y="180"/>
                    <a:pt x="254" y="180"/>
                  </a:cubicBezTo>
                  <a:cubicBezTo>
                    <a:pt x="258" y="181"/>
                    <a:pt x="260" y="182"/>
                    <a:pt x="263" y="185"/>
                  </a:cubicBezTo>
                  <a:cubicBezTo>
                    <a:pt x="271" y="193"/>
                    <a:pt x="280" y="200"/>
                    <a:pt x="288" y="208"/>
                  </a:cubicBezTo>
                  <a:cubicBezTo>
                    <a:pt x="292" y="211"/>
                    <a:pt x="296" y="214"/>
                    <a:pt x="298" y="217"/>
                  </a:cubicBezTo>
                  <a:cubicBezTo>
                    <a:pt x="303" y="224"/>
                    <a:pt x="309" y="227"/>
                    <a:pt x="315" y="231"/>
                  </a:cubicBezTo>
                  <a:cubicBezTo>
                    <a:pt x="317" y="233"/>
                    <a:pt x="321" y="232"/>
                    <a:pt x="323" y="233"/>
                  </a:cubicBezTo>
                  <a:cubicBezTo>
                    <a:pt x="329" y="239"/>
                    <a:pt x="335" y="245"/>
                    <a:pt x="341" y="251"/>
                  </a:cubicBezTo>
                  <a:cubicBezTo>
                    <a:pt x="341" y="251"/>
                    <a:pt x="341" y="252"/>
                    <a:pt x="340" y="252"/>
                  </a:cubicBezTo>
                  <a:cubicBezTo>
                    <a:pt x="340" y="252"/>
                    <a:pt x="340" y="253"/>
                    <a:pt x="340" y="253"/>
                  </a:cubicBezTo>
                  <a:cubicBezTo>
                    <a:pt x="333" y="256"/>
                    <a:pt x="332" y="258"/>
                    <a:pt x="337" y="264"/>
                  </a:cubicBezTo>
                  <a:cubicBezTo>
                    <a:pt x="340" y="268"/>
                    <a:pt x="345" y="271"/>
                    <a:pt x="349" y="273"/>
                  </a:cubicBezTo>
                  <a:cubicBezTo>
                    <a:pt x="363" y="281"/>
                    <a:pt x="376" y="289"/>
                    <a:pt x="390" y="297"/>
                  </a:cubicBezTo>
                  <a:cubicBezTo>
                    <a:pt x="396" y="300"/>
                    <a:pt x="403" y="303"/>
                    <a:pt x="409" y="304"/>
                  </a:cubicBezTo>
                  <a:cubicBezTo>
                    <a:pt x="413" y="305"/>
                    <a:pt x="417" y="305"/>
                    <a:pt x="421" y="304"/>
                  </a:cubicBezTo>
                  <a:cubicBezTo>
                    <a:pt x="428" y="300"/>
                    <a:pt x="435" y="302"/>
                    <a:pt x="441" y="304"/>
                  </a:cubicBezTo>
                  <a:cubicBezTo>
                    <a:pt x="444" y="305"/>
                    <a:pt x="447" y="309"/>
                    <a:pt x="449" y="311"/>
                  </a:cubicBezTo>
                  <a:cubicBezTo>
                    <a:pt x="451" y="313"/>
                    <a:pt x="453" y="314"/>
                    <a:pt x="454" y="315"/>
                  </a:cubicBezTo>
                  <a:cubicBezTo>
                    <a:pt x="459" y="316"/>
                    <a:pt x="463" y="316"/>
                    <a:pt x="467" y="317"/>
                  </a:cubicBezTo>
                  <a:cubicBezTo>
                    <a:pt x="475" y="318"/>
                    <a:pt x="482" y="320"/>
                    <a:pt x="486" y="326"/>
                  </a:cubicBezTo>
                  <a:cubicBezTo>
                    <a:pt x="497" y="327"/>
                    <a:pt x="507" y="328"/>
                    <a:pt x="517" y="330"/>
                  </a:cubicBezTo>
                  <a:cubicBezTo>
                    <a:pt x="519" y="335"/>
                    <a:pt x="524" y="337"/>
                    <a:pt x="530" y="337"/>
                  </a:cubicBezTo>
                  <a:cubicBezTo>
                    <a:pt x="534" y="338"/>
                    <a:pt x="538" y="339"/>
                    <a:pt x="542" y="340"/>
                  </a:cubicBezTo>
                  <a:cubicBezTo>
                    <a:pt x="542" y="340"/>
                    <a:pt x="543" y="341"/>
                    <a:pt x="543" y="340"/>
                  </a:cubicBezTo>
                  <a:cubicBezTo>
                    <a:pt x="551" y="336"/>
                    <a:pt x="553" y="345"/>
                    <a:pt x="557" y="348"/>
                  </a:cubicBezTo>
                  <a:cubicBezTo>
                    <a:pt x="558" y="349"/>
                    <a:pt x="558" y="351"/>
                    <a:pt x="557" y="353"/>
                  </a:cubicBezTo>
                  <a:cubicBezTo>
                    <a:pt x="555" y="358"/>
                    <a:pt x="556" y="360"/>
                    <a:pt x="561" y="361"/>
                  </a:cubicBezTo>
                  <a:cubicBezTo>
                    <a:pt x="572" y="364"/>
                    <a:pt x="583" y="367"/>
                    <a:pt x="593" y="370"/>
                  </a:cubicBezTo>
                  <a:cubicBezTo>
                    <a:pt x="612" y="375"/>
                    <a:pt x="632" y="377"/>
                    <a:pt x="652" y="379"/>
                  </a:cubicBezTo>
                  <a:cubicBezTo>
                    <a:pt x="667" y="381"/>
                    <a:pt x="682" y="383"/>
                    <a:pt x="697" y="385"/>
                  </a:cubicBezTo>
                  <a:cubicBezTo>
                    <a:pt x="698" y="385"/>
                    <a:pt x="700" y="385"/>
                    <a:pt x="700" y="385"/>
                  </a:cubicBezTo>
                  <a:cubicBezTo>
                    <a:pt x="707" y="379"/>
                    <a:pt x="713" y="382"/>
                    <a:pt x="719" y="385"/>
                  </a:cubicBezTo>
                  <a:cubicBezTo>
                    <a:pt x="721" y="386"/>
                    <a:pt x="723" y="386"/>
                    <a:pt x="725" y="386"/>
                  </a:cubicBezTo>
                  <a:cubicBezTo>
                    <a:pt x="727" y="385"/>
                    <a:pt x="728" y="384"/>
                    <a:pt x="729" y="383"/>
                  </a:cubicBezTo>
                  <a:cubicBezTo>
                    <a:pt x="736" y="379"/>
                    <a:pt x="737" y="379"/>
                    <a:pt x="741" y="385"/>
                  </a:cubicBezTo>
                  <a:cubicBezTo>
                    <a:pt x="751" y="385"/>
                    <a:pt x="761" y="385"/>
                    <a:pt x="771" y="385"/>
                  </a:cubicBezTo>
                  <a:cubicBezTo>
                    <a:pt x="772" y="385"/>
                    <a:pt x="774" y="385"/>
                    <a:pt x="775" y="386"/>
                  </a:cubicBezTo>
                  <a:cubicBezTo>
                    <a:pt x="783" y="393"/>
                    <a:pt x="791" y="389"/>
                    <a:pt x="799" y="387"/>
                  </a:cubicBezTo>
                  <a:cubicBezTo>
                    <a:pt x="806" y="385"/>
                    <a:pt x="814" y="384"/>
                    <a:pt x="822" y="383"/>
                  </a:cubicBezTo>
                  <a:cubicBezTo>
                    <a:pt x="826" y="383"/>
                    <a:pt x="831" y="382"/>
                    <a:pt x="836" y="382"/>
                  </a:cubicBezTo>
                  <a:cubicBezTo>
                    <a:pt x="838" y="381"/>
                    <a:pt x="840" y="382"/>
                    <a:pt x="842" y="382"/>
                  </a:cubicBezTo>
                  <a:cubicBezTo>
                    <a:pt x="844" y="378"/>
                    <a:pt x="845" y="378"/>
                    <a:pt x="849" y="383"/>
                  </a:cubicBezTo>
                  <a:cubicBezTo>
                    <a:pt x="850" y="384"/>
                    <a:pt x="854" y="385"/>
                    <a:pt x="855" y="385"/>
                  </a:cubicBezTo>
                  <a:cubicBezTo>
                    <a:pt x="868" y="376"/>
                    <a:pt x="884" y="378"/>
                    <a:pt x="898" y="374"/>
                  </a:cubicBezTo>
                  <a:cubicBezTo>
                    <a:pt x="903" y="372"/>
                    <a:pt x="909" y="371"/>
                    <a:pt x="914" y="370"/>
                  </a:cubicBezTo>
                  <a:cubicBezTo>
                    <a:pt x="918" y="368"/>
                    <a:pt x="923" y="367"/>
                    <a:pt x="927" y="369"/>
                  </a:cubicBezTo>
                  <a:cubicBezTo>
                    <a:pt x="930" y="370"/>
                    <a:pt x="933" y="368"/>
                    <a:pt x="936" y="368"/>
                  </a:cubicBezTo>
                  <a:cubicBezTo>
                    <a:pt x="940" y="368"/>
                    <a:pt x="945" y="367"/>
                    <a:pt x="950" y="367"/>
                  </a:cubicBezTo>
                  <a:cubicBezTo>
                    <a:pt x="953" y="361"/>
                    <a:pt x="960" y="361"/>
                    <a:pt x="967" y="360"/>
                  </a:cubicBezTo>
                  <a:cubicBezTo>
                    <a:pt x="974" y="360"/>
                    <a:pt x="982" y="359"/>
                    <a:pt x="990" y="358"/>
                  </a:cubicBezTo>
                  <a:cubicBezTo>
                    <a:pt x="993" y="358"/>
                    <a:pt x="996" y="359"/>
                    <a:pt x="999" y="359"/>
                  </a:cubicBezTo>
                  <a:cubicBezTo>
                    <a:pt x="993" y="365"/>
                    <a:pt x="985" y="366"/>
                    <a:pt x="978" y="368"/>
                  </a:cubicBezTo>
                  <a:cubicBezTo>
                    <a:pt x="968" y="370"/>
                    <a:pt x="957" y="370"/>
                    <a:pt x="948" y="376"/>
                  </a:cubicBezTo>
                  <a:cubicBezTo>
                    <a:pt x="947" y="377"/>
                    <a:pt x="946" y="377"/>
                    <a:pt x="946" y="377"/>
                  </a:cubicBezTo>
                  <a:cubicBezTo>
                    <a:pt x="941" y="374"/>
                    <a:pt x="936" y="376"/>
                    <a:pt x="932" y="378"/>
                  </a:cubicBezTo>
                  <a:cubicBezTo>
                    <a:pt x="928" y="380"/>
                    <a:pt x="923" y="378"/>
                    <a:pt x="921" y="383"/>
                  </a:cubicBezTo>
                  <a:cubicBezTo>
                    <a:pt x="920" y="383"/>
                    <a:pt x="918" y="383"/>
                    <a:pt x="917" y="383"/>
                  </a:cubicBezTo>
                  <a:cubicBezTo>
                    <a:pt x="912" y="380"/>
                    <a:pt x="906" y="381"/>
                    <a:pt x="901" y="382"/>
                  </a:cubicBezTo>
                  <a:cubicBezTo>
                    <a:pt x="892" y="383"/>
                    <a:pt x="883" y="383"/>
                    <a:pt x="874" y="384"/>
                  </a:cubicBezTo>
                  <a:cubicBezTo>
                    <a:pt x="867" y="385"/>
                    <a:pt x="861" y="387"/>
                    <a:pt x="854" y="389"/>
                  </a:cubicBezTo>
                  <a:cubicBezTo>
                    <a:pt x="857" y="396"/>
                    <a:pt x="860" y="399"/>
                    <a:pt x="866" y="398"/>
                  </a:cubicBezTo>
                  <a:cubicBezTo>
                    <a:pt x="870" y="397"/>
                    <a:pt x="874" y="396"/>
                    <a:pt x="878" y="395"/>
                  </a:cubicBezTo>
                  <a:cubicBezTo>
                    <a:pt x="886" y="392"/>
                    <a:pt x="894" y="392"/>
                    <a:pt x="902" y="394"/>
                  </a:cubicBezTo>
                  <a:cubicBezTo>
                    <a:pt x="908" y="395"/>
                    <a:pt x="914" y="394"/>
                    <a:pt x="920" y="390"/>
                  </a:cubicBezTo>
                  <a:cubicBezTo>
                    <a:pt x="922" y="393"/>
                    <a:pt x="924" y="396"/>
                    <a:pt x="926" y="399"/>
                  </a:cubicBezTo>
                  <a:cubicBezTo>
                    <a:pt x="919" y="405"/>
                    <a:pt x="912" y="406"/>
                    <a:pt x="904" y="406"/>
                  </a:cubicBezTo>
                  <a:cubicBezTo>
                    <a:pt x="903" y="406"/>
                    <a:pt x="902" y="406"/>
                    <a:pt x="901" y="405"/>
                  </a:cubicBezTo>
                  <a:cubicBezTo>
                    <a:pt x="900" y="404"/>
                    <a:pt x="899" y="404"/>
                    <a:pt x="898" y="403"/>
                  </a:cubicBezTo>
                  <a:cubicBezTo>
                    <a:pt x="890" y="398"/>
                    <a:pt x="887" y="399"/>
                    <a:pt x="886" y="409"/>
                  </a:cubicBezTo>
                  <a:cubicBezTo>
                    <a:pt x="873" y="410"/>
                    <a:pt x="860" y="411"/>
                    <a:pt x="847" y="413"/>
                  </a:cubicBezTo>
                  <a:cubicBezTo>
                    <a:pt x="839" y="414"/>
                    <a:pt x="830" y="415"/>
                    <a:pt x="821" y="418"/>
                  </a:cubicBezTo>
                  <a:cubicBezTo>
                    <a:pt x="814" y="420"/>
                    <a:pt x="805" y="420"/>
                    <a:pt x="797" y="420"/>
                  </a:cubicBezTo>
                  <a:cubicBezTo>
                    <a:pt x="793" y="421"/>
                    <a:pt x="790" y="420"/>
                    <a:pt x="786" y="419"/>
                  </a:cubicBezTo>
                  <a:cubicBezTo>
                    <a:pt x="789" y="418"/>
                    <a:pt x="792" y="417"/>
                    <a:pt x="797" y="416"/>
                  </a:cubicBezTo>
                  <a:cubicBezTo>
                    <a:pt x="792" y="414"/>
                    <a:pt x="788" y="412"/>
                    <a:pt x="784" y="411"/>
                  </a:cubicBezTo>
                  <a:cubicBezTo>
                    <a:pt x="777" y="408"/>
                    <a:pt x="774" y="410"/>
                    <a:pt x="773" y="417"/>
                  </a:cubicBezTo>
                  <a:cubicBezTo>
                    <a:pt x="772" y="418"/>
                    <a:pt x="772" y="420"/>
                    <a:pt x="771" y="421"/>
                  </a:cubicBezTo>
                  <a:cubicBezTo>
                    <a:pt x="770" y="422"/>
                    <a:pt x="767" y="423"/>
                    <a:pt x="766" y="422"/>
                  </a:cubicBezTo>
                  <a:cubicBezTo>
                    <a:pt x="763" y="420"/>
                    <a:pt x="762" y="421"/>
                    <a:pt x="760" y="423"/>
                  </a:cubicBezTo>
                  <a:cubicBezTo>
                    <a:pt x="767" y="428"/>
                    <a:pt x="774" y="428"/>
                    <a:pt x="782" y="428"/>
                  </a:cubicBezTo>
                  <a:cubicBezTo>
                    <a:pt x="791" y="427"/>
                    <a:pt x="799" y="426"/>
                    <a:pt x="808" y="425"/>
                  </a:cubicBezTo>
                  <a:cubicBezTo>
                    <a:pt x="813" y="425"/>
                    <a:pt x="819" y="424"/>
                    <a:pt x="824" y="425"/>
                  </a:cubicBezTo>
                  <a:cubicBezTo>
                    <a:pt x="830" y="427"/>
                    <a:pt x="836" y="424"/>
                    <a:pt x="842" y="423"/>
                  </a:cubicBezTo>
                  <a:cubicBezTo>
                    <a:pt x="853" y="423"/>
                    <a:pt x="865" y="422"/>
                    <a:pt x="876" y="421"/>
                  </a:cubicBezTo>
                  <a:cubicBezTo>
                    <a:pt x="894" y="418"/>
                    <a:pt x="913" y="416"/>
                    <a:pt x="931" y="412"/>
                  </a:cubicBezTo>
                  <a:cubicBezTo>
                    <a:pt x="943" y="409"/>
                    <a:pt x="954" y="409"/>
                    <a:pt x="965" y="407"/>
                  </a:cubicBezTo>
                  <a:cubicBezTo>
                    <a:pt x="972" y="406"/>
                    <a:pt x="979" y="403"/>
                    <a:pt x="986" y="402"/>
                  </a:cubicBezTo>
                  <a:cubicBezTo>
                    <a:pt x="987" y="401"/>
                    <a:pt x="989" y="402"/>
                    <a:pt x="991" y="402"/>
                  </a:cubicBezTo>
                  <a:cubicBezTo>
                    <a:pt x="992" y="402"/>
                    <a:pt x="993" y="403"/>
                    <a:pt x="995" y="402"/>
                  </a:cubicBezTo>
                  <a:cubicBezTo>
                    <a:pt x="1029" y="390"/>
                    <a:pt x="1064" y="378"/>
                    <a:pt x="1098" y="366"/>
                  </a:cubicBezTo>
                  <a:cubicBezTo>
                    <a:pt x="1099" y="366"/>
                    <a:pt x="1100" y="365"/>
                    <a:pt x="1101" y="365"/>
                  </a:cubicBezTo>
                  <a:cubicBezTo>
                    <a:pt x="1099" y="361"/>
                    <a:pt x="1096" y="360"/>
                    <a:pt x="1093" y="362"/>
                  </a:cubicBezTo>
                  <a:cubicBezTo>
                    <a:pt x="1092" y="363"/>
                    <a:pt x="1091" y="363"/>
                    <a:pt x="1090" y="364"/>
                  </a:cubicBezTo>
                  <a:cubicBezTo>
                    <a:pt x="1084" y="367"/>
                    <a:pt x="1083" y="367"/>
                    <a:pt x="1079" y="362"/>
                  </a:cubicBezTo>
                  <a:cubicBezTo>
                    <a:pt x="1069" y="370"/>
                    <a:pt x="1057" y="371"/>
                    <a:pt x="1046" y="374"/>
                  </a:cubicBezTo>
                  <a:cubicBezTo>
                    <a:pt x="1038" y="377"/>
                    <a:pt x="1032" y="380"/>
                    <a:pt x="1025" y="383"/>
                  </a:cubicBezTo>
                  <a:cubicBezTo>
                    <a:pt x="1023" y="384"/>
                    <a:pt x="1022" y="384"/>
                    <a:pt x="1021" y="383"/>
                  </a:cubicBezTo>
                  <a:cubicBezTo>
                    <a:pt x="1017" y="381"/>
                    <a:pt x="1013" y="382"/>
                    <a:pt x="1010" y="384"/>
                  </a:cubicBezTo>
                  <a:cubicBezTo>
                    <a:pt x="1004" y="386"/>
                    <a:pt x="999" y="391"/>
                    <a:pt x="992" y="388"/>
                  </a:cubicBezTo>
                  <a:cubicBezTo>
                    <a:pt x="992" y="388"/>
                    <a:pt x="991" y="389"/>
                    <a:pt x="991" y="389"/>
                  </a:cubicBezTo>
                  <a:cubicBezTo>
                    <a:pt x="987" y="396"/>
                    <a:pt x="979" y="393"/>
                    <a:pt x="973" y="395"/>
                  </a:cubicBezTo>
                  <a:cubicBezTo>
                    <a:pt x="973" y="396"/>
                    <a:pt x="972" y="395"/>
                    <a:pt x="972" y="395"/>
                  </a:cubicBezTo>
                  <a:cubicBezTo>
                    <a:pt x="967" y="391"/>
                    <a:pt x="963" y="393"/>
                    <a:pt x="959" y="396"/>
                  </a:cubicBezTo>
                  <a:cubicBezTo>
                    <a:pt x="956" y="399"/>
                    <a:pt x="952" y="401"/>
                    <a:pt x="947" y="399"/>
                  </a:cubicBezTo>
                  <a:cubicBezTo>
                    <a:pt x="945" y="398"/>
                    <a:pt x="942" y="400"/>
                    <a:pt x="939" y="401"/>
                  </a:cubicBezTo>
                  <a:cubicBezTo>
                    <a:pt x="941" y="395"/>
                    <a:pt x="945" y="392"/>
                    <a:pt x="950" y="391"/>
                  </a:cubicBezTo>
                  <a:cubicBezTo>
                    <a:pt x="955" y="390"/>
                    <a:pt x="959" y="389"/>
                    <a:pt x="964" y="387"/>
                  </a:cubicBezTo>
                  <a:cubicBezTo>
                    <a:pt x="966" y="387"/>
                    <a:pt x="968" y="386"/>
                    <a:pt x="969" y="385"/>
                  </a:cubicBezTo>
                  <a:cubicBezTo>
                    <a:pt x="973" y="381"/>
                    <a:pt x="977" y="380"/>
                    <a:pt x="980" y="385"/>
                  </a:cubicBezTo>
                  <a:cubicBezTo>
                    <a:pt x="981" y="386"/>
                    <a:pt x="982" y="386"/>
                    <a:pt x="983" y="386"/>
                  </a:cubicBezTo>
                  <a:cubicBezTo>
                    <a:pt x="990" y="385"/>
                    <a:pt x="997" y="384"/>
                    <a:pt x="1005" y="382"/>
                  </a:cubicBezTo>
                  <a:cubicBezTo>
                    <a:pt x="1010" y="381"/>
                    <a:pt x="1015" y="378"/>
                    <a:pt x="1020" y="376"/>
                  </a:cubicBezTo>
                  <a:cubicBezTo>
                    <a:pt x="1021" y="375"/>
                    <a:pt x="1021" y="375"/>
                    <a:pt x="1021" y="374"/>
                  </a:cubicBezTo>
                  <a:cubicBezTo>
                    <a:pt x="1018" y="373"/>
                    <a:pt x="1016" y="372"/>
                    <a:pt x="1013" y="371"/>
                  </a:cubicBezTo>
                  <a:cubicBezTo>
                    <a:pt x="1013" y="371"/>
                    <a:pt x="1013" y="370"/>
                    <a:pt x="1013" y="370"/>
                  </a:cubicBezTo>
                  <a:cubicBezTo>
                    <a:pt x="1032" y="367"/>
                    <a:pt x="1049" y="359"/>
                    <a:pt x="1067" y="354"/>
                  </a:cubicBezTo>
                  <a:cubicBezTo>
                    <a:pt x="1070" y="353"/>
                    <a:pt x="1073" y="352"/>
                    <a:pt x="1077" y="351"/>
                  </a:cubicBezTo>
                  <a:cubicBezTo>
                    <a:pt x="1075" y="354"/>
                    <a:pt x="1073" y="356"/>
                    <a:pt x="1071" y="358"/>
                  </a:cubicBezTo>
                  <a:cubicBezTo>
                    <a:pt x="1072" y="359"/>
                    <a:pt x="1072" y="359"/>
                    <a:pt x="1072" y="360"/>
                  </a:cubicBezTo>
                  <a:cubicBezTo>
                    <a:pt x="1074" y="360"/>
                    <a:pt x="1077" y="359"/>
                    <a:pt x="1079" y="359"/>
                  </a:cubicBezTo>
                  <a:cubicBezTo>
                    <a:pt x="1080" y="358"/>
                    <a:pt x="1081" y="357"/>
                    <a:pt x="1082" y="356"/>
                  </a:cubicBezTo>
                  <a:cubicBezTo>
                    <a:pt x="1093" y="343"/>
                    <a:pt x="1109" y="340"/>
                    <a:pt x="1124" y="336"/>
                  </a:cubicBezTo>
                  <a:cubicBezTo>
                    <a:pt x="1129" y="335"/>
                    <a:pt x="1135" y="334"/>
                    <a:pt x="1141" y="334"/>
                  </a:cubicBezTo>
                  <a:cubicBezTo>
                    <a:pt x="1139" y="339"/>
                    <a:pt x="1136" y="342"/>
                    <a:pt x="1131" y="343"/>
                  </a:cubicBezTo>
                  <a:cubicBezTo>
                    <a:pt x="1119" y="345"/>
                    <a:pt x="1110" y="352"/>
                    <a:pt x="1103" y="361"/>
                  </a:cubicBezTo>
                  <a:cubicBezTo>
                    <a:pt x="1103" y="362"/>
                    <a:pt x="1103" y="362"/>
                    <a:pt x="1103" y="363"/>
                  </a:cubicBezTo>
                  <a:cubicBezTo>
                    <a:pt x="1107" y="363"/>
                    <a:pt x="1110" y="363"/>
                    <a:pt x="1114" y="362"/>
                  </a:cubicBezTo>
                  <a:cubicBezTo>
                    <a:pt x="1118" y="360"/>
                    <a:pt x="1121" y="358"/>
                    <a:pt x="1125" y="357"/>
                  </a:cubicBezTo>
                  <a:cubicBezTo>
                    <a:pt x="1130" y="354"/>
                    <a:pt x="1136" y="353"/>
                    <a:pt x="1141" y="355"/>
                  </a:cubicBezTo>
                  <a:cubicBezTo>
                    <a:pt x="1142" y="356"/>
                    <a:pt x="1144" y="355"/>
                    <a:pt x="1145" y="355"/>
                  </a:cubicBezTo>
                  <a:cubicBezTo>
                    <a:pt x="1150" y="353"/>
                    <a:pt x="1155" y="350"/>
                    <a:pt x="1160" y="348"/>
                  </a:cubicBezTo>
                  <a:cubicBezTo>
                    <a:pt x="1164" y="345"/>
                    <a:pt x="1168" y="343"/>
                    <a:pt x="1172" y="340"/>
                  </a:cubicBezTo>
                  <a:cubicBezTo>
                    <a:pt x="1173" y="340"/>
                    <a:pt x="1175" y="339"/>
                    <a:pt x="1176" y="339"/>
                  </a:cubicBezTo>
                  <a:cubicBezTo>
                    <a:pt x="1183" y="341"/>
                    <a:pt x="1189" y="339"/>
                    <a:pt x="1194" y="335"/>
                  </a:cubicBezTo>
                  <a:cubicBezTo>
                    <a:pt x="1198" y="333"/>
                    <a:pt x="1202" y="330"/>
                    <a:pt x="1206" y="328"/>
                  </a:cubicBezTo>
                  <a:cubicBezTo>
                    <a:pt x="1210" y="325"/>
                    <a:pt x="1215" y="324"/>
                    <a:pt x="1220" y="323"/>
                  </a:cubicBezTo>
                  <a:cubicBezTo>
                    <a:pt x="1221" y="322"/>
                    <a:pt x="1222" y="322"/>
                    <a:pt x="1223" y="322"/>
                  </a:cubicBezTo>
                  <a:cubicBezTo>
                    <a:pt x="1231" y="316"/>
                    <a:pt x="1240" y="311"/>
                    <a:pt x="1248" y="305"/>
                  </a:cubicBezTo>
                  <a:cubicBezTo>
                    <a:pt x="1249" y="305"/>
                    <a:pt x="1250" y="305"/>
                    <a:pt x="1251" y="304"/>
                  </a:cubicBezTo>
                  <a:cubicBezTo>
                    <a:pt x="1262" y="301"/>
                    <a:pt x="1271" y="296"/>
                    <a:pt x="1279" y="289"/>
                  </a:cubicBezTo>
                  <a:cubicBezTo>
                    <a:pt x="1280" y="288"/>
                    <a:pt x="1281" y="287"/>
                    <a:pt x="1282" y="287"/>
                  </a:cubicBezTo>
                  <a:cubicBezTo>
                    <a:pt x="1292" y="286"/>
                    <a:pt x="1298" y="280"/>
                    <a:pt x="1305" y="275"/>
                  </a:cubicBezTo>
                  <a:cubicBezTo>
                    <a:pt x="1309" y="271"/>
                    <a:pt x="1313" y="268"/>
                    <a:pt x="1317" y="266"/>
                  </a:cubicBezTo>
                  <a:cubicBezTo>
                    <a:pt x="1321" y="264"/>
                    <a:pt x="1326" y="262"/>
                    <a:pt x="1330" y="262"/>
                  </a:cubicBezTo>
                  <a:cubicBezTo>
                    <a:pt x="1335" y="262"/>
                    <a:pt x="1338" y="260"/>
                    <a:pt x="1341" y="256"/>
                  </a:cubicBezTo>
                  <a:cubicBezTo>
                    <a:pt x="1344" y="252"/>
                    <a:pt x="1347" y="249"/>
                    <a:pt x="1350" y="245"/>
                  </a:cubicBezTo>
                  <a:cubicBezTo>
                    <a:pt x="1354" y="241"/>
                    <a:pt x="1358" y="239"/>
                    <a:pt x="1363" y="241"/>
                  </a:cubicBezTo>
                  <a:cubicBezTo>
                    <a:pt x="1364" y="242"/>
                    <a:pt x="1366" y="241"/>
                    <a:pt x="1367" y="240"/>
                  </a:cubicBezTo>
                  <a:cubicBezTo>
                    <a:pt x="1371" y="236"/>
                    <a:pt x="1375" y="232"/>
                    <a:pt x="1379" y="227"/>
                  </a:cubicBezTo>
                  <a:cubicBezTo>
                    <a:pt x="1385" y="220"/>
                    <a:pt x="1392" y="213"/>
                    <a:pt x="1402" y="213"/>
                  </a:cubicBezTo>
                  <a:cubicBezTo>
                    <a:pt x="1408" y="214"/>
                    <a:pt x="1412" y="205"/>
                    <a:pt x="1410" y="201"/>
                  </a:cubicBezTo>
                  <a:cubicBezTo>
                    <a:pt x="1413" y="199"/>
                    <a:pt x="1416" y="197"/>
                    <a:pt x="1419" y="194"/>
                  </a:cubicBezTo>
                  <a:cubicBezTo>
                    <a:pt x="1421" y="192"/>
                    <a:pt x="1421" y="191"/>
                    <a:pt x="1418" y="190"/>
                  </a:cubicBezTo>
                  <a:cubicBezTo>
                    <a:pt x="1420" y="188"/>
                    <a:pt x="1422" y="186"/>
                    <a:pt x="1425" y="183"/>
                  </a:cubicBezTo>
                  <a:cubicBezTo>
                    <a:pt x="1423" y="182"/>
                    <a:pt x="1422" y="181"/>
                    <a:pt x="1420" y="180"/>
                  </a:cubicBezTo>
                  <a:cubicBezTo>
                    <a:pt x="1423" y="176"/>
                    <a:pt x="1426" y="173"/>
                    <a:pt x="1428" y="170"/>
                  </a:cubicBezTo>
                  <a:cubicBezTo>
                    <a:pt x="1429" y="172"/>
                    <a:pt x="1429" y="174"/>
                    <a:pt x="1430" y="177"/>
                  </a:cubicBezTo>
                  <a:cubicBezTo>
                    <a:pt x="1432" y="176"/>
                    <a:pt x="1436" y="176"/>
                    <a:pt x="1438" y="175"/>
                  </a:cubicBezTo>
                  <a:cubicBezTo>
                    <a:pt x="1442" y="172"/>
                    <a:pt x="1446" y="168"/>
                    <a:pt x="1450" y="165"/>
                  </a:cubicBezTo>
                  <a:cubicBezTo>
                    <a:pt x="1452" y="163"/>
                    <a:pt x="1453" y="161"/>
                    <a:pt x="1455" y="159"/>
                  </a:cubicBezTo>
                  <a:cubicBezTo>
                    <a:pt x="1476" y="145"/>
                    <a:pt x="1493" y="126"/>
                    <a:pt x="1512" y="108"/>
                  </a:cubicBezTo>
                  <a:cubicBezTo>
                    <a:pt x="1517" y="103"/>
                    <a:pt x="1521" y="96"/>
                    <a:pt x="1525" y="90"/>
                  </a:cubicBezTo>
                  <a:cubicBezTo>
                    <a:pt x="1530" y="84"/>
                    <a:pt x="1536" y="78"/>
                    <a:pt x="1541" y="73"/>
                  </a:cubicBezTo>
                  <a:cubicBezTo>
                    <a:pt x="1542" y="72"/>
                    <a:pt x="1544" y="72"/>
                    <a:pt x="1545" y="73"/>
                  </a:cubicBezTo>
                  <a:cubicBezTo>
                    <a:pt x="1546" y="75"/>
                    <a:pt x="1547" y="77"/>
                    <a:pt x="1547" y="78"/>
                  </a:cubicBezTo>
                  <a:cubicBezTo>
                    <a:pt x="1547" y="81"/>
                    <a:pt x="1546" y="83"/>
                    <a:pt x="1544" y="86"/>
                  </a:cubicBezTo>
                  <a:cubicBezTo>
                    <a:pt x="1538" y="97"/>
                    <a:pt x="1530" y="106"/>
                    <a:pt x="1520" y="114"/>
                  </a:cubicBezTo>
                  <a:cubicBezTo>
                    <a:pt x="1512" y="121"/>
                    <a:pt x="1505" y="130"/>
                    <a:pt x="1500" y="140"/>
                  </a:cubicBezTo>
                  <a:cubicBezTo>
                    <a:pt x="1495" y="149"/>
                    <a:pt x="1488" y="157"/>
                    <a:pt x="1480" y="165"/>
                  </a:cubicBezTo>
                  <a:cubicBezTo>
                    <a:pt x="1458" y="185"/>
                    <a:pt x="1435" y="205"/>
                    <a:pt x="1412" y="226"/>
                  </a:cubicBezTo>
                  <a:cubicBezTo>
                    <a:pt x="1412" y="226"/>
                    <a:pt x="1410" y="227"/>
                    <a:pt x="1409" y="227"/>
                  </a:cubicBezTo>
                  <a:cubicBezTo>
                    <a:pt x="1402" y="228"/>
                    <a:pt x="1397" y="232"/>
                    <a:pt x="1393" y="238"/>
                  </a:cubicBezTo>
                  <a:cubicBezTo>
                    <a:pt x="1389" y="244"/>
                    <a:pt x="1384" y="249"/>
                    <a:pt x="1377" y="251"/>
                  </a:cubicBezTo>
                  <a:cubicBezTo>
                    <a:pt x="1369" y="253"/>
                    <a:pt x="1363" y="259"/>
                    <a:pt x="1359" y="266"/>
                  </a:cubicBezTo>
                  <a:cubicBezTo>
                    <a:pt x="1358" y="268"/>
                    <a:pt x="1357" y="272"/>
                    <a:pt x="1359" y="273"/>
                  </a:cubicBezTo>
                  <a:cubicBezTo>
                    <a:pt x="1362" y="276"/>
                    <a:pt x="1360" y="278"/>
                    <a:pt x="1358" y="280"/>
                  </a:cubicBezTo>
                  <a:cubicBezTo>
                    <a:pt x="1357" y="281"/>
                    <a:pt x="1355" y="282"/>
                    <a:pt x="1353" y="283"/>
                  </a:cubicBezTo>
                  <a:cubicBezTo>
                    <a:pt x="1350" y="286"/>
                    <a:pt x="1347" y="288"/>
                    <a:pt x="1343" y="291"/>
                  </a:cubicBezTo>
                  <a:cubicBezTo>
                    <a:pt x="1342" y="290"/>
                    <a:pt x="1339" y="289"/>
                    <a:pt x="1337" y="289"/>
                  </a:cubicBezTo>
                  <a:cubicBezTo>
                    <a:pt x="1331" y="288"/>
                    <a:pt x="1329" y="290"/>
                    <a:pt x="1326" y="295"/>
                  </a:cubicBezTo>
                  <a:cubicBezTo>
                    <a:pt x="1323" y="299"/>
                    <a:pt x="1320" y="303"/>
                    <a:pt x="1317" y="307"/>
                  </a:cubicBezTo>
                  <a:cubicBezTo>
                    <a:pt x="1315" y="309"/>
                    <a:pt x="1312" y="310"/>
                    <a:pt x="1309" y="308"/>
                  </a:cubicBezTo>
                  <a:cubicBezTo>
                    <a:pt x="1308" y="307"/>
                    <a:pt x="1305" y="308"/>
                    <a:pt x="1304" y="309"/>
                  </a:cubicBezTo>
                  <a:cubicBezTo>
                    <a:pt x="1295" y="315"/>
                    <a:pt x="1286" y="322"/>
                    <a:pt x="1280" y="331"/>
                  </a:cubicBezTo>
                  <a:cubicBezTo>
                    <a:pt x="1274" y="338"/>
                    <a:pt x="1270" y="338"/>
                    <a:pt x="1262" y="334"/>
                  </a:cubicBezTo>
                  <a:cubicBezTo>
                    <a:pt x="1260" y="333"/>
                    <a:pt x="1258" y="333"/>
                    <a:pt x="1256" y="334"/>
                  </a:cubicBezTo>
                  <a:cubicBezTo>
                    <a:pt x="1254" y="336"/>
                    <a:pt x="1252" y="339"/>
                    <a:pt x="1250" y="341"/>
                  </a:cubicBezTo>
                  <a:cubicBezTo>
                    <a:pt x="1246" y="348"/>
                    <a:pt x="1240" y="351"/>
                    <a:pt x="1232" y="353"/>
                  </a:cubicBezTo>
                  <a:cubicBezTo>
                    <a:pt x="1223" y="354"/>
                    <a:pt x="1215" y="357"/>
                    <a:pt x="1208" y="364"/>
                  </a:cubicBezTo>
                  <a:cubicBezTo>
                    <a:pt x="1207" y="365"/>
                    <a:pt x="1206" y="366"/>
                    <a:pt x="1205" y="367"/>
                  </a:cubicBezTo>
                  <a:cubicBezTo>
                    <a:pt x="1207" y="369"/>
                    <a:pt x="1208" y="370"/>
                    <a:pt x="1209" y="372"/>
                  </a:cubicBezTo>
                  <a:cubicBezTo>
                    <a:pt x="1208" y="373"/>
                    <a:pt x="1207" y="374"/>
                    <a:pt x="1206" y="374"/>
                  </a:cubicBezTo>
                  <a:cubicBezTo>
                    <a:pt x="1202" y="369"/>
                    <a:pt x="1202" y="369"/>
                    <a:pt x="1191" y="372"/>
                  </a:cubicBezTo>
                  <a:cubicBezTo>
                    <a:pt x="1192" y="371"/>
                    <a:pt x="1192" y="370"/>
                    <a:pt x="1192" y="368"/>
                  </a:cubicBezTo>
                  <a:cubicBezTo>
                    <a:pt x="1187" y="367"/>
                    <a:pt x="1184" y="369"/>
                    <a:pt x="1181" y="372"/>
                  </a:cubicBezTo>
                  <a:cubicBezTo>
                    <a:pt x="1178" y="374"/>
                    <a:pt x="1176" y="377"/>
                    <a:pt x="1173" y="379"/>
                  </a:cubicBezTo>
                  <a:cubicBezTo>
                    <a:pt x="1171" y="381"/>
                    <a:pt x="1169" y="384"/>
                    <a:pt x="1165" y="382"/>
                  </a:cubicBezTo>
                  <a:cubicBezTo>
                    <a:pt x="1163" y="382"/>
                    <a:pt x="1160" y="384"/>
                    <a:pt x="1158" y="386"/>
                  </a:cubicBezTo>
                  <a:cubicBezTo>
                    <a:pt x="1155" y="390"/>
                    <a:pt x="1152" y="394"/>
                    <a:pt x="1146" y="391"/>
                  </a:cubicBezTo>
                  <a:cubicBezTo>
                    <a:pt x="1146" y="391"/>
                    <a:pt x="1145" y="391"/>
                    <a:pt x="1144" y="392"/>
                  </a:cubicBezTo>
                  <a:cubicBezTo>
                    <a:pt x="1134" y="396"/>
                    <a:pt x="1125" y="401"/>
                    <a:pt x="1115" y="406"/>
                  </a:cubicBezTo>
                  <a:cubicBezTo>
                    <a:pt x="1106" y="410"/>
                    <a:pt x="1098" y="414"/>
                    <a:pt x="1089" y="419"/>
                  </a:cubicBezTo>
                  <a:cubicBezTo>
                    <a:pt x="1088" y="418"/>
                    <a:pt x="1091" y="415"/>
                    <a:pt x="1088" y="412"/>
                  </a:cubicBezTo>
                  <a:cubicBezTo>
                    <a:pt x="1084" y="410"/>
                    <a:pt x="1081" y="410"/>
                    <a:pt x="1079" y="411"/>
                  </a:cubicBezTo>
                  <a:cubicBezTo>
                    <a:pt x="1074" y="413"/>
                    <a:pt x="1069" y="416"/>
                    <a:pt x="1064" y="419"/>
                  </a:cubicBezTo>
                  <a:cubicBezTo>
                    <a:pt x="1063" y="419"/>
                    <a:pt x="1062" y="420"/>
                    <a:pt x="1061" y="420"/>
                  </a:cubicBezTo>
                  <a:cubicBezTo>
                    <a:pt x="1055" y="418"/>
                    <a:pt x="1051" y="420"/>
                    <a:pt x="1046" y="423"/>
                  </a:cubicBezTo>
                  <a:cubicBezTo>
                    <a:pt x="1040" y="427"/>
                    <a:pt x="1035" y="432"/>
                    <a:pt x="1027" y="433"/>
                  </a:cubicBezTo>
                  <a:cubicBezTo>
                    <a:pt x="1026" y="433"/>
                    <a:pt x="1024" y="433"/>
                    <a:pt x="1023" y="433"/>
                  </a:cubicBezTo>
                  <a:cubicBezTo>
                    <a:pt x="1021" y="432"/>
                    <a:pt x="1020" y="431"/>
                    <a:pt x="1019" y="431"/>
                  </a:cubicBezTo>
                  <a:cubicBezTo>
                    <a:pt x="1018" y="431"/>
                    <a:pt x="1016" y="432"/>
                    <a:pt x="1015" y="432"/>
                  </a:cubicBezTo>
                  <a:cubicBezTo>
                    <a:pt x="1015" y="434"/>
                    <a:pt x="1016" y="435"/>
                    <a:pt x="1017" y="436"/>
                  </a:cubicBezTo>
                  <a:cubicBezTo>
                    <a:pt x="1017" y="437"/>
                    <a:pt x="1018" y="438"/>
                    <a:pt x="1019" y="439"/>
                  </a:cubicBezTo>
                  <a:cubicBezTo>
                    <a:pt x="1016" y="440"/>
                    <a:pt x="1013" y="440"/>
                    <a:pt x="1010" y="441"/>
                  </a:cubicBezTo>
                  <a:cubicBezTo>
                    <a:pt x="1009" y="432"/>
                    <a:pt x="1009" y="432"/>
                    <a:pt x="998" y="429"/>
                  </a:cubicBezTo>
                  <a:cubicBezTo>
                    <a:pt x="998" y="431"/>
                    <a:pt x="997" y="432"/>
                    <a:pt x="997" y="433"/>
                  </a:cubicBezTo>
                  <a:cubicBezTo>
                    <a:pt x="999" y="437"/>
                    <a:pt x="995" y="439"/>
                    <a:pt x="993" y="440"/>
                  </a:cubicBezTo>
                  <a:cubicBezTo>
                    <a:pt x="986" y="442"/>
                    <a:pt x="979" y="444"/>
                    <a:pt x="972" y="445"/>
                  </a:cubicBezTo>
                  <a:cubicBezTo>
                    <a:pt x="964" y="447"/>
                    <a:pt x="956" y="446"/>
                    <a:pt x="948" y="447"/>
                  </a:cubicBezTo>
                  <a:cubicBezTo>
                    <a:pt x="935" y="450"/>
                    <a:pt x="922" y="453"/>
                    <a:pt x="909" y="456"/>
                  </a:cubicBezTo>
                  <a:cubicBezTo>
                    <a:pt x="906" y="457"/>
                    <a:pt x="903" y="458"/>
                    <a:pt x="900" y="457"/>
                  </a:cubicBezTo>
                  <a:cubicBezTo>
                    <a:pt x="895" y="455"/>
                    <a:pt x="892" y="457"/>
                    <a:pt x="888" y="458"/>
                  </a:cubicBezTo>
                  <a:cubicBezTo>
                    <a:pt x="879" y="461"/>
                    <a:pt x="869" y="463"/>
                    <a:pt x="859" y="465"/>
                  </a:cubicBezTo>
                  <a:cubicBezTo>
                    <a:pt x="854" y="466"/>
                    <a:pt x="849" y="465"/>
                    <a:pt x="843" y="466"/>
                  </a:cubicBezTo>
                  <a:cubicBezTo>
                    <a:pt x="840" y="466"/>
                    <a:pt x="837" y="466"/>
                    <a:pt x="834" y="463"/>
                  </a:cubicBezTo>
                  <a:cubicBezTo>
                    <a:pt x="832" y="460"/>
                    <a:pt x="828" y="461"/>
                    <a:pt x="825" y="465"/>
                  </a:cubicBezTo>
                  <a:cubicBezTo>
                    <a:pt x="824" y="466"/>
                    <a:pt x="823" y="467"/>
                    <a:pt x="821" y="467"/>
                  </a:cubicBezTo>
                  <a:cubicBezTo>
                    <a:pt x="816" y="467"/>
                    <a:pt x="811" y="467"/>
                    <a:pt x="806" y="468"/>
                  </a:cubicBezTo>
                  <a:cubicBezTo>
                    <a:pt x="797" y="468"/>
                    <a:pt x="788" y="469"/>
                    <a:pt x="779" y="469"/>
                  </a:cubicBezTo>
                  <a:cubicBezTo>
                    <a:pt x="771" y="469"/>
                    <a:pt x="764" y="469"/>
                    <a:pt x="756" y="468"/>
                  </a:cubicBezTo>
                  <a:cubicBezTo>
                    <a:pt x="753" y="468"/>
                    <a:pt x="751" y="468"/>
                    <a:pt x="748" y="468"/>
                  </a:cubicBezTo>
                  <a:cubicBezTo>
                    <a:pt x="737" y="468"/>
                    <a:pt x="726" y="468"/>
                    <a:pt x="716" y="463"/>
                  </a:cubicBezTo>
                  <a:cubicBezTo>
                    <a:pt x="715" y="462"/>
                    <a:pt x="713" y="462"/>
                    <a:pt x="712" y="462"/>
                  </a:cubicBezTo>
                  <a:cubicBezTo>
                    <a:pt x="704" y="465"/>
                    <a:pt x="696" y="464"/>
                    <a:pt x="689" y="461"/>
                  </a:cubicBezTo>
                  <a:cubicBezTo>
                    <a:pt x="681" y="458"/>
                    <a:pt x="673" y="456"/>
                    <a:pt x="664" y="458"/>
                  </a:cubicBezTo>
                  <a:cubicBezTo>
                    <a:pt x="660" y="459"/>
                    <a:pt x="655" y="456"/>
                    <a:pt x="651" y="455"/>
                  </a:cubicBezTo>
                  <a:cubicBezTo>
                    <a:pt x="641" y="454"/>
                    <a:pt x="631" y="453"/>
                    <a:pt x="621" y="452"/>
                  </a:cubicBezTo>
                  <a:cubicBezTo>
                    <a:pt x="617" y="452"/>
                    <a:pt x="615" y="452"/>
                    <a:pt x="615" y="447"/>
                  </a:cubicBezTo>
                  <a:cubicBezTo>
                    <a:pt x="615" y="444"/>
                    <a:pt x="613" y="442"/>
                    <a:pt x="609" y="443"/>
                  </a:cubicBezTo>
                  <a:cubicBezTo>
                    <a:pt x="607" y="444"/>
                    <a:pt x="604" y="444"/>
                    <a:pt x="604" y="440"/>
                  </a:cubicBezTo>
                  <a:cubicBezTo>
                    <a:pt x="603" y="438"/>
                    <a:pt x="597" y="436"/>
                    <a:pt x="594" y="438"/>
                  </a:cubicBezTo>
                  <a:cubicBezTo>
                    <a:pt x="593" y="439"/>
                    <a:pt x="593" y="441"/>
                    <a:pt x="592" y="444"/>
                  </a:cubicBezTo>
                  <a:cubicBezTo>
                    <a:pt x="575" y="446"/>
                    <a:pt x="558" y="439"/>
                    <a:pt x="540" y="435"/>
                  </a:cubicBezTo>
                  <a:cubicBezTo>
                    <a:pt x="545" y="431"/>
                    <a:pt x="550" y="440"/>
                    <a:pt x="555" y="435"/>
                  </a:cubicBezTo>
                  <a:cubicBezTo>
                    <a:pt x="545" y="429"/>
                    <a:pt x="536" y="423"/>
                    <a:pt x="524" y="421"/>
                  </a:cubicBezTo>
                  <a:cubicBezTo>
                    <a:pt x="523" y="421"/>
                    <a:pt x="521" y="422"/>
                    <a:pt x="519" y="423"/>
                  </a:cubicBezTo>
                  <a:cubicBezTo>
                    <a:pt x="517" y="425"/>
                    <a:pt x="515" y="427"/>
                    <a:pt x="513" y="429"/>
                  </a:cubicBezTo>
                  <a:cubicBezTo>
                    <a:pt x="511" y="431"/>
                    <a:pt x="508" y="432"/>
                    <a:pt x="506" y="428"/>
                  </a:cubicBezTo>
                  <a:cubicBezTo>
                    <a:pt x="505" y="427"/>
                    <a:pt x="503" y="427"/>
                    <a:pt x="501" y="427"/>
                  </a:cubicBezTo>
                  <a:cubicBezTo>
                    <a:pt x="498" y="426"/>
                    <a:pt x="495" y="427"/>
                    <a:pt x="494" y="424"/>
                  </a:cubicBezTo>
                  <a:cubicBezTo>
                    <a:pt x="493" y="423"/>
                    <a:pt x="490" y="423"/>
                    <a:pt x="489" y="423"/>
                  </a:cubicBezTo>
                  <a:cubicBezTo>
                    <a:pt x="486" y="423"/>
                    <a:pt x="483" y="424"/>
                    <a:pt x="480" y="425"/>
                  </a:cubicBezTo>
                  <a:cubicBezTo>
                    <a:pt x="479" y="422"/>
                    <a:pt x="478" y="420"/>
                    <a:pt x="477" y="418"/>
                  </a:cubicBezTo>
                  <a:cubicBezTo>
                    <a:pt x="472" y="420"/>
                    <a:pt x="469" y="419"/>
                    <a:pt x="466" y="415"/>
                  </a:cubicBezTo>
                  <a:cubicBezTo>
                    <a:pt x="464" y="413"/>
                    <a:pt x="461" y="413"/>
                    <a:pt x="459" y="411"/>
                  </a:cubicBezTo>
                  <a:cubicBezTo>
                    <a:pt x="452" y="406"/>
                    <a:pt x="443" y="411"/>
                    <a:pt x="435" y="408"/>
                  </a:cubicBezTo>
                  <a:cubicBezTo>
                    <a:pt x="435" y="408"/>
                    <a:pt x="434" y="408"/>
                    <a:pt x="433" y="408"/>
                  </a:cubicBezTo>
                  <a:cubicBezTo>
                    <a:pt x="428" y="405"/>
                    <a:pt x="423" y="400"/>
                    <a:pt x="419" y="400"/>
                  </a:cubicBezTo>
                  <a:cubicBezTo>
                    <a:pt x="413" y="401"/>
                    <a:pt x="408" y="399"/>
                    <a:pt x="403" y="397"/>
                  </a:cubicBezTo>
                  <a:cubicBezTo>
                    <a:pt x="399" y="395"/>
                    <a:pt x="395" y="394"/>
                    <a:pt x="392" y="390"/>
                  </a:cubicBezTo>
                  <a:cubicBezTo>
                    <a:pt x="390" y="388"/>
                    <a:pt x="386" y="388"/>
                    <a:pt x="383" y="386"/>
                  </a:cubicBezTo>
                  <a:cubicBezTo>
                    <a:pt x="382" y="385"/>
                    <a:pt x="381" y="383"/>
                    <a:pt x="379" y="382"/>
                  </a:cubicBezTo>
                  <a:cubicBezTo>
                    <a:pt x="381" y="382"/>
                    <a:pt x="383" y="381"/>
                    <a:pt x="385" y="381"/>
                  </a:cubicBezTo>
                  <a:cubicBezTo>
                    <a:pt x="387" y="382"/>
                    <a:pt x="389" y="384"/>
                    <a:pt x="391" y="384"/>
                  </a:cubicBezTo>
                  <a:cubicBezTo>
                    <a:pt x="393" y="384"/>
                    <a:pt x="396" y="383"/>
                    <a:pt x="397" y="381"/>
                  </a:cubicBezTo>
                  <a:cubicBezTo>
                    <a:pt x="398" y="381"/>
                    <a:pt x="396" y="378"/>
                    <a:pt x="395" y="376"/>
                  </a:cubicBezTo>
                  <a:cubicBezTo>
                    <a:pt x="392" y="373"/>
                    <a:pt x="388" y="372"/>
                    <a:pt x="384" y="375"/>
                  </a:cubicBezTo>
                  <a:cubicBezTo>
                    <a:pt x="372" y="384"/>
                    <a:pt x="366" y="381"/>
                    <a:pt x="357" y="370"/>
                  </a:cubicBezTo>
                  <a:cubicBezTo>
                    <a:pt x="355" y="368"/>
                    <a:pt x="353" y="366"/>
                    <a:pt x="350" y="364"/>
                  </a:cubicBezTo>
                  <a:cubicBezTo>
                    <a:pt x="344" y="358"/>
                    <a:pt x="338" y="354"/>
                    <a:pt x="329" y="358"/>
                  </a:cubicBezTo>
                  <a:cubicBezTo>
                    <a:pt x="327" y="348"/>
                    <a:pt x="320" y="342"/>
                    <a:pt x="311" y="339"/>
                  </a:cubicBezTo>
                  <a:cubicBezTo>
                    <a:pt x="306" y="337"/>
                    <a:pt x="300" y="335"/>
                    <a:pt x="295" y="332"/>
                  </a:cubicBezTo>
                  <a:cubicBezTo>
                    <a:pt x="290" y="330"/>
                    <a:pt x="286" y="327"/>
                    <a:pt x="281" y="323"/>
                  </a:cubicBezTo>
                  <a:cubicBezTo>
                    <a:pt x="278" y="321"/>
                    <a:pt x="275" y="318"/>
                    <a:pt x="281" y="313"/>
                  </a:cubicBezTo>
                  <a:cubicBezTo>
                    <a:pt x="275" y="312"/>
                    <a:pt x="272" y="311"/>
                    <a:pt x="268" y="311"/>
                  </a:cubicBezTo>
                  <a:cubicBezTo>
                    <a:pt x="263" y="312"/>
                    <a:pt x="259" y="310"/>
                    <a:pt x="255" y="306"/>
                  </a:cubicBezTo>
                  <a:cubicBezTo>
                    <a:pt x="252" y="302"/>
                    <a:pt x="247" y="299"/>
                    <a:pt x="243" y="295"/>
                  </a:cubicBezTo>
                  <a:cubicBezTo>
                    <a:pt x="241" y="297"/>
                    <a:pt x="238" y="299"/>
                    <a:pt x="234" y="302"/>
                  </a:cubicBezTo>
                  <a:cubicBezTo>
                    <a:pt x="219" y="281"/>
                    <a:pt x="197" y="269"/>
                    <a:pt x="171" y="263"/>
                  </a:cubicBezTo>
                  <a:cubicBezTo>
                    <a:pt x="169" y="250"/>
                    <a:pt x="166" y="245"/>
                    <a:pt x="156" y="240"/>
                  </a:cubicBezTo>
                  <a:cubicBezTo>
                    <a:pt x="158" y="240"/>
                    <a:pt x="160" y="239"/>
                    <a:pt x="162" y="239"/>
                  </a:cubicBezTo>
                  <a:cubicBezTo>
                    <a:pt x="163" y="235"/>
                    <a:pt x="160" y="232"/>
                    <a:pt x="157" y="229"/>
                  </a:cubicBezTo>
                  <a:cubicBezTo>
                    <a:pt x="159" y="227"/>
                    <a:pt x="161" y="226"/>
                    <a:pt x="163" y="224"/>
                  </a:cubicBezTo>
                  <a:cubicBezTo>
                    <a:pt x="159" y="218"/>
                    <a:pt x="156" y="217"/>
                    <a:pt x="151" y="222"/>
                  </a:cubicBezTo>
                  <a:cubicBezTo>
                    <a:pt x="149" y="224"/>
                    <a:pt x="146" y="225"/>
                    <a:pt x="144" y="222"/>
                  </a:cubicBezTo>
                  <a:cubicBezTo>
                    <a:pt x="140" y="218"/>
                    <a:pt x="136" y="214"/>
                    <a:pt x="131" y="210"/>
                  </a:cubicBezTo>
                  <a:cubicBezTo>
                    <a:pt x="126" y="205"/>
                    <a:pt x="119" y="201"/>
                    <a:pt x="116" y="194"/>
                  </a:cubicBezTo>
                  <a:cubicBezTo>
                    <a:pt x="116" y="193"/>
                    <a:pt x="114" y="193"/>
                    <a:pt x="113" y="192"/>
                  </a:cubicBezTo>
                  <a:cubicBezTo>
                    <a:pt x="110" y="191"/>
                    <a:pt x="107" y="191"/>
                    <a:pt x="104" y="190"/>
                  </a:cubicBezTo>
                  <a:cubicBezTo>
                    <a:pt x="100" y="189"/>
                    <a:pt x="97" y="187"/>
                    <a:pt x="97" y="183"/>
                  </a:cubicBezTo>
                  <a:cubicBezTo>
                    <a:pt x="96" y="180"/>
                    <a:pt x="93" y="177"/>
                    <a:pt x="91" y="175"/>
                  </a:cubicBezTo>
                  <a:cubicBezTo>
                    <a:pt x="75" y="165"/>
                    <a:pt x="63" y="151"/>
                    <a:pt x="49" y="138"/>
                  </a:cubicBezTo>
                  <a:cubicBezTo>
                    <a:pt x="44" y="133"/>
                    <a:pt x="39" y="127"/>
                    <a:pt x="33" y="124"/>
                  </a:cubicBezTo>
                  <a:cubicBezTo>
                    <a:pt x="25" y="119"/>
                    <a:pt x="22" y="111"/>
                    <a:pt x="17" y="103"/>
                  </a:cubicBezTo>
                  <a:cubicBezTo>
                    <a:pt x="13" y="97"/>
                    <a:pt x="9" y="92"/>
                    <a:pt x="6" y="85"/>
                  </a:cubicBezTo>
                  <a:cubicBezTo>
                    <a:pt x="3" y="80"/>
                    <a:pt x="2" y="74"/>
                    <a:pt x="1" y="69"/>
                  </a:cubicBezTo>
                  <a:cubicBezTo>
                    <a:pt x="1" y="68"/>
                    <a:pt x="0" y="66"/>
                    <a:pt x="0" y="65"/>
                  </a:cubicBezTo>
                  <a:cubicBezTo>
                    <a:pt x="0" y="58"/>
                    <a:pt x="0" y="51"/>
                    <a:pt x="0" y="43"/>
                  </a:cubicBezTo>
                  <a:close/>
                  <a:moveTo>
                    <a:pt x="760" y="393"/>
                  </a:moveTo>
                  <a:cubicBezTo>
                    <a:pt x="754" y="390"/>
                    <a:pt x="750" y="391"/>
                    <a:pt x="745" y="394"/>
                  </a:cubicBezTo>
                  <a:cubicBezTo>
                    <a:pt x="741" y="396"/>
                    <a:pt x="738" y="399"/>
                    <a:pt x="734" y="401"/>
                  </a:cubicBezTo>
                  <a:cubicBezTo>
                    <a:pt x="730" y="404"/>
                    <a:pt x="725" y="405"/>
                    <a:pt x="721" y="402"/>
                  </a:cubicBezTo>
                  <a:cubicBezTo>
                    <a:pt x="716" y="399"/>
                    <a:pt x="712" y="399"/>
                    <a:pt x="708" y="400"/>
                  </a:cubicBezTo>
                  <a:cubicBezTo>
                    <a:pt x="704" y="402"/>
                    <a:pt x="702" y="401"/>
                    <a:pt x="700" y="398"/>
                  </a:cubicBezTo>
                  <a:cubicBezTo>
                    <a:pt x="699" y="397"/>
                    <a:pt x="698" y="396"/>
                    <a:pt x="697" y="396"/>
                  </a:cubicBezTo>
                  <a:cubicBezTo>
                    <a:pt x="689" y="396"/>
                    <a:pt x="682" y="393"/>
                    <a:pt x="675" y="390"/>
                  </a:cubicBezTo>
                  <a:cubicBezTo>
                    <a:pt x="674" y="390"/>
                    <a:pt x="672" y="389"/>
                    <a:pt x="672" y="390"/>
                  </a:cubicBezTo>
                  <a:cubicBezTo>
                    <a:pt x="665" y="396"/>
                    <a:pt x="658" y="393"/>
                    <a:pt x="650" y="391"/>
                  </a:cubicBezTo>
                  <a:cubicBezTo>
                    <a:pt x="644" y="389"/>
                    <a:pt x="638" y="389"/>
                    <a:pt x="632" y="388"/>
                  </a:cubicBezTo>
                  <a:cubicBezTo>
                    <a:pt x="626" y="388"/>
                    <a:pt x="621" y="389"/>
                    <a:pt x="615" y="390"/>
                  </a:cubicBezTo>
                  <a:cubicBezTo>
                    <a:pt x="613" y="390"/>
                    <a:pt x="610" y="391"/>
                    <a:pt x="609" y="387"/>
                  </a:cubicBezTo>
                  <a:cubicBezTo>
                    <a:pt x="609" y="386"/>
                    <a:pt x="606" y="386"/>
                    <a:pt x="605" y="386"/>
                  </a:cubicBezTo>
                  <a:cubicBezTo>
                    <a:pt x="601" y="387"/>
                    <a:pt x="597" y="388"/>
                    <a:pt x="593" y="389"/>
                  </a:cubicBezTo>
                  <a:cubicBezTo>
                    <a:pt x="594" y="391"/>
                    <a:pt x="595" y="392"/>
                    <a:pt x="596" y="393"/>
                  </a:cubicBezTo>
                  <a:cubicBezTo>
                    <a:pt x="603" y="397"/>
                    <a:pt x="610" y="402"/>
                    <a:pt x="618" y="405"/>
                  </a:cubicBezTo>
                  <a:cubicBezTo>
                    <a:pt x="642" y="414"/>
                    <a:pt x="668" y="412"/>
                    <a:pt x="693" y="413"/>
                  </a:cubicBezTo>
                  <a:cubicBezTo>
                    <a:pt x="692" y="410"/>
                    <a:pt x="691" y="408"/>
                    <a:pt x="690" y="406"/>
                  </a:cubicBezTo>
                  <a:cubicBezTo>
                    <a:pt x="712" y="406"/>
                    <a:pt x="734" y="406"/>
                    <a:pt x="756" y="407"/>
                  </a:cubicBezTo>
                  <a:cubicBezTo>
                    <a:pt x="763" y="407"/>
                    <a:pt x="766" y="403"/>
                    <a:pt x="771" y="399"/>
                  </a:cubicBezTo>
                  <a:cubicBezTo>
                    <a:pt x="765" y="396"/>
                    <a:pt x="760" y="405"/>
                    <a:pt x="754" y="400"/>
                  </a:cubicBezTo>
                  <a:cubicBezTo>
                    <a:pt x="756" y="397"/>
                    <a:pt x="758" y="395"/>
                    <a:pt x="760" y="393"/>
                  </a:cubicBezTo>
                  <a:close/>
                  <a:moveTo>
                    <a:pt x="1030" y="374"/>
                  </a:moveTo>
                  <a:cubicBezTo>
                    <a:pt x="1039" y="373"/>
                    <a:pt x="1047" y="369"/>
                    <a:pt x="1054" y="363"/>
                  </a:cubicBezTo>
                  <a:cubicBezTo>
                    <a:pt x="1047" y="365"/>
                    <a:pt x="1040" y="366"/>
                    <a:pt x="1033" y="368"/>
                  </a:cubicBezTo>
                  <a:cubicBezTo>
                    <a:pt x="1029" y="369"/>
                    <a:pt x="1028" y="371"/>
                    <a:pt x="1030" y="374"/>
                  </a:cubicBezTo>
                  <a:close/>
                  <a:moveTo>
                    <a:pt x="1437" y="185"/>
                  </a:moveTo>
                  <a:cubicBezTo>
                    <a:pt x="1440" y="183"/>
                    <a:pt x="1443" y="182"/>
                    <a:pt x="1445" y="180"/>
                  </a:cubicBezTo>
                  <a:cubicBezTo>
                    <a:pt x="1446" y="180"/>
                    <a:pt x="1446" y="178"/>
                    <a:pt x="1446" y="178"/>
                  </a:cubicBezTo>
                  <a:cubicBezTo>
                    <a:pt x="1445" y="177"/>
                    <a:pt x="1444" y="177"/>
                    <a:pt x="1444" y="177"/>
                  </a:cubicBezTo>
                  <a:cubicBezTo>
                    <a:pt x="1441" y="177"/>
                    <a:pt x="1437" y="181"/>
                    <a:pt x="1437" y="1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7"/>
            <p:cNvSpPr>
              <a:spLocks/>
            </p:cNvSpPr>
            <p:nvPr/>
          </p:nvSpPr>
          <p:spPr bwMode="auto">
            <a:xfrm>
              <a:off x="9088363" y="2408240"/>
              <a:ext cx="22226" cy="30165"/>
            </a:xfrm>
            <a:custGeom>
              <a:avLst/>
              <a:gdLst>
                <a:gd name="T0" fmla="*/ 6 w 6"/>
                <a:gd name="T1" fmla="*/ 0 h 8"/>
                <a:gd name="T2" fmla="*/ 3 w 6"/>
                <a:gd name="T3" fmla="*/ 8 h 8"/>
                <a:gd name="T4" fmla="*/ 3 w 6"/>
                <a:gd name="T5" fmla="*/ 0 h 8"/>
                <a:gd name="T6" fmla="*/ 6 w 6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8">
                  <a:moveTo>
                    <a:pt x="6" y="0"/>
                  </a:moveTo>
                  <a:cubicBezTo>
                    <a:pt x="5" y="2"/>
                    <a:pt x="4" y="5"/>
                    <a:pt x="3" y="8"/>
                  </a:cubicBezTo>
                  <a:cubicBezTo>
                    <a:pt x="0" y="4"/>
                    <a:pt x="2" y="2"/>
                    <a:pt x="3" y="0"/>
                  </a:cubicBezTo>
                  <a:cubicBezTo>
                    <a:pt x="4" y="0"/>
                    <a:pt x="5" y="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8"/>
            <p:cNvSpPr>
              <a:spLocks noEditPoints="1"/>
            </p:cNvSpPr>
            <p:nvPr/>
          </p:nvSpPr>
          <p:spPr bwMode="auto">
            <a:xfrm>
              <a:off x="7656449" y="2562230"/>
              <a:ext cx="1390638" cy="1085851"/>
            </a:xfrm>
            <a:custGeom>
              <a:avLst/>
              <a:gdLst>
                <a:gd name="T0" fmla="*/ 122 w 370"/>
                <a:gd name="T1" fmla="*/ 212 h 288"/>
                <a:gd name="T2" fmla="*/ 110 w 370"/>
                <a:gd name="T3" fmla="*/ 210 h 288"/>
                <a:gd name="T4" fmla="*/ 101 w 370"/>
                <a:gd name="T5" fmla="*/ 223 h 288"/>
                <a:gd name="T6" fmla="*/ 81 w 370"/>
                <a:gd name="T7" fmla="*/ 233 h 288"/>
                <a:gd name="T8" fmla="*/ 106 w 370"/>
                <a:gd name="T9" fmla="*/ 209 h 288"/>
                <a:gd name="T10" fmla="*/ 137 w 370"/>
                <a:gd name="T11" fmla="*/ 187 h 288"/>
                <a:gd name="T12" fmla="*/ 137 w 370"/>
                <a:gd name="T13" fmla="*/ 191 h 288"/>
                <a:gd name="T14" fmla="*/ 151 w 370"/>
                <a:gd name="T15" fmla="*/ 192 h 288"/>
                <a:gd name="T16" fmla="*/ 161 w 370"/>
                <a:gd name="T17" fmla="*/ 177 h 288"/>
                <a:gd name="T18" fmla="*/ 184 w 370"/>
                <a:gd name="T19" fmla="*/ 153 h 288"/>
                <a:gd name="T20" fmla="*/ 169 w 370"/>
                <a:gd name="T21" fmla="*/ 181 h 288"/>
                <a:gd name="T22" fmla="*/ 172 w 370"/>
                <a:gd name="T23" fmla="*/ 189 h 288"/>
                <a:gd name="T24" fmla="*/ 208 w 370"/>
                <a:gd name="T25" fmla="*/ 161 h 288"/>
                <a:gd name="T26" fmla="*/ 227 w 370"/>
                <a:gd name="T27" fmla="*/ 148 h 288"/>
                <a:gd name="T28" fmla="*/ 235 w 370"/>
                <a:gd name="T29" fmla="*/ 128 h 288"/>
                <a:gd name="T30" fmla="*/ 256 w 370"/>
                <a:gd name="T31" fmla="*/ 122 h 288"/>
                <a:gd name="T32" fmla="*/ 283 w 370"/>
                <a:gd name="T33" fmla="*/ 92 h 288"/>
                <a:gd name="T34" fmla="*/ 323 w 370"/>
                <a:gd name="T35" fmla="*/ 49 h 288"/>
                <a:gd name="T36" fmla="*/ 332 w 370"/>
                <a:gd name="T37" fmla="*/ 31 h 288"/>
                <a:gd name="T38" fmla="*/ 343 w 370"/>
                <a:gd name="T39" fmla="*/ 15 h 288"/>
                <a:gd name="T40" fmla="*/ 356 w 370"/>
                <a:gd name="T41" fmla="*/ 1 h 288"/>
                <a:gd name="T42" fmla="*/ 350 w 370"/>
                <a:gd name="T43" fmla="*/ 11 h 288"/>
                <a:gd name="T44" fmla="*/ 356 w 370"/>
                <a:gd name="T45" fmla="*/ 16 h 288"/>
                <a:gd name="T46" fmla="*/ 370 w 370"/>
                <a:gd name="T47" fmla="*/ 2 h 288"/>
                <a:gd name="T48" fmla="*/ 354 w 370"/>
                <a:gd name="T49" fmla="*/ 30 h 288"/>
                <a:gd name="T50" fmla="*/ 344 w 370"/>
                <a:gd name="T51" fmla="*/ 45 h 288"/>
                <a:gd name="T52" fmla="*/ 338 w 370"/>
                <a:gd name="T53" fmla="*/ 60 h 288"/>
                <a:gd name="T54" fmla="*/ 308 w 370"/>
                <a:gd name="T55" fmla="*/ 92 h 288"/>
                <a:gd name="T56" fmla="*/ 274 w 370"/>
                <a:gd name="T57" fmla="*/ 127 h 288"/>
                <a:gd name="T58" fmla="*/ 267 w 370"/>
                <a:gd name="T59" fmla="*/ 122 h 288"/>
                <a:gd name="T60" fmla="*/ 246 w 370"/>
                <a:gd name="T61" fmla="*/ 145 h 288"/>
                <a:gd name="T62" fmla="*/ 221 w 370"/>
                <a:gd name="T63" fmla="*/ 162 h 288"/>
                <a:gd name="T64" fmla="*/ 197 w 370"/>
                <a:gd name="T65" fmla="*/ 183 h 288"/>
                <a:gd name="T66" fmla="*/ 165 w 370"/>
                <a:gd name="T67" fmla="*/ 205 h 288"/>
                <a:gd name="T68" fmla="*/ 150 w 370"/>
                <a:gd name="T69" fmla="*/ 212 h 288"/>
                <a:gd name="T70" fmla="*/ 129 w 370"/>
                <a:gd name="T71" fmla="*/ 239 h 288"/>
                <a:gd name="T72" fmla="*/ 114 w 370"/>
                <a:gd name="T73" fmla="*/ 243 h 288"/>
                <a:gd name="T74" fmla="*/ 77 w 370"/>
                <a:gd name="T75" fmla="*/ 260 h 288"/>
                <a:gd name="T76" fmla="*/ 72 w 370"/>
                <a:gd name="T77" fmla="*/ 266 h 288"/>
                <a:gd name="T78" fmla="*/ 53 w 370"/>
                <a:gd name="T79" fmla="*/ 280 h 288"/>
                <a:gd name="T80" fmla="*/ 45 w 370"/>
                <a:gd name="T81" fmla="*/ 278 h 288"/>
                <a:gd name="T82" fmla="*/ 14 w 370"/>
                <a:gd name="T83" fmla="*/ 286 h 288"/>
                <a:gd name="T84" fmla="*/ 7 w 370"/>
                <a:gd name="T85" fmla="*/ 287 h 288"/>
                <a:gd name="T86" fmla="*/ 12 w 370"/>
                <a:gd name="T87" fmla="*/ 280 h 288"/>
                <a:gd name="T88" fmla="*/ 9 w 370"/>
                <a:gd name="T89" fmla="*/ 271 h 288"/>
                <a:gd name="T90" fmla="*/ 23 w 370"/>
                <a:gd name="T91" fmla="*/ 254 h 288"/>
                <a:gd name="T92" fmla="*/ 21 w 370"/>
                <a:gd name="T93" fmla="*/ 242 h 288"/>
                <a:gd name="T94" fmla="*/ 42 w 370"/>
                <a:gd name="T95" fmla="*/ 251 h 288"/>
                <a:gd name="T96" fmla="*/ 72 w 370"/>
                <a:gd name="T97" fmla="*/ 231 h 288"/>
                <a:gd name="T98" fmla="*/ 65 w 370"/>
                <a:gd name="T99" fmla="*/ 241 h 288"/>
                <a:gd name="T100" fmla="*/ 69 w 370"/>
                <a:gd name="T101" fmla="*/ 250 h 288"/>
                <a:gd name="T102" fmla="*/ 91 w 370"/>
                <a:gd name="T103" fmla="*/ 239 h 288"/>
                <a:gd name="T104" fmla="*/ 123 w 370"/>
                <a:gd name="T105" fmla="*/ 221 h 288"/>
                <a:gd name="T106" fmla="*/ 276 w 370"/>
                <a:gd name="T107" fmla="*/ 111 h 288"/>
                <a:gd name="T108" fmla="*/ 295 w 370"/>
                <a:gd name="T109" fmla="*/ 9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70" h="288">
                  <a:moveTo>
                    <a:pt x="132" y="212"/>
                  </a:moveTo>
                  <a:cubicBezTo>
                    <a:pt x="128" y="210"/>
                    <a:pt x="125" y="209"/>
                    <a:pt x="122" y="212"/>
                  </a:cubicBezTo>
                  <a:cubicBezTo>
                    <a:pt x="120" y="215"/>
                    <a:pt x="118" y="215"/>
                    <a:pt x="116" y="211"/>
                  </a:cubicBezTo>
                  <a:cubicBezTo>
                    <a:pt x="115" y="208"/>
                    <a:pt x="113" y="208"/>
                    <a:pt x="110" y="210"/>
                  </a:cubicBezTo>
                  <a:cubicBezTo>
                    <a:pt x="107" y="213"/>
                    <a:pt x="104" y="217"/>
                    <a:pt x="101" y="221"/>
                  </a:cubicBezTo>
                  <a:cubicBezTo>
                    <a:pt x="100" y="221"/>
                    <a:pt x="101" y="222"/>
                    <a:pt x="101" y="223"/>
                  </a:cubicBezTo>
                  <a:cubicBezTo>
                    <a:pt x="102" y="228"/>
                    <a:pt x="101" y="231"/>
                    <a:pt x="95" y="232"/>
                  </a:cubicBezTo>
                  <a:cubicBezTo>
                    <a:pt x="90" y="233"/>
                    <a:pt x="86" y="233"/>
                    <a:pt x="81" y="233"/>
                  </a:cubicBezTo>
                  <a:cubicBezTo>
                    <a:pt x="84" y="228"/>
                    <a:pt x="87" y="223"/>
                    <a:pt x="91" y="218"/>
                  </a:cubicBezTo>
                  <a:cubicBezTo>
                    <a:pt x="94" y="213"/>
                    <a:pt x="99" y="209"/>
                    <a:pt x="106" y="209"/>
                  </a:cubicBezTo>
                  <a:cubicBezTo>
                    <a:pt x="108" y="209"/>
                    <a:pt x="109" y="208"/>
                    <a:pt x="111" y="207"/>
                  </a:cubicBezTo>
                  <a:cubicBezTo>
                    <a:pt x="119" y="200"/>
                    <a:pt x="128" y="193"/>
                    <a:pt x="137" y="187"/>
                  </a:cubicBezTo>
                  <a:cubicBezTo>
                    <a:pt x="139" y="185"/>
                    <a:pt x="142" y="183"/>
                    <a:pt x="145" y="183"/>
                  </a:cubicBezTo>
                  <a:cubicBezTo>
                    <a:pt x="142" y="186"/>
                    <a:pt x="140" y="189"/>
                    <a:pt x="137" y="191"/>
                  </a:cubicBezTo>
                  <a:cubicBezTo>
                    <a:pt x="139" y="194"/>
                    <a:pt x="148" y="197"/>
                    <a:pt x="150" y="195"/>
                  </a:cubicBezTo>
                  <a:cubicBezTo>
                    <a:pt x="151" y="195"/>
                    <a:pt x="151" y="193"/>
                    <a:pt x="151" y="192"/>
                  </a:cubicBezTo>
                  <a:cubicBezTo>
                    <a:pt x="147" y="188"/>
                    <a:pt x="150" y="187"/>
                    <a:pt x="153" y="185"/>
                  </a:cubicBezTo>
                  <a:cubicBezTo>
                    <a:pt x="156" y="183"/>
                    <a:pt x="160" y="180"/>
                    <a:pt x="161" y="177"/>
                  </a:cubicBezTo>
                  <a:cubicBezTo>
                    <a:pt x="163" y="170"/>
                    <a:pt x="168" y="164"/>
                    <a:pt x="174" y="161"/>
                  </a:cubicBezTo>
                  <a:cubicBezTo>
                    <a:pt x="178" y="159"/>
                    <a:pt x="181" y="155"/>
                    <a:pt x="184" y="153"/>
                  </a:cubicBezTo>
                  <a:cubicBezTo>
                    <a:pt x="184" y="154"/>
                    <a:pt x="183" y="155"/>
                    <a:pt x="182" y="157"/>
                  </a:cubicBezTo>
                  <a:cubicBezTo>
                    <a:pt x="176" y="164"/>
                    <a:pt x="171" y="171"/>
                    <a:pt x="169" y="181"/>
                  </a:cubicBezTo>
                  <a:cubicBezTo>
                    <a:pt x="168" y="184"/>
                    <a:pt x="165" y="187"/>
                    <a:pt x="164" y="191"/>
                  </a:cubicBezTo>
                  <a:cubicBezTo>
                    <a:pt x="166" y="191"/>
                    <a:pt x="170" y="190"/>
                    <a:pt x="172" y="189"/>
                  </a:cubicBezTo>
                  <a:cubicBezTo>
                    <a:pt x="179" y="183"/>
                    <a:pt x="187" y="179"/>
                    <a:pt x="193" y="172"/>
                  </a:cubicBezTo>
                  <a:cubicBezTo>
                    <a:pt x="197" y="167"/>
                    <a:pt x="203" y="164"/>
                    <a:pt x="208" y="161"/>
                  </a:cubicBezTo>
                  <a:cubicBezTo>
                    <a:pt x="213" y="158"/>
                    <a:pt x="218" y="155"/>
                    <a:pt x="222" y="152"/>
                  </a:cubicBezTo>
                  <a:cubicBezTo>
                    <a:pt x="224" y="151"/>
                    <a:pt x="226" y="149"/>
                    <a:pt x="227" y="148"/>
                  </a:cubicBezTo>
                  <a:cubicBezTo>
                    <a:pt x="232" y="142"/>
                    <a:pt x="236" y="136"/>
                    <a:pt x="240" y="130"/>
                  </a:cubicBezTo>
                  <a:cubicBezTo>
                    <a:pt x="239" y="130"/>
                    <a:pt x="238" y="129"/>
                    <a:pt x="235" y="128"/>
                  </a:cubicBezTo>
                  <a:cubicBezTo>
                    <a:pt x="237" y="127"/>
                    <a:pt x="239" y="127"/>
                    <a:pt x="240" y="126"/>
                  </a:cubicBezTo>
                  <a:cubicBezTo>
                    <a:pt x="245" y="125"/>
                    <a:pt x="251" y="124"/>
                    <a:pt x="256" y="122"/>
                  </a:cubicBezTo>
                  <a:cubicBezTo>
                    <a:pt x="257" y="122"/>
                    <a:pt x="258" y="121"/>
                    <a:pt x="258" y="120"/>
                  </a:cubicBezTo>
                  <a:cubicBezTo>
                    <a:pt x="264" y="109"/>
                    <a:pt x="273" y="100"/>
                    <a:pt x="283" y="92"/>
                  </a:cubicBezTo>
                  <a:cubicBezTo>
                    <a:pt x="292" y="85"/>
                    <a:pt x="300" y="77"/>
                    <a:pt x="307" y="67"/>
                  </a:cubicBezTo>
                  <a:cubicBezTo>
                    <a:pt x="311" y="61"/>
                    <a:pt x="318" y="55"/>
                    <a:pt x="323" y="49"/>
                  </a:cubicBezTo>
                  <a:cubicBezTo>
                    <a:pt x="327" y="44"/>
                    <a:pt x="329" y="39"/>
                    <a:pt x="331" y="34"/>
                  </a:cubicBezTo>
                  <a:cubicBezTo>
                    <a:pt x="332" y="33"/>
                    <a:pt x="332" y="32"/>
                    <a:pt x="332" y="31"/>
                  </a:cubicBezTo>
                  <a:cubicBezTo>
                    <a:pt x="339" y="28"/>
                    <a:pt x="341" y="22"/>
                    <a:pt x="343" y="15"/>
                  </a:cubicBezTo>
                  <a:cubicBezTo>
                    <a:pt x="343" y="15"/>
                    <a:pt x="343" y="15"/>
                    <a:pt x="343" y="15"/>
                  </a:cubicBezTo>
                  <a:cubicBezTo>
                    <a:pt x="346" y="10"/>
                    <a:pt x="350" y="5"/>
                    <a:pt x="354" y="0"/>
                  </a:cubicBezTo>
                  <a:cubicBezTo>
                    <a:pt x="355" y="0"/>
                    <a:pt x="355" y="0"/>
                    <a:pt x="356" y="1"/>
                  </a:cubicBezTo>
                  <a:cubicBezTo>
                    <a:pt x="355" y="2"/>
                    <a:pt x="354" y="4"/>
                    <a:pt x="353" y="6"/>
                  </a:cubicBezTo>
                  <a:cubicBezTo>
                    <a:pt x="353" y="8"/>
                    <a:pt x="351" y="9"/>
                    <a:pt x="350" y="11"/>
                  </a:cubicBezTo>
                  <a:cubicBezTo>
                    <a:pt x="350" y="13"/>
                    <a:pt x="351" y="15"/>
                    <a:pt x="352" y="16"/>
                  </a:cubicBezTo>
                  <a:cubicBezTo>
                    <a:pt x="353" y="17"/>
                    <a:pt x="355" y="17"/>
                    <a:pt x="356" y="16"/>
                  </a:cubicBezTo>
                  <a:cubicBezTo>
                    <a:pt x="359" y="13"/>
                    <a:pt x="362" y="9"/>
                    <a:pt x="366" y="6"/>
                  </a:cubicBezTo>
                  <a:cubicBezTo>
                    <a:pt x="367" y="5"/>
                    <a:pt x="368" y="3"/>
                    <a:pt x="370" y="2"/>
                  </a:cubicBezTo>
                  <a:cubicBezTo>
                    <a:pt x="368" y="5"/>
                    <a:pt x="367" y="8"/>
                    <a:pt x="366" y="12"/>
                  </a:cubicBezTo>
                  <a:cubicBezTo>
                    <a:pt x="362" y="18"/>
                    <a:pt x="358" y="24"/>
                    <a:pt x="354" y="30"/>
                  </a:cubicBezTo>
                  <a:cubicBezTo>
                    <a:pt x="354" y="31"/>
                    <a:pt x="353" y="32"/>
                    <a:pt x="351" y="33"/>
                  </a:cubicBezTo>
                  <a:cubicBezTo>
                    <a:pt x="346" y="35"/>
                    <a:pt x="344" y="39"/>
                    <a:pt x="344" y="45"/>
                  </a:cubicBezTo>
                  <a:cubicBezTo>
                    <a:pt x="343" y="48"/>
                    <a:pt x="344" y="51"/>
                    <a:pt x="343" y="53"/>
                  </a:cubicBezTo>
                  <a:cubicBezTo>
                    <a:pt x="342" y="56"/>
                    <a:pt x="340" y="59"/>
                    <a:pt x="338" y="60"/>
                  </a:cubicBezTo>
                  <a:cubicBezTo>
                    <a:pt x="331" y="62"/>
                    <a:pt x="327" y="68"/>
                    <a:pt x="323" y="73"/>
                  </a:cubicBezTo>
                  <a:cubicBezTo>
                    <a:pt x="318" y="79"/>
                    <a:pt x="313" y="86"/>
                    <a:pt x="308" y="92"/>
                  </a:cubicBezTo>
                  <a:cubicBezTo>
                    <a:pt x="302" y="100"/>
                    <a:pt x="293" y="106"/>
                    <a:pt x="288" y="114"/>
                  </a:cubicBezTo>
                  <a:cubicBezTo>
                    <a:pt x="285" y="119"/>
                    <a:pt x="279" y="123"/>
                    <a:pt x="274" y="127"/>
                  </a:cubicBezTo>
                  <a:cubicBezTo>
                    <a:pt x="272" y="127"/>
                    <a:pt x="269" y="127"/>
                    <a:pt x="266" y="127"/>
                  </a:cubicBezTo>
                  <a:cubicBezTo>
                    <a:pt x="266" y="125"/>
                    <a:pt x="266" y="123"/>
                    <a:pt x="267" y="122"/>
                  </a:cubicBezTo>
                  <a:cubicBezTo>
                    <a:pt x="260" y="121"/>
                    <a:pt x="257" y="125"/>
                    <a:pt x="258" y="132"/>
                  </a:cubicBezTo>
                  <a:cubicBezTo>
                    <a:pt x="252" y="134"/>
                    <a:pt x="249" y="139"/>
                    <a:pt x="246" y="145"/>
                  </a:cubicBezTo>
                  <a:cubicBezTo>
                    <a:pt x="243" y="149"/>
                    <a:pt x="239" y="152"/>
                    <a:pt x="235" y="155"/>
                  </a:cubicBezTo>
                  <a:cubicBezTo>
                    <a:pt x="230" y="158"/>
                    <a:pt x="226" y="160"/>
                    <a:pt x="221" y="162"/>
                  </a:cubicBezTo>
                  <a:cubicBezTo>
                    <a:pt x="217" y="164"/>
                    <a:pt x="213" y="167"/>
                    <a:pt x="211" y="171"/>
                  </a:cubicBezTo>
                  <a:cubicBezTo>
                    <a:pt x="207" y="176"/>
                    <a:pt x="202" y="179"/>
                    <a:pt x="197" y="183"/>
                  </a:cubicBezTo>
                  <a:cubicBezTo>
                    <a:pt x="192" y="187"/>
                    <a:pt x="186" y="190"/>
                    <a:pt x="180" y="194"/>
                  </a:cubicBezTo>
                  <a:cubicBezTo>
                    <a:pt x="175" y="198"/>
                    <a:pt x="170" y="201"/>
                    <a:pt x="165" y="205"/>
                  </a:cubicBezTo>
                  <a:cubicBezTo>
                    <a:pt x="164" y="205"/>
                    <a:pt x="163" y="206"/>
                    <a:pt x="161" y="206"/>
                  </a:cubicBezTo>
                  <a:cubicBezTo>
                    <a:pt x="156" y="205"/>
                    <a:pt x="153" y="208"/>
                    <a:pt x="150" y="212"/>
                  </a:cubicBezTo>
                  <a:cubicBezTo>
                    <a:pt x="146" y="219"/>
                    <a:pt x="143" y="225"/>
                    <a:pt x="138" y="232"/>
                  </a:cubicBezTo>
                  <a:cubicBezTo>
                    <a:pt x="136" y="235"/>
                    <a:pt x="132" y="237"/>
                    <a:pt x="129" y="239"/>
                  </a:cubicBezTo>
                  <a:cubicBezTo>
                    <a:pt x="125" y="242"/>
                    <a:pt x="121" y="244"/>
                    <a:pt x="116" y="247"/>
                  </a:cubicBezTo>
                  <a:cubicBezTo>
                    <a:pt x="116" y="246"/>
                    <a:pt x="115" y="245"/>
                    <a:pt x="114" y="243"/>
                  </a:cubicBezTo>
                  <a:cubicBezTo>
                    <a:pt x="102" y="253"/>
                    <a:pt x="91" y="261"/>
                    <a:pt x="76" y="266"/>
                  </a:cubicBezTo>
                  <a:cubicBezTo>
                    <a:pt x="76" y="263"/>
                    <a:pt x="77" y="262"/>
                    <a:pt x="77" y="260"/>
                  </a:cubicBezTo>
                  <a:cubicBezTo>
                    <a:pt x="71" y="261"/>
                    <a:pt x="65" y="260"/>
                    <a:pt x="62" y="268"/>
                  </a:cubicBezTo>
                  <a:cubicBezTo>
                    <a:pt x="66" y="268"/>
                    <a:pt x="69" y="267"/>
                    <a:pt x="72" y="266"/>
                  </a:cubicBezTo>
                  <a:cubicBezTo>
                    <a:pt x="70" y="273"/>
                    <a:pt x="64" y="278"/>
                    <a:pt x="58" y="278"/>
                  </a:cubicBezTo>
                  <a:cubicBezTo>
                    <a:pt x="56" y="278"/>
                    <a:pt x="55" y="279"/>
                    <a:pt x="53" y="280"/>
                  </a:cubicBezTo>
                  <a:cubicBezTo>
                    <a:pt x="51" y="281"/>
                    <a:pt x="50" y="282"/>
                    <a:pt x="48" y="283"/>
                  </a:cubicBezTo>
                  <a:cubicBezTo>
                    <a:pt x="47" y="281"/>
                    <a:pt x="46" y="279"/>
                    <a:pt x="45" y="278"/>
                  </a:cubicBezTo>
                  <a:cubicBezTo>
                    <a:pt x="38" y="278"/>
                    <a:pt x="31" y="278"/>
                    <a:pt x="24" y="280"/>
                  </a:cubicBezTo>
                  <a:cubicBezTo>
                    <a:pt x="20" y="281"/>
                    <a:pt x="17" y="284"/>
                    <a:pt x="14" y="286"/>
                  </a:cubicBezTo>
                  <a:cubicBezTo>
                    <a:pt x="13" y="286"/>
                    <a:pt x="12" y="288"/>
                    <a:pt x="11" y="288"/>
                  </a:cubicBezTo>
                  <a:cubicBezTo>
                    <a:pt x="9" y="288"/>
                    <a:pt x="8" y="287"/>
                    <a:pt x="7" y="287"/>
                  </a:cubicBezTo>
                  <a:cubicBezTo>
                    <a:pt x="7" y="285"/>
                    <a:pt x="8" y="284"/>
                    <a:pt x="9" y="283"/>
                  </a:cubicBezTo>
                  <a:cubicBezTo>
                    <a:pt x="9" y="282"/>
                    <a:pt x="11" y="281"/>
                    <a:pt x="12" y="280"/>
                  </a:cubicBezTo>
                  <a:cubicBezTo>
                    <a:pt x="9" y="275"/>
                    <a:pt x="4" y="279"/>
                    <a:pt x="0" y="278"/>
                  </a:cubicBezTo>
                  <a:cubicBezTo>
                    <a:pt x="3" y="276"/>
                    <a:pt x="6" y="273"/>
                    <a:pt x="9" y="271"/>
                  </a:cubicBezTo>
                  <a:cubicBezTo>
                    <a:pt x="15" y="267"/>
                    <a:pt x="20" y="263"/>
                    <a:pt x="25" y="259"/>
                  </a:cubicBezTo>
                  <a:cubicBezTo>
                    <a:pt x="28" y="256"/>
                    <a:pt x="27" y="254"/>
                    <a:pt x="23" y="254"/>
                  </a:cubicBezTo>
                  <a:cubicBezTo>
                    <a:pt x="20" y="253"/>
                    <a:pt x="16" y="253"/>
                    <a:pt x="17" y="249"/>
                  </a:cubicBezTo>
                  <a:cubicBezTo>
                    <a:pt x="17" y="247"/>
                    <a:pt x="19" y="245"/>
                    <a:pt x="21" y="242"/>
                  </a:cubicBezTo>
                  <a:cubicBezTo>
                    <a:pt x="24" y="245"/>
                    <a:pt x="26" y="248"/>
                    <a:pt x="28" y="250"/>
                  </a:cubicBezTo>
                  <a:cubicBezTo>
                    <a:pt x="33" y="256"/>
                    <a:pt x="37" y="256"/>
                    <a:pt x="42" y="251"/>
                  </a:cubicBezTo>
                  <a:cubicBezTo>
                    <a:pt x="50" y="245"/>
                    <a:pt x="57" y="237"/>
                    <a:pt x="65" y="231"/>
                  </a:cubicBezTo>
                  <a:cubicBezTo>
                    <a:pt x="67" y="230"/>
                    <a:pt x="70" y="231"/>
                    <a:pt x="72" y="231"/>
                  </a:cubicBezTo>
                  <a:cubicBezTo>
                    <a:pt x="72" y="233"/>
                    <a:pt x="72" y="235"/>
                    <a:pt x="71" y="236"/>
                  </a:cubicBezTo>
                  <a:cubicBezTo>
                    <a:pt x="70" y="238"/>
                    <a:pt x="67" y="239"/>
                    <a:pt x="65" y="241"/>
                  </a:cubicBezTo>
                  <a:cubicBezTo>
                    <a:pt x="64" y="242"/>
                    <a:pt x="62" y="245"/>
                    <a:pt x="62" y="246"/>
                  </a:cubicBezTo>
                  <a:cubicBezTo>
                    <a:pt x="64" y="248"/>
                    <a:pt x="67" y="251"/>
                    <a:pt x="69" y="250"/>
                  </a:cubicBezTo>
                  <a:cubicBezTo>
                    <a:pt x="73" y="250"/>
                    <a:pt x="76" y="249"/>
                    <a:pt x="80" y="247"/>
                  </a:cubicBezTo>
                  <a:cubicBezTo>
                    <a:pt x="84" y="245"/>
                    <a:pt x="87" y="242"/>
                    <a:pt x="91" y="239"/>
                  </a:cubicBezTo>
                  <a:cubicBezTo>
                    <a:pt x="92" y="238"/>
                    <a:pt x="94" y="236"/>
                    <a:pt x="96" y="236"/>
                  </a:cubicBezTo>
                  <a:cubicBezTo>
                    <a:pt x="107" y="233"/>
                    <a:pt x="114" y="226"/>
                    <a:pt x="123" y="221"/>
                  </a:cubicBezTo>
                  <a:cubicBezTo>
                    <a:pt x="127" y="219"/>
                    <a:pt x="129" y="215"/>
                    <a:pt x="132" y="212"/>
                  </a:cubicBezTo>
                  <a:close/>
                  <a:moveTo>
                    <a:pt x="276" y="111"/>
                  </a:moveTo>
                  <a:cubicBezTo>
                    <a:pt x="276" y="111"/>
                    <a:pt x="277" y="111"/>
                    <a:pt x="277" y="112"/>
                  </a:cubicBezTo>
                  <a:cubicBezTo>
                    <a:pt x="283" y="104"/>
                    <a:pt x="289" y="97"/>
                    <a:pt x="295" y="90"/>
                  </a:cubicBezTo>
                  <a:cubicBezTo>
                    <a:pt x="285" y="93"/>
                    <a:pt x="280" y="102"/>
                    <a:pt x="276" y="1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9"/>
            <p:cNvSpPr>
              <a:spLocks/>
            </p:cNvSpPr>
            <p:nvPr/>
          </p:nvSpPr>
          <p:spPr bwMode="auto">
            <a:xfrm>
              <a:off x="7423089" y="3409956"/>
              <a:ext cx="887407" cy="517526"/>
            </a:xfrm>
            <a:custGeom>
              <a:avLst/>
              <a:gdLst>
                <a:gd name="T0" fmla="*/ 236 w 236"/>
                <a:gd name="T1" fmla="*/ 2 h 137"/>
                <a:gd name="T2" fmla="*/ 228 w 236"/>
                <a:gd name="T3" fmla="*/ 12 h 137"/>
                <a:gd name="T4" fmla="*/ 214 w 236"/>
                <a:gd name="T5" fmla="*/ 19 h 137"/>
                <a:gd name="T6" fmla="*/ 197 w 236"/>
                <a:gd name="T7" fmla="*/ 31 h 137"/>
                <a:gd name="T8" fmla="*/ 180 w 236"/>
                <a:gd name="T9" fmla="*/ 41 h 137"/>
                <a:gd name="T10" fmla="*/ 169 w 236"/>
                <a:gd name="T11" fmla="*/ 48 h 137"/>
                <a:gd name="T12" fmla="*/ 157 w 236"/>
                <a:gd name="T13" fmla="*/ 59 h 137"/>
                <a:gd name="T14" fmla="*/ 137 w 236"/>
                <a:gd name="T15" fmla="*/ 67 h 137"/>
                <a:gd name="T16" fmla="*/ 129 w 236"/>
                <a:gd name="T17" fmla="*/ 70 h 137"/>
                <a:gd name="T18" fmla="*/ 116 w 236"/>
                <a:gd name="T19" fmla="*/ 81 h 137"/>
                <a:gd name="T20" fmla="*/ 111 w 236"/>
                <a:gd name="T21" fmla="*/ 89 h 137"/>
                <a:gd name="T22" fmla="*/ 89 w 236"/>
                <a:gd name="T23" fmla="*/ 94 h 137"/>
                <a:gd name="T24" fmla="*/ 77 w 236"/>
                <a:gd name="T25" fmla="*/ 103 h 137"/>
                <a:gd name="T26" fmla="*/ 74 w 236"/>
                <a:gd name="T27" fmla="*/ 105 h 137"/>
                <a:gd name="T28" fmla="*/ 63 w 236"/>
                <a:gd name="T29" fmla="*/ 107 h 137"/>
                <a:gd name="T30" fmla="*/ 59 w 236"/>
                <a:gd name="T31" fmla="*/ 107 h 137"/>
                <a:gd name="T32" fmla="*/ 49 w 236"/>
                <a:gd name="T33" fmla="*/ 114 h 137"/>
                <a:gd name="T34" fmla="*/ 29 w 236"/>
                <a:gd name="T35" fmla="*/ 117 h 137"/>
                <a:gd name="T36" fmla="*/ 27 w 236"/>
                <a:gd name="T37" fmla="*/ 122 h 137"/>
                <a:gd name="T38" fmla="*/ 22 w 236"/>
                <a:gd name="T39" fmla="*/ 125 h 137"/>
                <a:gd name="T40" fmla="*/ 18 w 236"/>
                <a:gd name="T41" fmla="*/ 127 h 137"/>
                <a:gd name="T42" fmla="*/ 7 w 236"/>
                <a:gd name="T43" fmla="*/ 135 h 137"/>
                <a:gd name="T44" fmla="*/ 1 w 236"/>
                <a:gd name="T45" fmla="*/ 133 h 137"/>
                <a:gd name="T46" fmla="*/ 0 w 236"/>
                <a:gd name="T47" fmla="*/ 127 h 137"/>
                <a:gd name="T48" fmla="*/ 2 w 236"/>
                <a:gd name="T49" fmla="*/ 124 h 137"/>
                <a:gd name="T50" fmla="*/ 59 w 236"/>
                <a:gd name="T51" fmla="*/ 98 h 137"/>
                <a:gd name="T52" fmla="*/ 103 w 236"/>
                <a:gd name="T53" fmla="*/ 73 h 137"/>
                <a:gd name="T54" fmla="*/ 127 w 236"/>
                <a:gd name="T55" fmla="*/ 60 h 137"/>
                <a:gd name="T56" fmla="*/ 156 w 236"/>
                <a:gd name="T57" fmla="*/ 44 h 137"/>
                <a:gd name="T58" fmla="*/ 158 w 236"/>
                <a:gd name="T59" fmla="*/ 43 h 137"/>
                <a:gd name="T60" fmla="*/ 182 w 236"/>
                <a:gd name="T61" fmla="*/ 29 h 137"/>
                <a:gd name="T62" fmla="*/ 187 w 236"/>
                <a:gd name="T63" fmla="*/ 24 h 137"/>
                <a:gd name="T64" fmla="*/ 199 w 236"/>
                <a:gd name="T65" fmla="*/ 20 h 137"/>
                <a:gd name="T66" fmla="*/ 209 w 236"/>
                <a:gd name="T67" fmla="*/ 16 h 137"/>
                <a:gd name="T68" fmla="*/ 215 w 236"/>
                <a:gd name="T69" fmla="*/ 10 h 137"/>
                <a:gd name="T70" fmla="*/ 236 w 236"/>
                <a:gd name="T71" fmla="*/ 2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36" h="137">
                  <a:moveTo>
                    <a:pt x="236" y="2"/>
                  </a:moveTo>
                  <a:cubicBezTo>
                    <a:pt x="235" y="7"/>
                    <a:pt x="232" y="10"/>
                    <a:pt x="228" y="12"/>
                  </a:cubicBezTo>
                  <a:cubicBezTo>
                    <a:pt x="223" y="15"/>
                    <a:pt x="218" y="17"/>
                    <a:pt x="214" y="19"/>
                  </a:cubicBezTo>
                  <a:cubicBezTo>
                    <a:pt x="207" y="22"/>
                    <a:pt x="201" y="25"/>
                    <a:pt x="197" y="31"/>
                  </a:cubicBezTo>
                  <a:cubicBezTo>
                    <a:pt x="193" y="37"/>
                    <a:pt x="188" y="41"/>
                    <a:pt x="180" y="41"/>
                  </a:cubicBezTo>
                  <a:cubicBezTo>
                    <a:pt x="176" y="42"/>
                    <a:pt x="172" y="45"/>
                    <a:pt x="169" y="48"/>
                  </a:cubicBezTo>
                  <a:cubicBezTo>
                    <a:pt x="165" y="52"/>
                    <a:pt x="161" y="56"/>
                    <a:pt x="157" y="59"/>
                  </a:cubicBezTo>
                  <a:cubicBezTo>
                    <a:pt x="151" y="64"/>
                    <a:pt x="145" y="68"/>
                    <a:pt x="137" y="67"/>
                  </a:cubicBezTo>
                  <a:cubicBezTo>
                    <a:pt x="134" y="66"/>
                    <a:pt x="131" y="68"/>
                    <a:pt x="129" y="70"/>
                  </a:cubicBezTo>
                  <a:cubicBezTo>
                    <a:pt x="125" y="74"/>
                    <a:pt x="123" y="80"/>
                    <a:pt x="116" y="81"/>
                  </a:cubicBezTo>
                  <a:cubicBezTo>
                    <a:pt x="114" y="82"/>
                    <a:pt x="113" y="86"/>
                    <a:pt x="111" y="89"/>
                  </a:cubicBezTo>
                  <a:cubicBezTo>
                    <a:pt x="101" y="81"/>
                    <a:pt x="95" y="83"/>
                    <a:pt x="89" y="94"/>
                  </a:cubicBezTo>
                  <a:cubicBezTo>
                    <a:pt x="86" y="99"/>
                    <a:pt x="84" y="103"/>
                    <a:pt x="77" y="103"/>
                  </a:cubicBezTo>
                  <a:cubicBezTo>
                    <a:pt x="76" y="103"/>
                    <a:pt x="75" y="104"/>
                    <a:pt x="74" y="105"/>
                  </a:cubicBezTo>
                  <a:cubicBezTo>
                    <a:pt x="70" y="108"/>
                    <a:pt x="67" y="110"/>
                    <a:pt x="63" y="107"/>
                  </a:cubicBezTo>
                  <a:cubicBezTo>
                    <a:pt x="62" y="106"/>
                    <a:pt x="60" y="106"/>
                    <a:pt x="59" y="107"/>
                  </a:cubicBezTo>
                  <a:cubicBezTo>
                    <a:pt x="55" y="109"/>
                    <a:pt x="52" y="111"/>
                    <a:pt x="49" y="114"/>
                  </a:cubicBezTo>
                  <a:cubicBezTo>
                    <a:pt x="43" y="119"/>
                    <a:pt x="37" y="122"/>
                    <a:pt x="29" y="117"/>
                  </a:cubicBezTo>
                  <a:cubicBezTo>
                    <a:pt x="28" y="119"/>
                    <a:pt x="27" y="120"/>
                    <a:pt x="27" y="122"/>
                  </a:cubicBezTo>
                  <a:cubicBezTo>
                    <a:pt x="26" y="124"/>
                    <a:pt x="26" y="127"/>
                    <a:pt x="22" y="125"/>
                  </a:cubicBezTo>
                  <a:cubicBezTo>
                    <a:pt x="21" y="125"/>
                    <a:pt x="19" y="126"/>
                    <a:pt x="18" y="127"/>
                  </a:cubicBezTo>
                  <a:cubicBezTo>
                    <a:pt x="14" y="130"/>
                    <a:pt x="11" y="133"/>
                    <a:pt x="7" y="135"/>
                  </a:cubicBezTo>
                  <a:cubicBezTo>
                    <a:pt x="4" y="137"/>
                    <a:pt x="2" y="137"/>
                    <a:pt x="1" y="133"/>
                  </a:cubicBezTo>
                  <a:cubicBezTo>
                    <a:pt x="1" y="131"/>
                    <a:pt x="0" y="129"/>
                    <a:pt x="0" y="127"/>
                  </a:cubicBezTo>
                  <a:cubicBezTo>
                    <a:pt x="0" y="126"/>
                    <a:pt x="1" y="124"/>
                    <a:pt x="2" y="124"/>
                  </a:cubicBezTo>
                  <a:cubicBezTo>
                    <a:pt x="23" y="119"/>
                    <a:pt x="41" y="108"/>
                    <a:pt x="59" y="98"/>
                  </a:cubicBezTo>
                  <a:cubicBezTo>
                    <a:pt x="74" y="90"/>
                    <a:pt x="88" y="81"/>
                    <a:pt x="103" y="73"/>
                  </a:cubicBezTo>
                  <a:cubicBezTo>
                    <a:pt x="111" y="68"/>
                    <a:pt x="119" y="64"/>
                    <a:pt x="127" y="60"/>
                  </a:cubicBezTo>
                  <a:cubicBezTo>
                    <a:pt x="137" y="55"/>
                    <a:pt x="147" y="50"/>
                    <a:pt x="156" y="44"/>
                  </a:cubicBezTo>
                  <a:cubicBezTo>
                    <a:pt x="157" y="44"/>
                    <a:pt x="158" y="43"/>
                    <a:pt x="158" y="43"/>
                  </a:cubicBezTo>
                  <a:cubicBezTo>
                    <a:pt x="168" y="42"/>
                    <a:pt x="175" y="36"/>
                    <a:pt x="182" y="29"/>
                  </a:cubicBezTo>
                  <a:cubicBezTo>
                    <a:pt x="184" y="28"/>
                    <a:pt x="185" y="26"/>
                    <a:pt x="187" y="24"/>
                  </a:cubicBezTo>
                  <a:cubicBezTo>
                    <a:pt x="190" y="21"/>
                    <a:pt x="194" y="19"/>
                    <a:pt x="199" y="20"/>
                  </a:cubicBezTo>
                  <a:cubicBezTo>
                    <a:pt x="202" y="20"/>
                    <a:pt x="206" y="18"/>
                    <a:pt x="209" y="16"/>
                  </a:cubicBezTo>
                  <a:cubicBezTo>
                    <a:pt x="211" y="14"/>
                    <a:pt x="213" y="12"/>
                    <a:pt x="215" y="10"/>
                  </a:cubicBezTo>
                  <a:cubicBezTo>
                    <a:pt x="220" y="3"/>
                    <a:pt x="227" y="0"/>
                    <a:pt x="2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10"/>
            <p:cNvSpPr>
              <a:spLocks/>
            </p:cNvSpPr>
            <p:nvPr/>
          </p:nvSpPr>
          <p:spPr bwMode="auto">
            <a:xfrm>
              <a:off x="7021456" y="3602042"/>
              <a:ext cx="609595" cy="331789"/>
            </a:xfrm>
            <a:custGeom>
              <a:avLst/>
              <a:gdLst>
                <a:gd name="T0" fmla="*/ 0 w 162"/>
                <a:gd name="T1" fmla="*/ 79 h 88"/>
                <a:gd name="T2" fmla="*/ 7 w 162"/>
                <a:gd name="T3" fmla="*/ 77 h 88"/>
                <a:gd name="T4" fmla="*/ 26 w 162"/>
                <a:gd name="T5" fmla="*/ 66 h 88"/>
                <a:gd name="T6" fmla="*/ 33 w 162"/>
                <a:gd name="T7" fmla="*/ 52 h 88"/>
                <a:gd name="T8" fmla="*/ 32 w 162"/>
                <a:gd name="T9" fmla="*/ 44 h 88"/>
                <a:gd name="T10" fmla="*/ 19 w 162"/>
                <a:gd name="T11" fmla="*/ 48 h 88"/>
                <a:gd name="T12" fmla="*/ 47 w 162"/>
                <a:gd name="T13" fmla="*/ 34 h 88"/>
                <a:gd name="T14" fmla="*/ 52 w 162"/>
                <a:gd name="T15" fmla="*/ 37 h 88"/>
                <a:gd name="T16" fmla="*/ 60 w 162"/>
                <a:gd name="T17" fmla="*/ 40 h 88"/>
                <a:gd name="T18" fmla="*/ 75 w 162"/>
                <a:gd name="T19" fmla="*/ 34 h 88"/>
                <a:gd name="T20" fmla="*/ 78 w 162"/>
                <a:gd name="T21" fmla="*/ 27 h 88"/>
                <a:gd name="T22" fmla="*/ 72 w 162"/>
                <a:gd name="T23" fmla="*/ 10 h 88"/>
                <a:gd name="T24" fmla="*/ 81 w 162"/>
                <a:gd name="T25" fmla="*/ 9 h 88"/>
                <a:gd name="T26" fmla="*/ 82 w 162"/>
                <a:gd name="T27" fmla="*/ 21 h 88"/>
                <a:gd name="T28" fmla="*/ 91 w 162"/>
                <a:gd name="T29" fmla="*/ 29 h 88"/>
                <a:gd name="T30" fmla="*/ 106 w 162"/>
                <a:gd name="T31" fmla="*/ 24 h 88"/>
                <a:gd name="T32" fmla="*/ 116 w 162"/>
                <a:gd name="T33" fmla="*/ 19 h 88"/>
                <a:gd name="T34" fmla="*/ 126 w 162"/>
                <a:gd name="T35" fmla="*/ 14 h 88"/>
                <a:gd name="T36" fmla="*/ 150 w 162"/>
                <a:gd name="T37" fmla="*/ 3 h 88"/>
                <a:gd name="T38" fmla="*/ 162 w 162"/>
                <a:gd name="T39" fmla="*/ 0 h 88"/>
                <a:gd name="T40" fmla="*/ 160 w 162"/>
                <a:gd name="T41" fmla="*/ 7 h 88"/>
                <a:gd name="T42" fmla="*/ 141 w 162"/>
                <a:gd name="T43" fmla="*/ 16 h 88"/>
                <a:gd name="T44" fmla="*/ 126 w 162"/>
                <a:gd name="T45" fmla="*/ 21 h 88"/>
                <a:gd name="T46" fmla="*/ 116 w 162"/>
                <a:gd name="T47" fmla="*/ 30 h 88"/>
                <a:gd name="T48" fmla="*/ 96 w 162"/>
                <a:gd name="T49" fmla="*/ 35 h 88"/>
                <a:gd name="T50" fmla="*/ 91 w 162"/>
                <a:gd name="T51" fmla="*/ 36 h 88"/>
                <a:gd name="T52" fmla="*/ 81 w 162"/>
                <a:gd name="T53" fmla="*/ 44 h 88"/>
                <a:gd name="T54" fmla="*/ 61 w 162"/>
                <a:gd name="T55" fmla="*/ 50 h 88"/>
                <a:gd name="T56" fmla="*/ 51 w 162"/>
                <a:gd name="T57" fmla="*/ 57 h 88"/>
                <a:gd name="T58" fmla="*/ 39 w 162"/>
                <a:gd name="T59" fmla="*/ 73 h 88"/>
                <a:gd name="T60" fmla="*/ 27 w 162"/>
                <a:gd name="T61" fmla="*/ 77 h 88"/>
                <a:gd name="T62" fmla="*/ 15 w 162"/>
                <a:gd name="T63" fmla="*/ 83 h 88"/>
                <a:gd name="T64" fmla="*/ 0 w 162"/>
                <a:gd name="T65" fmla="*/ 79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2" h="88">
                  <a:moveTo>
                    <a:pt x="0" y="79"/>
                  </a:moveTo>
                  <a:cubicBezTo>
                    <a:pt x="3" y="78"/>
                    <a:pt x="5" y="77"/>
                    <a:pt x="7" y="77"/>
                  </a:cubicBezTo>
                  <a:cubicBezTo>
                    <a:pt x="15" y="77"/>
                    <a:pt x="21" y="73"/>
                    <a:pt x="26" y="66"/>
                  </a:cubicBezTo>
                  <a:cubicBezTo>
                    <a:pt x="29" y="62"/>
                    <a:pt x="31" y="57"/>
                    <a:pt x="33" y="52"/>
                  </a:cubicBezTo>
                  <a:cubicBezTo>
                    <a:pt x="34" y="50"/>
                    <a:pt x="32" y="47"/>
                    <a:pt x="32" y="44"/>
                  </a:cubicBezTo>
                  <a:cubicBezTo>
                    <a:pt x="27" y="46"/>
                    <a:pt x="23" y="47"/>
                    <a:pt x="19" y="48"/>
                  </a:cubicBezTo>
                  <a:cubicBezTo>
                    <a:pt x="28" y="43"/>
                    <a:pt x="36" y="35"/>
                    <a:pt x="47" y="34"/>
                  </a:cubicBezTo>
                  <a:cubicBezTo>
                    <a:pt x="49" y="34"/>
                    <a:pt x="51" y="34"/>
                    <a:pt x="52" y="37"/>
                  </a:cubicBezTo>
                  <a:cubicBezTo>
                    <a:pt x="54" y="41"/>
                    <a:pt x="56" y="42"/>
                    <a:pt x="60" y="40"/>
                  </a:cubicBezTo>
                  <a:cubicBezTo>
                    <a:pt x="65" y="37"/>
                    <a:pt x="70" y="36"/>
                    <a:pt x="75" y="34"/>
                  </a:cubicBezTo>
                  <a:cubicBezTo>
                    <a:pt x="77" y="32"/>
                    <a:pt x="79" y="30"/>
                    <a:pt x="78" y="27"/>
                  </a:cubicBezTo>
                  <a:cubicBezTo>
                    <a:pt x="76" y="22"/>
                    <a:pt x="74" y="16"/>
                    <a:pt x="72" y="10"/>
                  </a:cubicBezTo>
                  <a:cubicBezTo>
                    <a:pt x="75" y="10"/>
                    <a:pt x="78" y="9"/>
                    <a:pt x="81" y="9"/>
                  </a:cubicBezTo>
                  <a:cubicBezTo>
                    <a:pt x="81" y="13"/>
                    <a:pt x="81" y="17"/>
                    <a:pt x="82" y="21"/>
                  </a:cubicBezTo>
                  <a:cubicBezTo>
                    <a:pt x="82" y="27"/>
                    <a:pt x="85" y="30"/>
                    <a:pt x="91" y="29"/>
                  </a:cubicBezTo>
                  <a:cubicBezTo>
                    <a:pt x="96" y="28"/>
                    <a:pt x="101" y="26"/>
                    <a:pt x="106" y="24"/>
                  </a:cubicBezTo>
                  <a:cubicBezTo>
                    <a:pt x="110" y="23"/>
                    <a:pt x="113" y="20"/>
                    <a:pt x="116" y="19"/>
                  </a:cubicBezTo>
                  <a:cubicBezTo>
                    <a:pt x="119" y="17"/>
                    <a:pt x="122" y="14"/>
                    <a:pt x="126" y="14"/>
                  </a:cubicBezTo>
                  <a:cubicBezTo>
                    <a:pt x="135" y="12"/>
                    <a:pt x="143" y="9"/>
                    <a:pt x="150" y="3"/>
                  </a:cubicBezTo>
                  <a:cubicBezTo>
                    <a:pt x="153" y="1"/>
                    <a:pt x="157" y="1"/>
                    <a:pt x="162" y="0"/>
                  </a:cubicBezTo>
                  <a:cubicBezTo>
                    <a:pt x="161" y="3"/>
                    <a:pt x="161" y="5"/>
                    <a:pt x="160" y="7"/>
                  </a:cubicBezTo>
                  <a:cubicBezTo>
                    <a:pt x="158" y="12"/>
                    <a:pt x="146" y="17"/>
                    <a:pt x="141" y="16"/>
                  </a:cubicBezTo>
                  <a:cubicBezTo>
                    <a:pt x="135" y="15"/>
                    <a:pt x="130" y="18"/>
                    <a:pt x="126" y="21"/>
                  </a:cubicBezTo>
                  <a:cubicBezTo>
                    <a:pt x="123" y="24"/>
                    <a:pt x="119" y="27"/>
                    <a:pt x="116" y="30"/>
                  </a:cubicBezTo>
                  <a:cubicBezTo>
                    <a:pt x="110" y="35"/>
                    <a:pt x="104" y="38"/>
                    <a:pt x="96" y="35"/>
                  </a:cubicBezTo>
                  <a:cubicBezTo>
                    <a:pt x="94" y="35"/>
                    <a:pt x="92" y="35"/>
                    <a:pt x="91" y="36"/>
                  </a:cubicBezTo>
                  <a:cubicBezTo>
                    <a:pt x="87" y="39"/>
                    <a:pt x="84" y="42"/>
                    <a:pt x="81" y="44"/>
                  </a:cubicBezTo>
                  <a:cubicBezTo>
                    <a:pt x="75" y="49"/>
                    <a:pt x="69" y="51"/>
                    <a:pt x="61" y="50"/>
                  </a:cubicBezTo>
                  <a:cubicBezTo>
                    <a:pt x="55" y="49"/>
                    <a:pt x="51" y="51"/>
                    <a:pt x="51" y="57"/>
                  </a:cubicBezTo>
                  <a:cubicBezTo>
                    <a:pt x="51" y="66"/>
                    <a:pt x="46" y="70"/>
                    <a:pt x="39" y="73"/>
                  </a:cubicBezTo>
                  <a:cubicBezTo>
                    <a:pt x="35" y="74"/>
                    <a:pt x="31" y="76"/>
                    <a:pt x="27" y="77"/>
                  </a:cubicBezTo>
                  <a:cubicBezTo>
                    <a:pt x="23" y="79"/>
                    <a:pt x="19" y="81"/>
                    <a:pt x="15" y="83"/>
                  </a:cubicBezTo>
                  <a:cubicBezTo>
                    <a:pt x="7" y="87"/>
                    <a:pt x="7" y="88"/>
                    <a:pt x="0" y="7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11"/>
            <p:cNvSpPr>
              <a:spLocks/>
            </p:cNvSpPr>
            <p:nvPr/>
          </p:nvSpPr>
          <p:spPr bwMode="auto">
            <a:xfrm>
              <a:off x="5365706" y="3998920"/>
              <a:ext cx="217487" cy="44449"/>
            </a:xfrm>
            <a:custGeom>
              <a:avLst/>
              <a:gdLst>
                <a:gd name="T0" fmla="*/ 0 w 58"/>
                <a:gd name="T1" fmla="*/ 4 h 12"/>
                <a:gd name="T2" fmla="*/ 5 w 58"/>
                <a:gd name="T3" fmla="*/ 1 h 12"/>
                <a:gd name="T4" fmla="*/ 17 w 58"/>
                <a:gd name="T5" fmla="*/ 1 h 12"/>
                <a:gd name="T6" fmla="*/ 18 w 58"/>
                <a:gd name="T7" fmla="*/ 1 h 12"/>
                <a:gd name="T8" fmla="*/ 50 w 58"/>
                <a:gd name="T9" fmla="*/ 3 h 12"/>
                <a:gd name="T10" fmla="*/ 58 w 58"/>
                <a:gd name="T11" fmla="*/ 3 h 12"/>
                <a:gd name="T12" fmla="*/ 36 w 58"/>
                <a:gd name="T13" fmla="*/ 11 h 12"/>
                <a:gd name="T14" fmla="*/ 8 w 58"/>
                <a:gd name="T15" fmla="*/ 5 h 12"/>
                <a:gd name="T16" fmla="*/ 0 w 58"/>
                <a:gd name="T17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12">
                  <a:moveTo>
                    <a:pt x="0" y="4"/>
                  </a:moveTo>
                  <a:cubicBezTo>
                    <a:pt x="0" y="0"/>
                    <a:pt x="2" y="0"/>
                    <a:pt x="5" y="1"/>
                  </a:cubicBezTo>
                  <a:cubicBezTo>
                    <a:pt x="9" y="2"/>
                    <a:pt x="13" y="5"/>
                    <a:pt x="17" y="1"/>
                  </a:cubicBezTo>
                  <a:cubicBezTo>
                    <a:pt x="17" y="0"/>
                    <a:pt x="18" y="1"/>
                    <a:pt x="18" y="1"/>
                  </a:cubicBezTo>
                  <a:cubicBezTo>
                    <a:pt x="29" y="5"/>
                    <a:pt x="39" y="4"/>
                    <a:pt x="50" y="3"/>
                  </a:cubicBezTo>
                  <a:cubicBezTo>
                    <a:pt x="52" y="3"/>
                    <a:pt x="54" y="3"/>
                    <a:pt x="58" y="3"/>
                  </a:cubicBezTo>
                  <a:cubicBezTo>
                    <a:pt x="51" y="10"/>
                    <a:pt x="44" y="12"/>
                    <a:pt x="36" y="11"/>
                  </a:cubicBezTo>
                  <a:cubicBezTo>
                    <a:pt x="26" y="9"/>
                    <a:pt x="17" y="7"/>
                    <a:pt x="8" y="5"/>
                  </a:cubicBezTo>
                  <a:cubicBezTo>
                    <a:pt x="5" y="4"/>
                    <a:pt x="2" y="4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12"/>
            <p:cNvSpPr>
              <a:spLocks/>
            </p:cNvSpPr>
            <p:nvPr/>
          </p:nvSpPr>
          <p:spPr bwMode="auto">
            <a:xfrm>
              <a:off x="3311497" y="2559054"/>
              <a:ext cx="74613" cy="85725"/>
            </a:xfrm>
            <a:custGeom>
              <a:avLst/>
              <a:gdLst>
                <a:gd name="T0" fmla="*/ 6 w 20"/>
                <a:gd name="T1" fmla="*/ 22 h 23"/>
                <a:gd name="T2" fmla="*/ 0 w 20"/>
                <a:gd name="T3" fmla="*/ 11 h 23"/>
                <a:gd name="T4" fmla="*/ 8 w 20"/>
                <a:gd name="T5" fmla="*/ 2 h 23"/>
                <a:gd name="T6" fmla="*/ 13 w 20"/>
                <a:gd name="T7" fmla="*/ 1 h 23"/>
                <a:gd name="T8" fmla="*/ 16 w 20"/>
                <a:gd name="T9" fmla="*/ 6 h 23"/>
                <a:gd name="T10" fmla="*/ 18 w 20"/>
                <a:gd name="T11" fmla="*/ 14 h 23"/>
                <a:gd name="T12" fmla="*/ 20 w 20"/>
                <a:gd name="T13" fmla="*/ 19 h 23"/>
                <a:gd name="T14" fmla="*/ 12 w 20"/>
                <a:gd name="T15" fmla="*/ 22 h 23"/>
                <a:gd name="T16" fmla="*/ 6 w 20"/>
                <a:gd name="T17" fmla="*/ 2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3">
                  <a:moveTo>
                    <a:pt x="6" y="22"/>
                  </a:moveTo>
                  <a:cubicBezTo>
                    <a:pt x="4" y="18"/>
                    <a:pt x="2" y="15"/>
                    <a:pt x="0" y="11"/>
                  </a:cubicBezTo>
                  <a:cubicBezTo>
                    <a:pt x="2" y="8"/>
                    <a:pt x="5" y="5"/>
                    <a:pt x="8" y="2"/>
                  </a:cubicBezTo>
                  <a:cubicBezTo>
                    <a:pt x="9" y="1"/>
                    <a:pt x="12" y="0"/>
                    <a:pt x="13" y="1"/>
                  </a:cubicBezTo>
                  <a:cubicBezTo>
                    <a:pt x="14" y="1"/>
                    <a:pt x="15" y="4"/>
                    <a:pt x="16" y="6"/>
                  </a:cubicBezTo>
                  <a:cubicBezTo>
                    <a:pt x="16" y="8"/>
                    <a:pt x="17" y="11"/>
                    <a:pt x="18" y="14"/>
                  </a:cubicBezTo>
                  <a:cubicBezTo>
                    <a:pt x="19" y="16"/>
                    <a:pt x="20" y="19"/>
                    <a:pt x="20" y="19"/>
                  </a:cubicBezTo>
                  <a:cubicBezTo>
                    <a:pt x="17" y="21"/>
                    <a:pt x="14" y="22"/>
                    <a:pt x="12" y="22"/>
                  </a:cubicBezTo>
                  <a:cubicBezTo>
                    <a:pt x="10" y="23"/>
                    <a:pt x="8" y="22"/>
                    <a:pt x="6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13"/>
            <p:cNvSpPr>
              <a:spLocks/>
            </p:cNvSpPr>
            <p:nvPr/>
          </p:nvSpPr>
          <p:spPr bwMode="auto">
            <a:xfrm>
              <a:off x="7037330" y="3787780"/>
              <a:ext cx="44449" cy="85725"/>
            </a:xfrm>
            <a:custGeom>
              <a:avLst/>
              <a:gdLst>
                <a:gd name="T0" fmla="*/ 11 w 12"/>
                <a:gd name="T1" fmla="*/ 0 h 23"/>
                <a:gd name="T2" fmla="*/ 11 w 12"/>
                <a:gd name="T3" fmla="*/ 9 h 23"/>
                <a:gd name="T4" fmla="*/ 5 w 12"/>
                <a:gd name="T5" fmla="*/ 22 h 23"/>
                <a:gd name="T6" fmla="*/ 1 w 12"/>
                <a:gd name="T7" fmla="*/ 22 h 23"/>
                <a:gd name="T8" fmla="*/ 0 w 12"/>
                <a:gd name="T9" fmla="*/ 17 h 23"/>
                <a:gd name="T10" fmla="*/ 3 w 12"/>
                <a:gd name="T11" fmla="*/ 3 h 23"/>
                <a:gd name="T12" fmla="*/ 4 w 12"/>
                <a:gd name="T13" fmla="*/ 1 h 23"/>
                <a:gd name="T14" fmla="*/ 11 w 12"/>
                <a:gd name="T1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23">
                  <a:moveTo>
                    <a:pt x="11" y="0"/>
                  </a:moveTo>
                  <a:cubicBezTo>
                    <a:pt x="11" y="3"/>
                    <a:pt x="11" y="6"/>
                    <a:pt x="11" y="9"/>
                  </a:cubicBezTo>
                  <a:cubicBezTo>
                    <a:pt x="12" y="17"/>
                    <a:pt x="11" y="19"/>
                    <a:pt x="5" y="22"/>
                  </a:cubicBezTo>
                  <a:cubicBezTo>
                    <a:pt x="4" y="22"/>
                    <a:pt x="1" y="23"/>
                    <a:pt x="1" y="22"/>
                  </a:cubicBezTo>
                  <a:cubicBezTo>
                    <a:pt x="0" y="21"/>
                    <a:pt x="0" y="18"/>
                    <a:pt x="0" y="17"/>
                  </a:cubicBezTo>
                  <a:cubicBezTo>
                    <a:pt x="5" y="13"/>
                    <a:pt x="4" y="8"/>
                    <a:pt x="3" y="3"/>
                  </a:cubicBezTo>
                  <a:cubicBezTo>
                    <a:pt x="3" y="2"/>
                    <a:pt x="4" y="2"/>
                    <a:pt x="4" y="1"/>
                  </a:cubicBezTo>
                  <a:cubicBezTo>
                    <a:pt x="6" y="0"/>
                    <a:pt x="9" y="0"/>
                    <a:pt x="1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14"/>
            <p:cNvSpPr>
              <a:spLocks/>
            </p:cNvSpPr>
            <p:nvPr/>
          </p:nvSpPr>
          <p:spPr bwMode="auto">
            <a:xfrm>
              <a:off x="7689790" y="3643319"/>
              <a:ext cx="117475" cy="53974"/>
            </a:xfrm>
            <a:custGeom>
              <a:avLst/>
              <a:gdLst>
                <a:gd name="T0" fmla="*/ 0 w 31"/>
                <a:gd name="T1" fmla="*/ 14 h 14"/>
                <a:gd name="T2" fmla="*/ 31 w 31"/>
                <a:gd name="T3" fmla="*/ 0 h 14"/>
                <a:gd name="T4" fmla="*/ 0 w 3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4">
                  <a:moveTo>
                    <a:pt x="0" y="14"/>
                  </a:moveTo>
                  <a:cubicBezTo>
                    <a:pt x="8" y="6"/>
                    <a:pt x="18" y="1"/>
                    <a:pt x="31" y="0"/>
                  </a:cubicBezTo>
                  <a:cubicBezTo>
                    <a:pt x="22" y="10"/>
                    <a:pt x="10" y="9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15"/>
            <p:cNvSpPr>
              <a:spLocks/>
            </p:cNvSpPr>
            <p:nvPr/>
          </p:nvSpPr>
          <p:spPr bwMode="auto">
            <a:xfrm>
              <a:off x="5800677" y="4024319"/>
              <a:ext cx="60326" cy="49215"/>
            </a:xfrm>
            <a:custGeom>
              <a:avLst/>
              <a:gdLst>
                <a:gd name="T0" fmla="*/ 0 w 16"/>
                <a:gd name="T1" fmla="*/ 3 h 13"/>
                <a:gd name="T2" fmla="*/ 16 w 16"/>
                <a:gd name="T3" fmla="*/ 7 h 13"/>
                <a:gd name="T4" fmla="*/ 1 w 16"/>
                <a:gd name="T5" fmla="*/ 13 h 13"/>
                <a:gd name="T6" fmla="*/ 0 w 16"/>
                <a:gd name="T7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3">
                  <a:moveTo>
                    <a:pt x="0" y="3"/>
                  </a:moveTo>
                  <a:cubicBezTo>
                    <a:pt x="5" y="0"/>
                    <a:pt x="9" y="6"/>
                    <a:pt x="16" y="7"/>
                  </a:cubicBezTo>
                  <a:cubicBezTo>
                    <a:pt x="11" y="13"/>
                    <a:pt x="6" y="12"/>
                    <a:pt x="1" y="13"/>
                  </a:cubicBezTo>
                  <a:cubicBezTo>
                    <a:pt x="1" y="9"/>
                    <a:pt x="0" y="6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16"/>
            <p:cNvSpPr>
              <a:spLocks/>
            </p:cNvSpPr>
            <p:nvPr/>
          </p:nvSpPr>
          <p:spPr bwMode="auto">
            <a:xfrm>
              <a:off x="8385109" y="3101980"/>
              <a:ext cx="60326" cy="71438"/>
            </a:xfrm>
            <a:custGeom>
              <a:avLst/>
              <a:gdLst>
                <a:gd name="T0" fmla="*/ 16 w 16"/>
                <a:gd name="T1" fmla="*/ 0 h 19"/>
                <a:gd name="T2" fmla="*/ 0 w 16"/>
                <a:gd name="T3" fmla="*/ 19 h 19"/>
                <a:gd name="T4" fmla="*/ 16 w 16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9">
                  <a:moveTo>
                    <a:pt x="16" y="0"/>
                  </a:moveTo>
                  <a:cubicBezTo>
                    <a:pt x="14" y="10"/>
                    <a:pt x="8" y="14"/>
                    <a:pt x="0" y="19"/>
                  </a:cubicBezTo>
                  <a:cubicBezTo>
                    <a:pt x="4" y="11"/>
                    <a:pt x="6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17"/>
            <p:cNvSpPr>
              <a:spLocks/>
            </p:cNvSpPr>
            <p:nvPr/>
          </p:nvSpPr>
          <p:spPr bwMode="auto">
            <a:xfrm>
              <a:off x="5211718" y="3975107"/>
              <a:ext cx="71437" cy="41276"/>
            </a:xfrm>
            <a:custGeom>
              <a:avLst/>
              <a:gdLst>
                <a:gd name="T0" fmla="*/ 19 w 19"/>
                <a:gd name="T1" fmla="*/ 11 h 11"/>
                <a:gd name="T2" fmla="*/ 0 w 19"/>
                <a:gd name="T3" fmla="*/ 1 h 11"/>
                <a:gd name="T4" fmla="*/ 3 w 19"/>
                <a:gd name="T5" fmla="*/ 0 h 11"/>
                <a:gd name="T6" fmla="*/ 19 w 19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1">
                  <a:moveTo>
                    <a:pt x="19" y="11"/>
                  </a:moveTo>
                  <a:cubicBezTo>
                    <a:pt x="12" y="8"/>
                    <a:pt x="7" y="5"/>
                    <a:pt x="0" y="1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10" y="1"/>
                    <a:pt x="17" y="0"/>
                    <a:pt x="19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18"/>
            <p:cNvSpPr>
              <a:spLocks/>
            </p:cNvSpPr>
            <p:nvPr/>
          </p:nvSpPr>
          <p:spPr bwMode="auto">
            <a:xfrm>
              <a:off x="6751582" y="3944943"/>
              <a:ext cx="120648" cy="34924"/>
            </a:xfrm>
            <a:custGeom>
              <a:avLst/>
              <a:gdLst>
                <a:gd name="T0" fmla="*/ 0 w 32"/>
                <a:gd name="T1" fmla="*/ 9 h 9"/>
                <a:gd name="T2" fmla="*/ 32 w 32"/>
                <a:gd name="T3" fmla="*/ 4 h 9"/>
                <a:gd name="T4" fmla="*/ 29 w 32"/>
                <a:gd name="T5" fmla="*/ 5 h 9"/>
                <a:gd name="T6" fmla="*/ 0 w 32"/>
                <a:gd name="T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9">
                  <a:moveTo>
                    <a:pt x="0" y="9"/>
                  </a:moveTo>
                  <a:cubicBezTo>
                    <a:pt x="9" y="0"/>
                    <a:pt x="21" y="6"/>
                    <a:pt x="32" y="4"/>
                  </a:cubicBezTo>
                  <a:cubicBezTo>
                    <a:pt x="31" y="4"/>
                    <a:pt x="30" y="6"/>
                    <a:pt x="29" y="5"/>
                  </a:cubicBezTo>
                  <a:cubicBezTo>
                    <a:pt x="19" y="3"/>
                    <a:pt x="10" y="9"/>
                    <a:pt x="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19"/>
            <p:cNvSpPr>
              <a:spLocks/>
            </p:cNvSpPr>
            <p:nvPr/>
          </p:nvSpPr>
          <p:spPr bwMode="auto">
            <a:xfrm>
              <a:off x="8258109" y="3595694"/>
              <a:ext cx="71437" cy="47625"/>
            </a:xfrm>
            <a:custGeom>
              <a:avLst/>
              <a:gdLst>
                <a:gd name="T0" fmla="*/ 19 w 19"/>
                <a:gd name="T1" fmla="*/ 1 h 13"/>
                <a:gd name="T2" fmla="*/ 3 w 19"/>
                <a:gd name="T3" fmla="*/ 13 h 13"/>
                <a:gd name="T4" fmla="*/ 3 w 19"/>
                <a:gd name="T5" fmla="*/ 5 h 13"/>
                <a:gd name="T6" fmla="*/ 9 w 19"/>
                <a:gd name="T7" fmla="*/ 3 h 13"/>
                <a:gd name="T8" fmla="*/ 18 w 19"/>
                <a:gd name="T9" fmla="*/ 0 h 13"/>
                <a:gd name="T10" fmla="*/ 19 w 19"/>
                <a:gd name="T11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13">
                  <a:moveTo>
                    <a:pt x="19" y="1"/>
                  </a:moveTo>
                  <a:cubicBezTo>
                    <a:pt x="14" y="5"/>
                    <a:pt x="8" y="9"/>
                    <a:pt x="3" y="13"/>
                  </a:cubicBezTo>
                  <a:cubicBezTo>
                    <a:pt x="0" y="12"/>
                    <a:pt x="0" y="8"/>
                    <a:pt x="3" y="5"/>
                  </a:cubicBezTo>
                  <a:cubicBezTo>
                    <a:pt x="4" y="4"/>
                    <a:pt x="7" y="3"/>
                    <a:pt x="9" y="3"/>
                  </a:cubicBezTo>
                  <a:cubicBezTo>
                    <a:pt x="12" y="2"/>
                    <a:pt x="15" y="1"/>
                    <a:pt x="18" y="0"/>
                  </a:cubicBezTo>
                  <a:cubicBezTo>
                    <a:pt x="18" y="0"/>
                    <a:pt x="19" y="1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0"/>
            <p:cNvSpPr>
              <a:spLocks/>
            </p:cNvSpPr>
            <p:nvPr/>
          </p:nvSpPr>
          <p:spPr bwMode="auto">
            <a:xfrm>
              <a:off x="7581839" y="3667131"/>
              <a:ext cx="52387" cy="41276"/>
            </a:xfrm>
            <a:custGeom>
              <a:avLst/>
              <a:gdLst>
                <a:gd name="T0" fmla="*/ 14 w 14"/>
                <a:gd name="T1" fmla="*/ 0 h 11"/>
                <a:gd name="T2" fmla="*/ 8 w 14"/>
                <a:gd name="T3" fmla="*/ 7 h 11"/>
                <a:gd name="T4" fmla="*/ 1 w 14"/>
                <a:gd name="T5" fmla="*/ 11 h 11"/>
                <a:gd name="T6" fmla="*/ 0 w 14"/>
                <a:gd name="T7" fmla="*/ 8 h 11"/>
                <a:gd name="T8" fmla="*/ 4 w 14"/>
                <a:gd name="T9" fmla="*/ 3 h 11"/>
                <a:gd name="T10" fmla="*/ 14 w 14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1">
                  <a:moveTo>
                    <a:pt x="14" y="0"/>
                  </a:moveTo>
                  <a:cubicBezTo>
                    <a:pt x="12" y="3"/>
                    <a:pt x="10" y="5"/>
                    <a:pt x="8" y="7"/>
                  </a:cubicBezTo>
                  <a:cubicBezTo>
                    <a:pt x="7" y="10"/>
                    <a:pt x="5" y="11"/>
                    <a:pt x="1" y="11"/>
                  </a:cubicBezTo>
                  <a:cubicBezTo>
                    <a:pt x="1" y="10"/>
                    <a:pt x="0" y="9"/>
                    <a:pt x="0" y="8"/>
                  </a:cubicBezTo>
                  <a:cubicBezTo>
                    <a:pt x="1" y="6"/>
                    <a:pt x="2" y="4"/>
                    <a:pt x="4" y="3"/>
                  </a:cubicBezTo>
                  <a:cubicBezTo>
                    <a:pt x="7" y="1"/>
                    <a:pt x="10" y="1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1"/>
            <p:cNvSpPr>
              <a:spLocks/>
            </p:cNvSpPr>
            <p:nvPr/>
          </p:nvSpPr>
          <p:spPr bwMode="auto">
            <a:xfrm>
              <a:off x="7986649" y="3297242"/>
              <a:ext cx="26988" cy="26989"/>
            </a:xfrm>
            <a:custGeom>
              <a:avLst/>
              <a:gdLst>
                <a:gd name="T0" fmla="*/ 0 w 7"/>
                <a:gd name="T1" fmla="*/ 3 h 7"/>
                <a:gd name="T2" fmla="*/ 6 w 7"/>
                <a:gd name="T3" fmla="*/ 0 h 7"/>
                <a:gd name="T4" fmla="*/ 7 w 7"/>
                <a:gd name="T5" fmla="*/ 1 h 7"/>
                <a:gd name="T6" fmla="*/ 4 w 7"/>
                <a:gd name="T7" fmla="*/ 7 h 7"/>
                <a:gd name="T8" fmla="*/ 0 w 7"/>
                <a:gd name="T9" fmla="*/ 5 h 7"/>
                <a:gd name="T10" fmla="*/ 0 w 7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7">
                  <a:moveTo>
                    <a:pt x="0" y="3"/>
                  </a:moveTo>
                  <a:cubicBezTo>
                    <a:pt x="2" y="2"/>
                    <a:pt x="4" y="1"/>
                    <a:pt x="6" y="0"/>
                  </a:cubicBezTo>
                  <a:cubicBezTo>
                    <a:pt x="7" y="0"/>
                    <a:pt x="7" y="1"/>
                    <a:pt x="7" y="1"/>
                  </a:cubicBezTo>
                  <a:cubicBezTo>
                    <a:pt x="6" y="3"/>
                    <a:pt x="6" y="5"/>
                    <a:pt x="4" y="7"/>
                  </a:cubicBezTo>
                  <a:cubicBezTo>
                    <a:pt x="4" y="7"/>
                    <a:pt x="2" y="6"/>
                    <a:pt x="0" y="5"/>
                  </a:cubicBezTo>
                  <a:cubicBezTo>
                    <a:pt x="0" y="4"/>
                    <a:pt x="0" y="4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2"/>
            <p:cNvSpPr>
              <a:spLocks/>
            </p:cNvSpPr>
            <p:nvPr/>
          </p:nvSpPr>
          <p:spPr bwMode="auto">
            <a:xfrm>
              <a:off x="8542270" y="2830517"/>
              <a:ext cx="30164" cy="33338"/>
            </a:xfrm>
            <a:custGeom>
              <a:avLst/>
              <a:gdLst>
                <a:gd name="T0" fmla="*/ 0 w 8"/>
                <a:gd name="T1" fmla="*/ 9 h 9"/>
                <a:gd name="T2" fmla="*/ 4 w 8"/>
                <a:gd name="T3" fmla="*/ 2 h 9"/>
                <a:gd name="T4" fmla="*/ 6 w 8"/>
                <a:gd name="T5" fmla="*/ 0 h 9"/>
                <a:gd name="T6" fmla="*/ 0 w 8"/>
                <a:gd name="T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9">
                  <a:moveTo>
                    <a:pt x="0" y="9"/>
                  </a:moveTo>
                  <a:cubicBezTo>
                    <a:pt x="2" y="7"/>
                    <a:pt x="3" y="5"/>
                    <a:pt x="4" y="2"/>
                  </a:cubicBezTo>
                  <a:cubicBezTo>
                    <a:pt x="5" y="1"/>
                    <a:pt x="5" y="1"/>
                    <a:pt x="6" y="0"/>
                  </a:cubicBezTo>
                  <a:cubicBezTo>
                    <a:pt x="8" y="4"/>
                    <a:pt x="6" y="7"/>
                    <a:pt x="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"/>
            <p:cNvSpPr>
              <a:spLocks/>
            </p:cNvSpPr>
            <p:nvPr/>
          </p:nvSpPr>
          <p:spPr bwMode="auto">
            <a:xfrm>
              <a:off x="8412094" y="3003553"/>
              <a:ext cx="30164" cy="30165"/>
            </a:xfrm>
            <a:custGeom>
              <a:avLst/>
              <a:gdLst>
                <a:gd name="T0" fmla="*/ 8 w 8"/>
                <a:gd name="T1" fmla="*/ 2 h 8"/>
                <a:gd name="T2" fmla="*/ 2 w 8"/>
                <a:gd name="T3" fmla="*/ 8 h 8"/>
                <a:gd name="T4" fmla="*/ 0 w 8"/>
                <a:gd name="T5" fmla="*/ 7 h 8"/>
                <a:gd name="T6" fmla="*/ 6 w 8"/>
                <a:gd name="T7" fmla="*/ 0 h 8"/>
                <a:gd name="T8" fmla="*/ 8 w 8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8" y="2"/>
                  </a:moveTo>
                  <a:cubicBezTo>
                    <a:pt x="6" y="4"/>
                    <a:pt x="4" y="6"/>
                    <a:pt x="2" y="8"/>
                  </a:cubicBezTo>
                  <a:cubicBezTo>
                    <a:pt x="1" y="8"/>
                    <a:pt x="1" y="7"/>
                    <a:pt x="0" y="7"/>
                  </a:cubicBezTo>
                  <a:cubicBezTo>
                    <a:pt x="2" y="4"/>
                    <a:pt x="4" y="2"/>
                    <a:pt x="6" y="0"/>
                  </a:cubicBezTo>
                  <a:cubicBezTo>
                    <a:pt x="7" y="0"/>
                    <a:pt x="7" y="1"/>
                    <a:pt x="8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4"/>
            <p:cNvSpPr>
              <a:spLocks/>
            </p:cNvSpPr>
            <p:nvPr/>
          </p:nvSpPr>
          <p:spPr bwMode="auto">
            <a:xfrm>
              <a:off x="7450077" y="3733806"/>
              <a:ext cx="22226" cy="26989"/>
            </a:xfrm>
            <a:custGeom>
              <a:avLst/>
              <a:gdLst>
                <a:gd name="T0" fmla="*/ 4 w 6"/>
                <a:gd name="T1" fmla="*/ 0 h 7"/>
                <a:gd name="T2" fmla="*/ 6 w 6"/>
                <a:gd name="T3" fmla="*/ 6 h 7"/>
                <a:gd name="T4" fmla="*/ 0 w 6"/>
                <a:gd name="T5" fmla="*/ 7 h 7"/>
                <a:gd name="T6" fmla="*/ 3 w 6"/>
                <a:gd name="T7" fmla="*/ 0 h 7"/>
                <a:gd name="T8" fmla="*/ 4 w 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7">
                  <a:moveTo>
                    <a:pt x="4" y="0"/>
                  </a:moveTo>
                  <a:cubicBezTo>
                    <a:pt x="5" y="2"/>
                    <a:pt x="5" y="4"/>
                    <a:pt x="6" y="6"/>
                  </a:cubicBezTo>
                  <a:cubicBezTo>
                    <a:pt x="4" y="6"/>
                    <a:pt x="2" y="6"/>
                    <a:pt x="0" y="7"/>
                  </a:cubicBezTo>
                  <a:cubicBezTo>
                    <a:pt x="1" y="4"/>
                    <a:pt x="2" y="2"/>
                    <a:pt x="3" y="0"/>
                  </a:cubicBezTo>
                  <a:cubicBezTo>
                    <a:pt x="3" y="0"/>
                    <a:pt x="4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5"/>
            <p:cNvSpPr>
              <a:spLocks/>
            </p:cNvSpPr>
            <p:nvPr/>
          </p:nvSpPr>
          <p:spPr bwMode="auto">
            <a:xfrm>
              <a:off x="6897632" y="3873505"/>
              <a:ext cx="30164" cy="23813"/>
            </a:xfrm>
            <a:custGeom>
              <a:avLst/>
              <a:gdLst>
                <a:gd name="T0" fmla="*/ 0 w 8"/>
                <a:gd name="T1" fmla="*/ 5 h 6"/>
                <a:gd name="T2" fmla="*/ 4 w 8"/>
                <a:gd name="T3" fmla="*/ 0 h 6"/>
                <a:gd name="T4" fmla="*/ 8 w 8"/>
                <a:gd name="T5" fmla="*/ 4 h 6"/>
                <a:gd name="T6" fmla="*/ 0 w 8"/>
                <a:gd name="T7" fmla="*/ 6 h 6"/>
                <a:gd name="T8" fmla="*/ 0 w 8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6">
                  <a:moveTo>
                    <a:pt x="0" y="5"/>
                  </a:moveTo>
                  <a:cubicBezTo>
                    <a:pt x="1" y="3"/>
                    <a:pt x="3" y="2"/>
                    <a:pt x="4" y="0"/>
                  </a:cubicBezTo>
                  <a:cubicBezTo>
                    <a:pt x="5" y="1"/>
                    <a:pt x="6" y="2"/>
                    <a:pt x="8" y="4"/>
                  </a:cubicBezTo>
                  <a:cubicBezTo>
                    <a:pt x="5" y="5"/>
                    <a:pt x="2" y="5"/>
                    <a:pt x="0" y="6"/>
                  </a:cubicBezTo>
                  <a:cubicBezTo>
                    <a:pt x="0" y="5"/>
                    <a:pt x="0" y="5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6"/>
            <p:cNvSpPr>
              <a:spLocks/>
            </p:cNvSpPr>
            <p:nvPr/>
          </p:nvSpPr>
          <p:spPr bwMode="auto">
            <a:xfrm>
              <a:off x="5286331" y="4114806"/>
              <a:ext cx="668334" cy="106365"/>
            </a:xfrm>
            <a:custGeom>
              <a:avLst/>
              <a:gdLst>
                <a:gd name="T0" fmla="*/ 167 w 178"/>
                <a:gd name="T1" fmla="*/ 7 h 28"/>
                <a:gd name="T2" fmla="*/ 161 w 178"/>
                <a:gd name="T3" fmla="*/ 14 h 28"/>
                <a:gd name="T4" fmla="*/ 178 w 178"/>
                <a:gd name="T5" fmla="*/ 13 h 28"/>
                <a:gd name="T6" fmla="*/ 163 w 178"/>
                <a:gd name="T7" fmla="*/ 21 h 28"/>
                <a:gd name="T8" fmla="*/ 97 w 178"/>
                <a:gd name="T9" fmla="*/ 20 h 28"/>
                <a:gd name="T10" fmla="*/ 100 w 178"/>
                <a:gd name="T11" fmla="*/ 27 h 28"/>
                <a:gd name="T12" fmla="*/ 25 w 178"/>
                <a:gd name="T13" fmla="*/ 19 h 28"/>
                <a:gd name="T14" fmla="*/ 3 w 178"/>
                <a:gd name="T15" fmla="*/ 7 h 28"/>
                <a:gd name="T16" fmla="*/ 0 w 178"/>
                <a:gd name="T17" fmla="*/ 3 h 28"/>
                <a:gd name="T18" fmla="*/ 12 w 178"/>
                <a:gd name="T19" fmla="*/ 0 h 28"/>
                <a:gd name="T20" fmla="*/ 16 w 178"/>
                <a:gd name="T21" fmla="*/ 1 h 28"/>
                <a:gd name="T22" fmla="*/ 22 w 178"/>
                <a:gd name="T23" fmla="*/ 4 h 28"/>
                <a:gd name="T24" fmla="*/ 39 w 178"/>
                <a:gd name="T25" fmla="*/ 2 h 28"/>
                <a:gd name="T26" fmla="*/ 57 w 178"/>
                <a:gd name="T27" fmla="*/ 5 h 28"/>
                <a:gd name="T28" fmla="*/ 79 w 178"/>
                <a:gd name="T29" fmla="*/ 4 h 28"/>
                <a:gd name="T30" fmla="*/ 82 w 178"/>
                <a:gd name="T31" fmla="*/ 4 h 28"/>
                <a:gd name="T32" fmla="*/ 104 w 178"/>
                <a:gd name="T33" fmla="*/ 10 h 28"/>
                <a:gd name="T34" fmla="*/ 107 w 178"/>
                <a:gd name="T35" fmla="*/ 12 h 28"/>
                <a:gd name="T36" fmla="*/ 115 w 178"/>
                <a:gd name="T37" fmla="*/ 14 h 28"/>
                <a:gd name="T38" fmla="*/ 128 w 178"/>
                <a:gd name="T39" fmla="*/ 16 h 28"/>
                <a:gd name="T40" fmla="*/ 141 w 178"/>
                <a:gd name="T41" fmla="*/ 15 h 28"/>
                <a:gd name="T42" fmla="*/ 152 w 178"/>
                <a:gd name="T43" fmla="*/ 8 h 28"/>
                <a:gd name="T44" fmla="*/ 167 w 178"/>
                <a:gd name="T45" fmla="*/ 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8" h="28">
                  <a:moveTo>
                    <a:pt x="167" y="7"/>
                  </a:moveTo>
                  <a:cubicBezTo>
                    <a:pt x="165" y="9"/>
                    <a:pt x="163" y="11"/>
                    <a:pt x="161" y="14"/>
                  </a:cubicBezTo>
                  <a:cubicBezTo>
                    <a:pt x="167" y="19"/>
                    <a:pt x="172" y="10"/>
                    <a:pt x="178" y="13"/>
                  </a:cubicBezTo>
                  <a:cubicBezTo>
                    <a:pt x="173" y="17"/>
                    <a:pt x="170" y="21"/>
                    <a:pt x="163" y="21"/>
                  </a:cubicBezTo>
                  <a:cubicBezTo>
                    <a:pt x="141" y="20"/>
                    <a:pt x="119" y="20"/>
                    <a:pt x="97" y="20"/>
                  </a:cubicBezTo>
                  <a:cubicBezTo>
                    <a:pt x="98" y="22"/>
                    <a:pt x="99" y="24"/>
                    <a:pt x="100" y="27"/>
                  </a:cubicBezTo>
                  <a:cubicBezTo>
                    <a:pt x="75" y="26"/>
                    <a:pt x="49" y="28"/>
                    <a:pt x="25" y="19"/>
                  </a:cubicBezTo>
                  <a:cubicBezTo>
                    <a:pt x="17" y="16"/>
                    <a:pt x="10" y="11"/>
                    <a:pt x="3" y="7"/>
                  </a:cubicBezTo>
                  <a:cubicBezTo>
                    <a:pt x="2" y="6"/>
                    <a:pt x="1" y="5"/>
                    <a:pt x="0" y="3"/>
                  </a:cubicBezTo>
                  <a:cubicBezTo>
                    <a:pt x="4" y="2"/>
                    <a:pt x="8" y="1"/>
                    <a:pt x="12" y="0"/>
                  </a:cubicBezTo>
                  <a:cubicBezTo>
                    <a:pt x="13" y="0"/>
                    <a:pt x="16" y="0"/>
                    <a:pt x="16" y="1"/>
                  </a:cubicBezTo>
                  <a:cubicBezTo>
                    <a:pt x="17" y="5"/>
                    <a:pt x="20" y="4"/>
                    <a:pt x="22" y="4"/>
                  </a:cubicBezTo>
                  <a:cubicBezTo>
                    <a:pt x="28" y="3"/>
                    <a:pt x="33" y="2"/>
                    <a:pt x="39" y="2"/>
                  </a:cubicBezTo>
                  <a:cubicBezTo>
                    <a:pt x="45" y="3"/>
                    <a:pt x="51" y="3"/>
                    <a:pt x="57" y="5"/>
                  </a:cubicBezTo>
                  <a:cubicBezTo>
                    <a:pt x="65" y="7"/>
                    <a:pt x="72" y="10"/>
                    <a:pt x="79" y="4"/>
                  </a:cubicBezTo>
                  <a:cubicBezTo>
                    <a:pt x="79" y="3"/>
                    <a:pt x="81" y="4"/>
                    <a:pt x="82" y="4"/>
                  </a:cubicBezTo>
                  <a:cubicBezTo>
                    <a:pt x="89" y="7"/>
                    <a:pt x="96" y="10"/>
                    <a:pt x="104" y="10"/>
                  </a:cubicBezTo>
                  <a:cubicBezTo>
                    <a:pt x="105" y="10"/>
                    <a:pt x="106" y="11"/>
                    <a:pt x="107" y="12"/>
                  </a:cubicBezTo>
                  <a:cubicBezTo>
                    <a:pt x="109" y="15"/>
                    <a:pt x="111" y="16"/>
                    <a:pt x="115" y="14"/>
                  </a:cubicBezTo>
                  <a:cubicBezTo>
                    <a:pt x="119" y="13"/>
                    <a:pt x="123" y="13"/>
                    <a:pt x="128" y="16"/>
                  </a:cubicBezTo>
                  <a:cubicBezTo>
                    <a:pt x="132" y="19"/>
                    <a:pt x="137" y="18"/>
                    <a:pt x="141" y="15"/>
                  </a:cubicBezTo>
                  <a:cubicBezTo>
                    <a:pt x="145" y="13"/>
                    <a:pt x="148" y="10"/>
                    <a:pt x="152" y="8"/>
                  </a:cubicBezTo>
                  <a:cubicBezTo>
                    <a:pt x="157" y="5"/>
                    <a:pt x="161" y="4"/>
                    <a:pt x="16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7"/>
            <p:cNvSpPr>
              <a:spLocks/>
            </p:cNvSpPr>
            <p:nvPr/>
          </p:nvSpPr>
          <p:spPr bwMode="auto">
            <a:xfrm>
              <a:off x="6919861" y="4029081"/>
              <a:ext cx="98425" cy="41276"/>
            </a:xfrm>
            <a:custGeom>
              <a:avLst/>
              <a:gdLst>
                <a:gd name="T0" fmla="*/ 2 w 26"/>
                <a:gd name="T1" fmla="*/ 11 h 11"/>
                <a:gd name="T2" fmla="*/ 5 w 26"/>
                <a:gd name="T3" fmla="*/ 5 h 11"/>
                <a:gd name="T4" fmla="*/ 26 w 26"/>
                <a:gd name="T5" fmla="*/ 0 h 11"/>
                <a:gd name="T6" fmla="*/ 2 w 26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11">
                  <a:moveTo>
                    <a:pt x="2" y="11"/>
                  </a:moveTo>
                  <a:cubicBezTo>
                    <a:pt x="0" y="8"/>
                    <a:pt x="1" y="6"/>
                    <a:pt x="5" y="5"/>
                  </a:cubicBezTo>
                  <a:cubicBezTo>
                    <a:pt x="12" y="3"/>
                    <a:pt x="19" y="2"/>
                    <a:pt x="26" y="0"/>
                  </a:cubicBezTo>
                  <a:cubicBezTo>
                    <a:pt x="19" y="6"/>
                    <a:pt x="11" y="10"/>
                    <a:pt x="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8"/>
            <p:cNvSpPr>
              <a:spLocks/>
            </p:cNvSpPr>
            <p:nvPr/>
          </p:nvSpPr>
          <p:spPr bwMode="auto">
            <a:xfrm>
              <a:off x="8456561" y="3327403"/>
              <a:ext cx="33337" cy="30165"/>
            </a:xfrm>
            <a:custGeom>
              <a:avLst/>
              <a:gdLst>
                <a:gd name="T0" fmla="*/ 0 w 9"/>
                <a:gd name="T1" fmla="*/ 8 h 8"/>
                <a:gd name="T2" fmla="*/ 7 w 9"/>
                <a:gd name="T3" fmla="*/ 0 h 8"/>
                <a:gd name="T4" fmla="*/ 9 w 9"/>
                <a:gd name="T5" fmla="*/ 1 h 8"/>
                <a:gd name="T6" fmla="*/ 8 w 9"/>
                <a:gd name="T7" fmla="*/ 3 h 8"/>
                <a:gd name="T8" fmla="*/ 0 w 9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8">
                  <a:moveTo>
                    <a:pt x="0" y="8"/>
                  </a:moveTo>
                  <a:cubicBezTo>
                    <a:pt x="0" y="4"/>
                    <a:pt x="4" y="0"/>
                    <a:pt x="7" y="0"/>
                  </a:cubicBezTo>
                  <a:cubicBezTo>
                    <a:pt x="7" y="0"/>
                    <a:pt x="8" y="0"/>
                    <a:pt x="9" y="1"/>
                  </a:cubicBezTo>
                  <a:cubicBezTo>
                    <a:pt x="9" y="1"/>
                    <a:pt x="9" y="3"/>
                    <a:pt x="8" y="3"/>
                  </a:cubicBezTo>
                  <a:cubicBezTo>
                    <a:pt x="6" y="5"/>
                    <a:pt x="3" y="6"/>
                    <a:pt x="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9"/>
            <p:cNvSpPr>
              <a:spLocks/>
            </p:cNvSpPr>
            <p:nvPr/>
          </p:nvSpPr>
          <p:spPr bwMode="auto">
            <a:xfrm>
              <a:off x="8693150" y="2901951"/>
              <a:ext cx="71437" cy="82549"/>
            </a:xfrm>
            <a:custGeom>
              <a:avLst/>
              <a:gdLst>
                <a:gd name="T0" fmla="*/ 0 w 19"/>
                <a:gd name="T1" fmla="*/ 21 h 22"/>
                <a:gd name="T2" fmla="*/ 19 w 19"/>
                <a:gd name="T3" fmla="*/ 0 h 22"/>
                <a:gd name="T4" fmla="*/ 1 w 19"/>
                <a:gd name="T5" fmla="*/ 22 h 22"/>
                <a:gd name="T6" fmla="*/ 0 w 19"/>
                <a:gd name="T7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2">
                  <a:moveTo>
                    <a:pt x="0" y="21"/>
                  </a:moveTo>
                  <a:cubicBezTo>
                    <a:pt x="4" y="12"/>
                    <a:pt x="9" y="3"/>
                    <a:pt x="19" y="0"/>
                  </a:cubicBezTo>
                  <a:cubicBezTo>
                    <a:pt x="13" y="7"/>
                    <a:pt x="7" y="14"/>
                    <a:pt x="1" y="22"/>
                  </a:cubicBezTo>
                  <a:cubicBezTo>
                    <a:pt x="1" y="21"/>
                    <a:pt x="0" y="21"/>
                    <a:pt x="0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59" name="组合 58"/>
          <p:cNvGrpSpPr/>
          <p:nvPr/>
        </p:nvGrpSpPr>
        <p:grpSpPr>
          <a:xfrm rot="17311643" flipH="1">
            <a:off x="4839280" y="2538132"/>
            <a:ext cx="2323606" cy="732060"/>
            <a:chOff x="3059087" y="2408240"/>
            <a:chExt cx="6051502" cy="2019305"/>
          </a:xfrm>
          <a:solidFill>
            <a:srgbClr val="131313"/>
          </a:solidFill>
        </p:grpSpPr>
        <p:sp>
          <p:nvSpPr>
            <p:cNvPr id="60" name="Freeform 6"/>
            <p:cNvSpPr>
              <a:spLocks noEditPoints="1"/>
            </p:cNvSpPr>
            <p:nvPr/>
          </p:nvSpPr>
          <p:spPr bwMode="auto">
            <a:xfrm>
              <a:off x="3059087" y="2660653"/>
              <a:ext cx="5810203" cy="1766892"/>
            </a:xfrm>
            <a:custGeom>
              <a:avLst/>
              <a:gdLst>
                <a:gd name="T0" fmla="*/ 62 w 1547"/>
                <a:gd name="T1" fmla="*/ 5 h 469"/>
                <a:gd name="T2" fmla="*/ 112 w 1547"/>
                <a:gd name="T3" fmla="*/ 49 h 469"/>
                <a:gd name="T4" fmla="*/ 185 w 1547"/>
                <a:gd name="T5" fmla="*/ 125 h 469"/>
                <a:gd name="T6" fmla="*/ 254 w 1547"/>
                <a:gd name="T7" fmla="*/ 180 h 469"/>
                <a:gd name="T8" fmla="*/ 341 w 1547"/>
                <a:gd name="T9" fmla="*/ 251 h 469"/>
                <a:gd name="T10" fmla="*/ 409 w 1547"/>
                <a:gd name="T11" fmla="*/ 304 h 469"/>
                <a:gd name="T12" fmla="*/ 486 w 1547"/>
                <a:gd name="T13" fmla="*/ 326 h 469"/>
                <a:gd name="T14" fmla="*/ 557 w 1547"/>
                <a:gd name="T15" fmla="*/ 353 h 469"/>
                <a:gd name="T16" fmla="*/ 719 w 1547"/>
                <a:gd name="T17" fmla="*/ 385 h 469"/>
                <a:gd name="T18" fmla="*/ 799 w 1547"/>
                <a:gd name="T19" fmla="*/ 387 h 469"/>
                <a:gd name="T20" fmla="*/ 898 w 1547"/>
                <a:gd name="T21" fmla="*/ 374 h 469"/>
                <a:gd name="T22" fmla="*/ 990 w 1547"/>
                <a:gd name="T23" fmla="*/ 358 h 469"/>
                <a:gd name="T24" fmla="*/ 921 w 1547"/>
                <a:gd name="T25" fmla="*/ 383 h 469"/>
                <a:gd name="T26" fmla="*/ 878 w 1547"/>
                <a:gd name="T27" fmla="*/ 395 h 469"/>
                <a:gd name="T28" fmla="*/ 898 w 1547"/>
                <a:gd name="T29" fmla="*/ 403 h 469"/>
                <a:gd name="T30" fmla="*/ 797 w 1547"/>
                <a:gd name="T31" fmla="*/ 416 h 469"/>
                <a:gd name="T32" fmla="*/ 782 w 1547"/>
                <a:gd name="T33" fmla="*/ 428 h 469"/>
                <a:gd name="T34" fmla="*/ 965 w 1547"/>
                <a:gd name="T35" fmla="*/ 407 h 469"/>
                <a:gd name="T36" fmla="*/ 1093 w 1547"/>
                <a:gd name="T37" fmla="*/ 362 h 469"/>
                <a:gd name="T38" fmla="*/ 1010 w 1547"/>
                <a:gd name="T39" fmla="*/ 384 h 469"/>
                <a:gd name="T40" fmla="*/ 947 w 1547"/>
                <a:gd name="T41" fmla="*/ 399 h 469"/>
                <a:gd name="T42" fmla="*/ 983 w 1547"/>
                <a:gd name="T43" fmla="*/ 386 h 469"/>
                <a:gd name="T44" fmla="*/ 1067 w 1547"/>
                <a:gd name="T45" fmla="*/ 354 h 469"/>
                <a:gd name="T46" fmla="*/ 1124 w 1547"/>
                <a:gd name="T47" fmla="*/ 336 h 469"/>
                <a:gd name="T48" fmla="*/ 1125 w 1547"/>
                <a:gd name="T49" fmla="*/ 357 h 469"/>
                <a:gd name="T50" fmla="*/ 1194 w 1547"/>
                <a:gd name="T51" fmla="*/ 335 h 469"/>
                <a:gd name="T52" fmla="*/ 1279 w 1547"/>
                <a:gd name="T53" fmla="*/ 289 h 469"/>
                <a:gd name="T54" fmla="*/ 1350 w 1547"/>
                <a:gd name="T55" fmla="*/ 245 h 469"/>
                <a:gd name="T56" fmla="*/ 1419 w 1547"/>
                <a:gd name="T57" fmla="*/ 194 h 469"/>
                <a:gd name="T58" fmla="*/ 1438 w 1547"/>
                <a:gd name="T59" fmla="*/ 175 h 469"/>
                <a:gd name="T60" fmla="*/ 1545 w 1547"/>
                <a:gd name="T61" fmla="*/ 73 h 469"/>
                <a:gd name="T62" fmla="*/ 1412 w 1547"/>
                <a:gd name="T63" fmla="*/ 226 h 469"/>
                <a:gd name="T64" fmla="*/ 1358 w 1547"/>
                <a:gd name="T65" fmla="*/ 280 h 469"/>
                <a:gd name="T66" fmla="*/ 1309 w 1547"/>
                <a:gd name="T67" fmla="*/ 308 h 469"/>
                <a:gd name="T68" fmla="*/ 1232 w 1547"/>
                <a:gd name="T69" fmla="*/ 353 h 469"/>
                <a:gd name="T70" fmla="*/ 1192 w 1547"/>
                <a:gd name="T71" fmla="*/ 368 h 469"/>
                <a:gd name="T72" fmla="*/ 1144 w 1547"/>
                <a:gd name="T73" fmla="*/ 392 h 469"/>
                <a:gd name="T74" fmla="*/ 1061 w 1547"/>
                <a:gd name="T75" fmla="*/ 420 h 469"/>
                <a:gd name="T76" fmla="*/ 1017 w 1547"/>
                <a:gd name="T77" fmla="*/ 436 h 469"/>
                <a:gd name="T78" fmla="*/ 972 w 1547"/>
                <a:gd name="T79" fmla="*/ 445 h 469"/>
                <a:gd name="T80" fmla="*/ 843 w 1547"/>
                <a:gd name="T81" fmla="*/ 466 h 469"/>
                <a:gd name="T82" fmla="*/ 756 w 1547"/>
                <a:gd name="T83" fmla="*/ 468 h 469"/>
                <a:gd name="T84" fmla="*/ 651 w 1547"/>
                <a:gd name="T85" fmla="*/ 455 h 469"/>
                <a:gd name="T86" fmla="*/ 592 w 1547"/>
                <a:gd name="T87" fmla="*/ 444 h 469"/>
                <a:gd name="T88" fmla="*/ 506 w 1547"/>
                <a:gd name="T89" fmla="*/ 428 h 469"/>
                <a:gd name="T90" fmla="*/ 466 w 1547"/>
                <a:gd name="T91" fmla="*/ 415 h 469"/>
                <a:gd name="T92" fmla="*/ 392 w 1547"/>
                <a:gd name="T93" fmla="*/ 390 h 469"/>
                <a:gd name="T94" fmla="*/ 395 w 1547"/>
                <a:gd name="T95" fmla="*/ 376 h 469"/>
                <a:gd name="T96" fmla="*/ 295 w 1547"/>
                <a:gd name="T97" fmla="*/ 332 h 469"/>
                <a:gd name="T98" fmla="*/ 234 w 1547"/>
                <a:gd name="T99" fmla="*/ 302 h 469"/>
                <a:gd name="T100" fmla="*/ 151 w 1547"/>
                <a:gd name="T101" fmla="*/ 222 h 469"/>
                <a:gd name="T102" fmla="*/ 97 w 1547"/>
                <a:gd name="T103" fmla="*/ 183 h 469"/>
                <a:gd name="T104" fmla="*/ 1 w 1547"/>
                <a:gd name="T105" fmla="*/ 69 h 469"/>
                <a:gd name="T106" fmla="*/ 721 w 1547"/>
                <a:gd name="T107" fmla="*/ 402 h 469"/>
                <a:gd name="T108" fmla="*/ 650 w 1547"/>
                <a:gd name="T109" fmla="*/ 391 h 469"/>
                <a:gd name="T110" fmla="*/ 596 w 1547"/>
                <a:gd name="T111" fmla="*/ 393 h 469"/>
                <a:gd name="T112" fmla="*/ 754 w 1547"/>
                <a:gd name="T113" fmla="*/ 400 h 469"/>
                <a:gd name="T114" fmla="*/ 1437 w 1547"/>
                <a:gd name="T115" fmla="*/ 185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47" h="469">
                  <a:moveTo>
                    <a:pt x="0" y="43"/>
                  </a:moveTo>
                  <a:cubicBezTo>
                    <a:pt x="10" y="39"/>
                    <a:pt x="18" y="34"/>
                    <a:pt x="22" y="23"/>
                  </a:cubicBezTo>
                  <a:cubicBezTo>
                    <a:pt x="23" y="21"/>
                    <a:pt x="24" y="21"/>
                    <a:pt x="25" y="20"/>
                  </a:cubicBezTo>
                  <a:cubicBezTo>
                    <a:pt x="28" y="18"/>
                    <a:pt x="31" y="16"/>
                    <a:pt x="33" y="14"/>
                  </a:cubicBezTo>
                  <a:cubicBezTo>
                    <a:pt x="37" y="7"/>
                    <a:pt x="43" y="5"/>
                    <a:pt x="50" y="5"/>
                  </a:cubicBezTo>
                  <a:cubicBezTo>
                    <a:pt x="54" y="5"/>
                    <a:pt x="58" y="5"/>
                    <a:pt x="62" y="5"/>
                  </a:cubicBezTo>
                  <a:cubicBezTo>
                    <a:pt x="67" y="5"/>
                    <a:pt x="71" y="4"/>
                    <a:pt x="73" y="0"/>
                  </a:cubicBezTo>
                  <a:cubicBezTo>
                    <a:pt x="76" y="1"/>
                    <a:pt x="79" y="2"/>
                    <a:pt x="82" y="3"/>
                  </a:cubicBezTo>
                  <a:cubicBezTo>
                    <a:pt x="84" y="3"/>
                    <a:pt x="85" y="3"/>
                    <a:pt x="87" y="3"/>
                  </a:cubicBezTo>
                  <a:cubicBezTo>
                    <a:pt x="94" y="2"/>
                    <a:pt x="96" y="3"/>
                    <a:pt x="97" y="11"/>
                  </a:cubicBezTo>
                  <a:cubicBezTo>
                    <a:pt x="99" y="24"/>
                    <a:pt x="101" y="37"/>
                    <a:pt x="112" y="47"/>
                  </a:cubicBezTo>
                  <a:cubicBezTo>
                    <a:pt x="112" y="47"/>
                    <a:pt x="112" y="48"/>
                    <a:pt x="112" y="49"/>
                  </a:cubicBezTo>
                  <a:cubicBezTo>
                    <a:pt x="112" y="52"/>
                    <a:pt x="114" y="56"/>
                    <a:pt x="117" y="56"/>
                  </a:cubicBezTo>
                  <a:cubicBezTo>
                    <a:pt x="128" y="56"/>
                    <a:pt x="133" y="65"/>
                    <a:pt x="139" y="72"/>
                  </a:cubicBezTo>
                  <a:cubicBezTo>
                    <a:pt x="139" y="73"/>
                    <a:pt x="139" y="74"/>
                    <a:pt x="139" y="75"/>
                  </a:cubicBezTo>
                  <a:cubicBezTo>
                    <a:pt x="139" y="84"/>
                    <a:pt x="143" y="90"/>
                    <a:pt x="149" y="96"/>
                  </a:cubicBezTo>
                  <a:cubicBezTo>
                    <a:pt x="151" y="97"/>
                    <a:pt x="153" y="99"/>
                    <a:pt x="155" y="100"/>
                  </a:cubicBezTo>
                  <a:cubicBezTo>
                    <a:pt x="166" y="107"/>
                    <a:pt x="176" y="115"/>
                    <a:pt x="185" y="125"/>
                  </a:cubicBezTo>
                  <a:cubicBezTo>
                    <a:pt x="188" y="129"/>
                    <a:pt x="193" y="132"/>
                    <a:pt x="197" y="135"/>
                  </a:cubicBezTo>
                  <a:cubicBezTo>
                    <a:pt x="198" y="136"/>
                    <a:pt x="199" y="137"/>
                    <a:pt x="199" y="138"/>
                  </a:cubicBezTo>
                  <a:cubicBezTo>
                    <a:pt x="200" y="142"/>
                    <a:pt x="203" y="145"/>
                    <a:pt x="206" y="146"/>
                  </a:cubicBezTo>
                  <a:cubicBezTo>
                    <a:pt x="216" y="148"/>
                    <a:pt x="222" y="154"/>
                    <a:pt x="228" y="161"/>
                  </a:cubicBezTo>
                  <a:cubicBezTo>
                    <a:pt x="233" y="166"/>
                    <a:pt x="237" y="172"/>
                    <a:pt x="243" y="176"/>
                  </a:cubicBezTo>
                  <a:cubicBezTo>
                    <a:pt x="246" y="178"/>
                    <a:pt x="250" y="180"/>
                    <a:pt x="254" y="180"/>
                  </a:cubicBezTo>
                  <a:cubicBezTo>
                    <a:pt x="258" y="181"/>
                    <a:pt x="260" y="182"/>
                    <a:pt x="263" y="185"/>
                  </a:cubicBezTo>
                  <a:cubicBezTo>
                    <a:pt x="271" y="193"/>
                    <a:pt x="280" y="200"/>
                    <a:pt x="288" y="208"/>
                  </a:cubicBezTo>
                  <a:cubicBezTo>
                    <a:pt x="292" y="211"/>
                    <a:pt x="296" y="214"/>
                    <a:pt x="298" y="217"/>
                  </a:cubicBezTo>
                  <a:cubicBezTo>
                    <a:pt x="303" y="224"/>
                    <a:pt x="309" y="227"/>
                    <a:pt x="315" y="231"/>
                  </a:cubicBezTo>
                  <a:cubicBezTo>
                    <a:pt x="317" y="233"/>
                    <a:pt x="321" y="232"/>
                    <a:pt x="323" y="233"/>
                  </a:cubicBezTo>
                  <a:cubicBezTo>
                    <a:pt x="329" y="239"/>
                    <a:pt x="335" y="245"/>
                    <a:pt x="341" y="251"/>
                  </a:cubicBezTo>
                  <a:cubicBezTo>
                    <a:pt x="341" y="251"/>
                    <a:pt x="341" y="252"/>
                    <a:pt x="340" y="252"/>
                  </a:cubicBezTo>
                  <a:cubicBezTo>
                    <a:pt x="340" y="252"/>
                    <a:pt x="340" y="253"/>
                    <a:pt x="340" y="253"/>
                  </a:cubicBezTo>
                  <a:cubicBezTo>
                    <a:pt x="333" y="256"/>
                    <a:pt x="332" y="258"/>
                    <a:pt x="337" y="264"/>
                  </a:cubicBezTo>
                  <a:cubicBezTo>
                    <a:pt x="340" y="268"/>
                    <a:pt x="345" y="271"/>
                    <a:pt x="349" y="273"/>
                  </a:cubicBezTo>
                  <a:cubicBezTo>
                    <a:pt x="363" y="281"/>
                    <a:pt x="376" y="289"/>
                    <a:pt x="390" y="297"/>
                  </a:cubicBezTo>
                  <a:cubicBezTo>
                    <a:pt x="396" y="300"/>
                    <a:pt x="403" y="303"/>
                    <a:pt x="409" y="304"/>
                  </a:cubicBezTo>
                  <a:cubicBezTo>
                    <a:pt x="413" y="305"/>
                    <a:pt x="417" y="305"/>
                    <a:pt x="421" y="304"/>
                  </a:cubicBezTo>
                  <a:cubicBezTo>
                    <a:pt x="428" y="300"/>
                    <a:pt x="435" y="302"/>
                    <a:pt x="441" y="304"/>
                  </a:cubicBezTo>
                  <a:cubicBezTo>
                    <a:pt x="444" y="305"/>
                    <a:pt x="447" y="309"/>
                    <a:pt x="449" y="311"/>
                  </a:cubicBezTo>
                  <a:cubicBezTo>
                    <a:pt x="451" y="313"/>
                    <a:pt x="453" y="314"/>
                    <a:pt x="454" y="315"/>
                  </a:cubicBezTo>
                  <a:cubicBezTo>
                    <a:pt x="459" y="316"/>
                    <a:pt x="463" y="316"/>
                    <a:pt x="467" y="317"/>
                  </a:cubicBezTo>
                  <a:cubicBezTo>
                    <a:pt x="475" y="318"/>
                    <a:pt x="482" y="320"/>
                    <a:pt x="486" y="326"/>
                  </a:cubicBezTo>
                  <a:cubicBezTo>
                    <a:pt x="497" y="327"/>
                    <a:pt x="507" y="328"/>
                    <a:pt x="517" y="330"/>
                  </a:cubicBezTo>
                  <a:cubicBezTo>
                    <a:pt x="519" y="335"/>
                    <a:pt x="524" y="337"/>
                    <a:pt x="530" y="337"/>
                  </a:cubicBezTo>
                  <a:cubicBezTo>
                    <a:pt x="534" y="338"/>
                    <a:pt x="538" y="339"/>
                    <a:pt x="542" y="340"/>
                  </a:cubicBezTo>
                  <a:cubicBezTo>
                    <a:pt x="542" y="340"/>
                    <a:pt x="543" y="341"/>
                    <a:pt x="543" y="340"/>
                  </a:cubicBezTo>
                  <a:cubicBezTo>
                    <a:pt x="551" y="336"/>
                    <a:pt x="553" y="345"/>
                    <a:pt x="557" y="348"/>
                  </a:cubicBezTo>
                  <a:cubicBezTo>
                    <a:pt x="558" y="349"/>
                    <a:pt x="558" y="351"/>
                    <a:pt x="557" y="353"/>
                  </a:cubicBezTo>
                  <a:cubicBezTo>
                    <a:pt x="555" y="358"/>
                    <a:pt x="556" y="360"/>
                    <a:pt x="561" y="361"/>
                  </a:cubicBezTo>
                  <a:cubicBezTo>
                    <a:pt x="572" y="364"/>
                    <a:pt x="583" y="367"/>
                    <a:pt x="593" y="370"/>
                  </a:cubicBezTo>
                  <a:cubicBezTo>
                    <a:pt x="612" y="375"/>
                    <a:pt x="632" y="377"/>
                    <a:pt x="652" y="379"/>
                  </a:cubicBezTo>
                  <a:cubicBezTo>
                    <a:pt x="667" y="381"/>
                    <a:pt x="682" y="383"/>
                    <a:pt x="697" y="385"/>
                  </a:cubicBezTo>
                  <a:cubicBezTo>
                    <a:pt x="698" y="385"/>
                    <a:pt x="700" y="385"/>
                    <a:pt x="700" y="385"/>
                  </a:cubicBezTo>
                  <a:cubicBezTo>
                    <a:pt x="707" y="379"/>
                    <a:pt x="713" y="382"/>
                    <a:pt x="719" y="385"/>
                  </a:cubicBezTo>
                  <a:cubicBezTo>
                    <a:pt x="721" y="386"/>
                    <a:pt x="723" y="386"/>
                    <a:pt x="725" y="386"/>
                  </a:cubicBezTo>
                  <a:cubicBezTo>
                    <a:pt x="727" y="385"/>
                    <a:pt x="728" y="384"/>
                    <a:pt x="729" y="383"/>
                  </a:cubicBezTo>
                  <a:cubicBezTo>
                    <a:pt x="736" y="379"/>
                    <a:pt x="737" y="379"/>
                    <a:pt x="741" y="385"/>
                  </a:cubicBezTo>
                  <a:cubicBezTo>
                    <a:pt x="751" y="385"/>
                    <a:pt x="761" y="385"/>
                    <a:pt x="771" y="385"/>
                  </a:cubicBezTo>
                  <a:cubicBezTo>
                    <a:pt x="772" y="385"/>
                    <a:pt x="774" y="385"/>
                    <a:pt x="775" y="386"/>
                  </a:cubicBezTo>
                  <a:cubicBezTo>
                    <a:pt x="783" y="393"/>
                    <a:pt x="791" y="389"/>
                    <a:pt x="799" y="387"/>
                  </a:cubicBezTo>
                  <a:cubicBezTo>
                    <a:pt x="806" y="385"/>
                    <a:pt x="814" y="384"/>
                    <a:pt x="822" y="383"/>
                  </a:cubicBezTo>
                  <a:cubicBezTo>
                    <a:pt x="826" y="383"/>
                    <a:pt x="831" y="382"/>
                    <a:pt x="836" y="382"/>
                  </a:cubicBezTo>
                  <a:cubicBezTo>
                    <a:pt x="838" y="381"/>
                    <a:pt x="840" y="382"/>
                    <a:pt x="842" y="382"/>
                  </a:cubicBezTo>
                  <a:cubicBezTo>
                    <a:pt x="844" y="378"/>
                    <a:pt x="845" y="378"/>
                    <a:pt x="849" y="383"/>
                  </a:cubicBezTo>
                  <a:cubicBezTo>
                    <a:pt x="850" y="384"/>
                    <a:pt x="854" y="385"/>
                    <a:pt x="855" y="385"/>
                  </a:cubicBezTo>
                  <a:cubicBezTo>
                    <a:pt x="868" y="376"/>
                    <a:pt x="884" y="378"/>
                    <a:pt x="898" y="374"/>
                  </a:cubicBezTo>
                  <a:cubicBezTo>
                    <a:pt x="903" y="372"/>
                    <a:pt x="909" y="371"/>
                    <a:pt x="914" y="370"/>
                  </a:cubicBezTo>
                  <a:cubicBezTo>
                    <a:pt x="918" y="368"/>
                    <a:pt x="923" y="367"/>
                    <a:pt x="927" y="369"/>
                  </a:cubicBezTo>
                  <a:cubicBezTo>
                    <a:pt x="930" y="370"/>
                    <a:pt x="933" y="368"/>
                    <a:pt x="936" y="368"/>
                  </a:cubicBezTo>
                  <a:cubicBezTo>
                    <a:pt x="940" y="368"/>
                    <a:pt x="945" y="367"/>
                    <a:pt x="950" y="367"/>
                  </a:cubicBezTo>
                  <a:cubicBezTo>
                    <a:pt x="953" y="361"/>
                    <a:pt x="960" y="361"/>
                    <a:pt x="967" y="360"/>
                  </a:cubicBezTo>
                  <a:cubicBezTo>
                    <a:pt x="974" y="360"/>
                    <a:pt x="982" y="359"/>
                    <a:pt x="990" y="358"/>
                  </a:cubicBezTo>
                  <a:cubicBezTo>
                    <a:pt x="993" y="358"/>
                    <a:pt x="996" y="359"/>
                    <a:pt x="999" y="359"/>
                  </a:cubicBezTo>
                  <a:cubicBezTo>
                    <a:pt x="993" y="365"/>
                    <a:pt x="985" y="366"/>
                    <a:pt x="978" y="368"/>
                  </a:cubicBezTo>
                  <a:cubicBezTo>
                    <a:pt x="968" y="370"/>
                    <a:pt x="957" y="370"/>
                    <a:pt x="948" y="376"/>
                  </a:cubicBezTo>
                  <a:cubicBezTo>
                    <a:pt x="947" y="377"/>
                    <a:pt x="946" y="377"/>
                    <a:pt x="946" y="377"/>
                  </a:cubicBezTo>
                  <a:cubicBezTo>
                    <a:pt x="941" y="374"/>
                    <a:pt x="936" y="376"/>
                    <a:pt x="932" y="378"/>
                  </a:cubicBezTo>
                  <a:cubicBezTo>
                    <a:pt x="928" y="380"/>
                    <a:pt x="923" y="378"/>
                    <a:pt x="921" y="383"/>
                  </a:cubicBezTo>
                  <a:cubicBezTo>
                    <a:pt x="920" y="383"/>
                    <a:pt x="918" y="383"/>
                    <a:pt x="917" y="383"/>
                  </a:cubicBezTo>
                  <a:cubicBezTo>
                    <a:pt x="912" y="380"/>
                    <a:pt x="906" y="381"/>
                    <a:pt x="901" y="382"/>
                  </a:cubicBezTo>
                  <a:cubicBezTo>
                    <a:pt x="892" y="383"/>
                    <a:pt x="883" y="383"/>
                    <a:pt x="874" y="384"/>
                  </a:cubicBezTo>
                  <a:cubicBezTo>
                    <a:pt x="867" y="385"/>
                    <a:pt x="861" y="387"/>
                    <a:pt x="854" y="389"/>
                  </a:cubicBezTo>
                  <a:cubicBezTo>
                    <a:pt x="857" y="396"/>
                    <a:pt x="860" y="399"/>
                    <a:pt x="866" y="398"/>
                  </a:cubicBezTo>
                  <a:cubicBezTo>
                    <a:pt x="870" y="397"/>
                    <a:pt x="874" y="396"/>
                    <a:pt x="878" y="395"/>
                  </a:cubicBezTo>
                  <a:cubicBezTo>
                    <a:pt x="886" y="392"/>
                    <a:pt x="894" y="392"/>
                    <a:pt x="902" y="394"/>
                  </a:cubicBezTo>
                  <a:cubicBezTo>
                    <a:pt x="908" y="395"/>
                    <a:pt x="914" y="394"/>
                    <a:pt x="920" y="390"/>
                  </a:cubicBezTo>
                  <a:cubicBezTo>
                    <a:pt x="922" y="393"/>
                    <a:pt x="924" y="396"/>
                    <a:pt x="926" y="399"/>
                  </a:cubicBezTo>
                  <a:cubicBezTo>
                    <a:pt x="919" y="405"/>
                    <a:pt x="912" y="406"/>
                    <a:pt x="904" y="406"/>
                  </a:cubicBezTo>
                  <a:cubicBezTo>
                    <a:pt x="903" y="406"/>
                    <a:pt x="902" y="406"/>
                    <a:pt x="901" y="405"/>
                  </a:cubicBezTo>
                  <a:cubicBezTo>
                    <a:pt x="900" y="404"/>
                    <a:pt x="899" y="404"/>
                    <a:pt x="898" y="403"/>
                  </a:cubicBezTo>
                  <a:cubicBezTo>
                    <a:pt x="890" y="398"/>
                    <a:pt x="887" y="399"/>
                    <a:pt x="886" y="409"/>
                  </a:cubicBezTo>
                  <a:cubicBezTo>
                    <a:pt x="873" y="410"/>
                    <a:pt x="860" y="411"/>
                    <a:pt x="847" y="413"/>
                  </a:cubicBezTo>
                  <a:cubicBezTo>
                    <a:pt x="839" y="414"/>
                    <a:pt x="830" y="415"/>
                    <a:pt x="821" y="418"/>
                  </a:cubicBezTo>
                  <a:cubicBezTo>
                    <a:pt x="814" y="420"/>
                    <a:pt x="805" y="420"/>
                    <a:pt x="797" y="420"/>
                  </a:cubicBezTo>
                  <a:cubicBezTo>
                    <a:pt x="793" y="421"/>
                    <a:pt x="790" y="420"/>
                    <a:pt x="786" y="419"/>
                  </a:cubicBezTo>
                  <a:cubicBezTo>
                    <a:pt x="789" y="418"/>
                    <a:pt x="792" y="417"/>
                    <a:pt x="797" y="416"/>
                  </a:cubicBezTo>
                  <a:cubicBezTo>
                    <a:pt x="792" y="414"/>
                    <a:pt x="788" y="412"/>
                    <a:pt x="784" y="411"/>
                  </a:cubicBezTo>
                  <a:cubicBezTo>
                    <a:pt x="777" y="408"/>
                    <a:pt x="774" y="410"/>
                    <a:pt x="773" y="417"/>
                  </a:cubicBezTo>
                  <a:cubicBezTo>
                    <a:pt x="772" y="418"/>
                    <a:pt x="772" y="420"/>
                    <a:pt x="771" y="421"/>
                  </a:cubicBezTo>
                  <a:cubicBezTo>
                    <a:pt x="770" y="422"/>
                    <a:pt x="767" y="423"/>
                    <a:pt x="766" y="422"/>
                  </a:cubicBezTo>
                  <a:cubicBezTo>
                    <a:pt x="763" y="420"/>
                    <a:pt x="762" y="421"/>
                    <a:pt x="760" y="423"/>
                  </a:cubicBezTo>
                  <a:cubicBezTo>
                    <a:pt x="767" y="428"/>
                    <a:pt x="774" y="428"/>
                    <a:pt x="782" y="428"/>
                  </a:cubicBezTo>
                  <a:cubicBezTo>
                    <a:pt x="791" y="427"/>
                    <a:pt x="799" y="426"/>
                    <a:pt x="808" y="425"/>
                  </a:cubicBezTo>
                  <a:cubicBezTo>
                    <a:pt x="813" y="425"/>
                    <a:pt x="819" y="424"/>
                    <a:pt x="824" y="425"/>
                  </a:cubicBezTo>
                  <a:cubicBezTo>
                    <a:pt x="830" y="427"/>
                    <a:pt x="836" y="424"/>
                    <a:pt x="842" y="423"/>
                  </a:cubicBezTo>
                  <a:cubicBezTo>
                    <a:pt x="853" y="423"/>
                    <a:pt x="865" y="422"/>
                    <a:pt x="876" y="421"/>
                  </a:cubicBezTo>
                  <a:cubicBezTo>
                    <a:pt x="894" y="418"/>
                    <a:pt x="913" y="416"/>
                    <a:pt x="931" y="412"/>
                  </a:cubicBezTo>
                  <a:cubicBezTo>
                    <a:pt x="943" y="409"/>
                    <a:pt x="954" y="409"/>
                    <a:pt x="965" y="407"/>
                  </a:cubicBezTo>
                  <a:cubicBezTo>
                    <a:pt x="972" y="406"/>
                    <a:pt x="979" y="403"/>
                    <a:pt x="986" y="402"/>
                  </a:cubicBezTo>
                  <a:cubicBezTo>
                    <a:pt x="987" y="401"/>
                    <a:pt x="989" y="402"/>
                    <a:pt x="991" y="402"/>
                  </a:cubicBezTo>
                  <a:cubicBezTo>
                    <a:pt x="992" y="402"/>
                    <a:pt x="993" y="403"/>
                    <a:pt x="995" y="402"/>
                  </a:cubicBezTo>
                  <a:cubicBezTo>
                    <a:pt x="1029" y="390"/>
                    <a:pt x="1064" y="378"/>
                    <a:pt x="1098" y="366"/>
                  </a:cubicBezTo>
                  <a:cubicBezTo>
                    <a:pt x="1099" y="366"/>
                    <a:pt x="1100" y="365"/>
                    <a:pt x="1101" y="365"/>
                  </a:cubicBezTo>
                  <a:cubicBezTo>
                    <a:pt x="1099" y="361"/>
                    <a:pt x="1096" y="360"/>
                    <a:pt x="1093" y="362"/>
                  </a:cubicBezTo>
                  <a:cubicBezTo>
                    <a:pt x="1092" y="363"/>
                    <a:pt x="1091" y="363"/>
                    <a:pt x="1090" y="364"/>
                  </a:cubicBezTo>
                  <a:cubicBezTo>
                    <a:pt x="1084" y="367"/>
                    <a:pt x="1083" y="367"/>
                    <a:pt x="1079" y="362"/>
                  </a:cubicBezTo>
                  <a:cubicBezTo>
                    <a:pt x="1069" y="370"/>
                    <a:pt x="1057" y="371"/>
                    <a:pt x="1046" y="374"/>
                  </a:cubicBezTo>
                  <a:cubicBezTo>
                    <a:pt x="1038" y="377"/>
                    <a:pt x="1032" y="380"/>
                    <a:pt x="1025" y="383"/>
                  </a:cubicBezTo>
                  <a:cubicBezTo>
                    <a:pt x="1023" y="384"/>
                    <a:pt x="1022" y="384"/>
                    <a:pt x="1021" y="383"/>
                  </a:cubicBezTo>
                  <a:cubicBezTo>
                    <a:pt x="1017" y="381"/>
                    <a:pt x="1013" y="382"/>
                    <a:pt x="1010" y="384"/>
                  </a:cubicBezTo>
                  <a:cubicBezTo>
                    <a:pt x="1004" y="386"/>
                    <a:pt x="999" y="391"/>
                    <a:pt x="992" y="388"/>
                  </a:cubicBezTo>
                  <a:cubicBezTo>
                    <a:pt x="992" y="388"/>
                    <a:pt x="991" y="389"/>
                    <a:pt x="991" y="389"/>
                  </a:cubicBezTo>
                  <a:cubicBezTo>
                    <a:pt x="987" y="396"/>
                    <a:pt x="979" y="393"/>
                    <a:pt x="973" y="395"/>
                  </a:cubicBezTo>
                  <a:cubicBezTo>
                    <a:pt x="973" y="396"/>
                    <a:pt x="972" y="395"/>
                    <a:pt x="972" y="395"/>
                  </a:cubicBezTo>
                  <a:cubicBezTo>
                    <a:pt x="967" y="391"/>
                    <a:pt x="963" y="393"/>
                    <a:pt x="959" y="396"/>
                  </a:cubicBezTo>
                  <a:cubicBezTo>
                    <a:pt x="956" y="399"/>
                    <a:pt x="952" y="401"/>
                    <a:pt x="947" y="399"/>
                  </a:cubicBezTo>
                  <a:cubicBezTo>
                    <a:pt x="945" y="398"/>
                    <a:pt x="942" y="400"/>
                    <a:pt x="939" y="401"/>
                  </a:cubicBezTo>
                  <a:cubicBezTo>
                    <a:pt x="941" y="395"/>
                    <a:pt x="945" y="392"/>
                    <a:pt x="950" y="391"/>
                  </a:cubicBezTo>
                  <a:cubicBezTo>
                    <a:pt x="955" y="390"/>
                    <a:pt x="959" y="389"/>
                    <a:pt x="964" y="387"/>
                  </a:cubicBezTo>
                  <a:cubicBezTo>
                    <a:pt x="966" y="387"/>
                    <a:pt x="968" y="386"/>
                    <a:pt x="969" y="385"/>
                  </a:cubicBezTo>
                  <a:cubicBezTo>
                    <a:pt x="973" y="381"/>
                    <a:pt x="977" y="380"/>
                    <a:pt x="980" y="385"/>
                  </a:cubicBezTo>
                  <a:cubicBezTo>
                    <a:pt x="981" y="386"/>
                    <a:pt x="982" y="386"/>
                    <a:pt x="983" y="386"/>
                  </a:cubicBezTo>
                  <a:cubicBezTo>
                    <a:pt x="990" y="385"/>
                    <a:pt x="997" y="384"/>
                    <a:pt x="1005" y="382"/>
                  </a:cubicBezTo>
                  <a:cubicBezTo>
                    <a:pt x="1010" y="381"/>
                    <a:pt x="1015" y="378"/>
                    <a:pt x="1020" y="376"/>
                  </a:cubicBezTo>
                  <a:cubicBezTo>
                    <a:pt x="1021" y="375"/>
                    <a:pt x="1021" y="375"/>
                    <a:pt x="1021" y="374"/>
                  </a:cubicBezTo>
                  <a:cubicBezTo>
                    <a:pt x="1018" y="373"/>
                    <a:pt x="1016" y="372"/>
                    <a:pt x="1013" y="371"/>
                  </a:cubicBezTo>
                  <a:cubicBezTo>
                    <a:pt x="1013" y="371"/>
                    <a:pt x="1013" y="370"/>
                    <a:pt x="1013" y="370"/>
                  </a:cubicBezTo>
                  <a:cubicBezTo>
                    <a:pt x="1032" y="367"/>
                    <a:pt x="1049" y="359"/>
                    <a:pt x="1067" y="354"/>
                  </a:cubicBezTo>
                  <a:cubicBezTo>
                    <a:pt x="1070" y="353"/>
                    <a:pt x="1073" y="352"/>
                    <a:pt x="1077" y="351"/>
                  </a:cubicBezTo>
                  <a:cubicBezTo>
                    <a:pt x="1075" y="354"/>
                    <a:pt x="1073" y="356"/>
                    <a:pt x="1071" y="358"/>
                  </a:cubicBezTo>
                  <a:cubicBezTo>
                    <a:pt x="1072" y="359"/>
                    <a:pt x="1072" y="359"/>
                    <a:pt x="1072" y="360"/>
                  </a:cubicBezTo>
                  <a:cubicBezTo>
                    <a:pt x="1074" y="360"/>
                    <a:pt x="1077" y="359"/>
                    <a:pt x="1079" y="359"/>
                  </a:cubicBezTo>
                  <a:cubicBezTo>
                    <a:pt x="1080" y="358"/>
                    <a:pt x="1081" y="357"/>
                    <a:pt x="1082" y="356"/>
                  </a:cubicBezTo>
                  <a:cubicBezTo>
                    <a:pt x="1093" y="343"/>
                    <a:pt x="1109" y="340"/>
                    <a:pt x="1124" y="336"/>
                  </a:cubicBezTo>
                  <a:cubicBezTo>
                    <a:pt x="1129" y="335"/>
                    <a:pt x="1135" y="334"/>
                    <a:pt x="1141" y="334"/>
                  </a:cubicBezTo>
                  <a:cubicBezTo>
                    <a:pt x="1139" y="339"/>
                    <a:pt x="1136" y="342"/>
                    <a:pt x="1131" y="343"/>
                  </a:cubicBezTo>
                  <a:cubicBezTo>
                    <a:pt x="1119" y="345"/>
                    <a:pt x="1110" y="352"/>
                    <a:pt x="1103" y="361"/>
                  </a:cubicBezTo>
                  <a:cubicBezTo>
                    <a:pt x="1103" y="362"/>
                    <a:pt x="1103" y="362"/>
                    <a:pt x="1103" y="363"/>
                  </a:cubicBezTo>
                  <a:cubicBezTo>
                    <a:pt x="1107" y="363"/>
                    <a:pt x="1110" y="363"/>
                    <a:pt x="1114" y="362"/>
                  </a:cubicBezTo>
                  <a:cubicBezTo>
                    <a:pt x="1118" y="360"/>
                    <a:pt x="1121" y="358"/>
                    <a:pt x="1125" y="357"/>
                  </a:cubicBezTo>
                  <a:cubicBezTo>
                    <a:pt x="1130" y="354"/>
                    <a:pt x="1136" y="353"/>
                    <a:pt x="1141" y="355"/>
                  </a:cubicBezTo>
                  <a:cubicBezTo>
                    <a:pt x="1142" y="356"/>
                    <a:pt x="1144" y="355"/>
                    <a:pt x="1145" y="355"/>
                  </a:cubicBezTo>
                  <a:cubicBezTo>
                    <a:pt x="1150" y="353"/>
                    <a:pt x="1155" y="350"/>
                    <a:pt x="1160" y="348"/>
                  </a:cubicBezTo>
                  <a:cubicBezTo>
                    <a:pt x="1164" y="345"/>
                    <a:pt x="1168" y="343"/>
                    <a:pt x="1172" y="340"/>
                  </a:cubicBezTo>
                  <a:cubicBezTo>
                    <a:pt x="1173" y="340"/>
                    <a:pt x="1175" y="339"/>
                    <a:pt x="1176" y="339"/>
                  </a:cubicBezTo>
                  <a:cubicBezTo>
                    <a:pt x="1183" y="341"/>
                    <a:pt x="1189" y="339"/>
                    <a:pt x="1194" y="335"/>
                  </a:cubicBezTo>
                  <a:cubicBezTo>
                    <a:pt x="1198" y="333"/>
                    <a:pt x="1202" y="330"/>
                    <a:pt x="1206" y="328"/>
                  </a:cubicBezTo>
                  <a:cubicBezTo>
                    <a:pt x="1210" y="325"/>
                    <a:pt x="1215" y="324"/>
                    <a:pt x="1220" y="323"/>
                  </a:cubicBezTo>
                  <a:cubicBezTo>
                    <a:pt x="1221" y="322"/>
                    <a:pt x="1222" y="322"/>
                    <a:pt x="1223" y="322"/>
                  </a:cubicBezTo>
                  <a:cubicBezTo>
                    <a:pt x="1231" y="316"/>
                    <a:pt x="1240" y="311"/>
                    <a:pt x="1248" y="305"/>
                  </a:cubicBezTo>
                  <a:cubicBezTo>
                    <a:pt x="1249" y="305"/>
                    <a:pt x="1250" y="305"/>
                    <a:pt x="1251" y="304"/>
                  </a:cubicBezTo>
                  <a:cubicBezTo>
                    <a:pt x="1262" y="301"/>
                    <a:pt x="1271" y="296"/>
                    <a:pt x="1279" y="289"/>
                  </a:cubicBezTo>
                  <a:cubicBezTo>
                    <a:pt x="1280" y="288"/>
                    <a:pt x="1281" y="287"/>
                    <a:pt x="1282" y="287"/>
                  </a:cubicBezTo>
                  <a:cubicBezTo>
                    <a:pt x="1292" y="286"/>
                    <a:pt x="1298" y="280"/>
                    <a:pt x="1305" y="275"/>
                  </a:cubicBezTo>
                  <a:cubicBezTo>
                    <a:pt x="1309" y="271"/>
                    <a:pt x="1313" y="268"/>
                    <a:pt x="1317" y="266"/>
                  </a:cubicBezTo>
                  <a:cubicBezTo>
                    <a:pt x="1321" y="264"/>
                    <a:pt x="1326" y="262"/>
                    <a:pt x="1330" y="262"/>
                  </a:cubicBezTo>
                  <a:cubicBezTo>
                    <a:pt x="1335" y="262"/>
                    <a:pt x="1338" y="260"/>
                    <a:pt x="1341" y="256"/>
                  </a:cubicBezTo>
                  <a:cubicBezTo>
                    <a:pt x="1344" y="252"/>
                    <a:pt x="1347" y="249"/>
                    <a:pt x="1350" y="245"/>
                  </a:cubicBezTo>
                  <a:cubicBezTo>
                    <a:pt x="1354" y="241"/>
                    <a:pt x="1358" y="239"/>
                    <a:pt x="1363" y="241"/>
                  </a:cubicBezTo>
                  <a:cubicBezTo>
                    <a:pt x="1364" y="242"/>
                    <a:pt x="1366" y="241"/>
                    <a:pt x="1367" y="240"/>
                  </a:cubicBezTo>
                  <a:cubicBezTo>
                    <a:pt x="1371" y="236"/>
                    <a:pt x="1375" y="232"/>
                    <a:pt x="1379" y="227"/>
                  </a:cubicBezTo>
                  <a:cubicBezTo>
                    <a:pt x="1385" y="220"/>
                    <a:pt x="1392" y="213"/>
                    <a:pt x="1402" y="213"/>
                  </a:cubicBezTo>
                  <a:cubicBezTo>
                    <a:pt x="1408" y="214"/>
                    <a:pt x="1412" y="205"/>
                    <a:pt x="1410" y="201"/>
                  </a:cubicBezTo>
                  <a:cubicBezTo>
                    <a:pt x="1413" y="199"/>
                    <a:pt x="1416" y="197"/>
                    <a:pt x="1419" y="194"/>
                  </a:cubicBezTo>
                  <a:cubicBezTo>
                    <a:pt x="1421" y="192"/>
                    <a:pt x="1421" y="191"/>
                    <a:pt x="1418" y="190"/>
                  </a:cubicBezTo>
                  <a:cubicBezTo>
                    <a:pt x="1420" y="188"/>
                    <a:pt x="1422" y="186"/>
                    <a:pt x="1425" y="183"/>
                  </a:cubicBezTo>
                  <a:cubicBezTo>
                    <a:pt x="1423" y="182"/>
                    <a:pt x="1422" y="181"/>
                    <a:pt x="1420" y="180"/>
                  </a:cubicBezTo>
                  <a:cubicBezTo>
                    <a:pt x="1423" y="176"/>
                    <a:pt x="1426" y="173"/>
                    <a:pt x="1428" y="170"/>
                  </a:cubicBezTo>
                  <a:cubicBezTo>
                    <a:pt x="1429" y="172"/>
                    <a:pt x="1429" y="174"/>
                    <a:pt x="1430" y="177"/>
                  </a:cubicBezTo>
                  <a:cubicBezTo>
                    <a:pt x="1432" y="176"/>
                    <a:pt x="1436" y="176"/>
                    <a:pt x="1438" y="175"/>
                  </a:cubicBezTo>
                  <a:cubicBezTo>
                    <a:pt x="1442" y="172"/>
                    <a:pt x="1446" y="168"/>
                    <a:pt x="1450" y="165"/>
                  </a:cubicBezTo>
                  <a:cubicBezTo>
                    <a:pt x="1452" y="163"/>
                    <a:pt x="1453" y="161"/>
                    <a:pt x="1455" y="159"/>
                  </a:cubicBezTo>
                  <a:cubicBezTo>
                    <a:pt x="1476" y="145"/>
                    <a:pt x="1493" y="126"/>
                    <a:pt x="1512" y="108"/>
                  </a:cubicBezTo>
                  <a:cubicBezTo>
                    <a:pt x="1517" y="103"/>
                    <a:pt x="1521" y="96"/>
                    <a:pt x="1525" y="90"/>
                  </a:cubicBezTo>
                  <a:cubicBezTo>
                    <a:pt x="1530" y="84"/>
                    <a:pt x="1536" y="78"/>
                    <a:pt x="1541" y="73"/>
                  </a:cubicBezTo>
                  <a:cubicBezTo>
                    <a:pt x="1542" y="72"/>
                    <a:pt x="1544" y="72"/>
                    <a:pt x="1545" y="73"/>
                  </a:cubicBezTo>
                  <a:cubicBezTo>
                    <a:pt x="1546" y="75"/>
                    <a:pt x="1547" y="77"/>
                    <a:pt x="1547" y="78"/>
                  </a:cubicBezTo>
                  <a:cubicBezTo>
                    <a:pt x="1547" y="81"/>
                    <a:pt x="1546" y="83"/>
                    <a:pt x="1544" y="86"/>
                  </a:cubicBezTo>
                  <a:cubicBezTo>
                    <a:pt x="1538" y="97"/>
                    <a:pt x="1530" y="106"/>
                    <a:pt x="1520" y="114"/>
                  </a:cubicBezTo>
                  <a:cubicBezTo>
                    <a:pt x="1512" y="121"/>
                    <a:pt x="1505" y="130"/>
                    <a:pt x="1500" y="140"/>
                  </a:cubicBezTo>
                  <a:cubicBezTo>
                    <a:pt x="1495" y="149"/>
                    <a:pt x="1488" y="157"/>
                    <a:pt x="1480" y="165"/>
                  </a:cubicBezTo>
                  <a:cubicBezTo>
                    <a:pt x="1458" y="185"/>
                    <a:pt x="1435" y="205"/>
                    <a:pt x="1412" y="226"/>
                  </a:cubicBezTo>
                  <a:cubicBezTo>
                    <a:pt x="1412" y="226"/>
                    <a:pt x="1410" y="227"/>
                    <a:pt x="1409" y="227"/>
                  </a:cubicBezTo>
                  <a:cubicBezTo>
                    <a:pt x="1402" y="228"/>
                    <a:pt x="1397" y="232"/>
                    <a:pt x="1393" y="238"/>
                  </a:cubicBezTo>
                  <a:cubicBezTo>
                    <a:pt x="1389" y="244"/>
                    <a:pt x="1384" y="249"/>
                    <a:pt x="1377" y="251"/>
                  </a:cubicBezTo>
                  <a:cubicBezTo>
                    <a:pt x="1369" y="253"/>
                    <a:pt x="1363" y="259"/>
                    <a:pt x="1359" y="266"/>
                  </a:cubicBezTo>
                  <a:cubicBezTo>
                    <a:pt x="1358" y="268"/>
                    <a:pt x="1357" y="272"/>
                    <a:pt x="1359" y="273"/>
                  </a:cubicBezTo>
                  <a:cubicBezTo>
                    <a:pt x="1362" y="276"/>
                    <a:pt x="1360" y="278"/>
                    <a:pt x="1358" y="280"/>
                  </a:cubicBezTo>
                  <a:cubicBezTo>
                    <a:pt x="1357" y="281"/>
                    <a:pt x="1355" y="282"/>
                    <a:pt x="1353" y="283"/>
                  </a:cubicBezTo>
                  <a:cubicBezTo>
                    <a:pt x="1350" y="286"/>
                    <a:pt x="1347" y="288"/>
                    <a:pt x="1343" y="291"/>
                  </a:cubicBezTo>
                  <a:cubicBezTo>
                    <a:pt x="1342" y="290"/>
                    <a:pt x="1339" y="289"/>
                    <a:pt x="1337" y="289"/>
                  </a:cubicBezTo>
                  <a:cubicBezTo>
                    <a:pt x="1331" y="288"/>
                    <a:pt x="1329" y="290"/>
                    <a:pt x="1326" y="295"/>
                  </a:cubicBezTo>
                  <a:cubicBezTo>
                    <a:pt x="1323" y="299"/>
                    <a:pt x="1320" y="303"/>
                    <a:pt x="1317" y="307"/>
                  </a:cubicBezTo>
                  <a:cubicBezTo>
                    <a:pt x="1315" y="309"/>
                    <a:pt x="1312" y="310"/>
                    <a:pt x="1309" y="308"/>
                  </a:cubicBezTo>
                  <a:cubicBezTo>
                    <a:pt x="1308" y="307"/>
                    <a:pt x="1305" y="308"/>
                    <a:pt x="1304" y="309"/>
                  </a:cubicBezTo>
                  <a:cubicBezTo>
                    <a:pt x="1295" y="315"/>
                    <a:pt x="1286" y="322"/>
                    <a:pt x="1280" y="331"/>
                  </a:cubicBezTo>
                  <a:cubicBezTo>
                    <a:pt x="1274" y="338"/>
                    <a:pt x="1270" y="338"/>
                    <a:pt x="1262" y="334"/>
                  </a:cubicBezTo>
                  <a:cubicBezTo>
                    <a:pt x="1260" y="333"/>
                    <a:pt x="1258" y="333"/>
                    <a:pt x="1256" y="334"/>
                  </a:cubicBezTo>
                  <a:cubicBezTo>
                    <a:pt x="1254" y="336"/>
                    <a:pt x="1252" y="339"/>
                    <a:pt x="1250" y="341"/>
                  </a:cubicBezTo>
                  <a:cubicBezTo>
                    <a:pt x="1246" y="348"/>
                    <a:pt x="1240" y="351"/>
                    <a:pt x="1232" y="353"/>
                  </a:cubicBezTo>
                  <a:cubicBezTo>
                    <a:pt x="1223" y="354"/>
                    <a:pt x="1215" y="357"/>
                    <a:pt x="1208" y="364"/>
                  </a:cubicBezTo>
                  <a:cubicBezTo>
                    <a:pt x="1207" y="365"/>
                    <a:pt x="1206" y="366"/>
                    <a:pt x="1205" y="367"/>
                  </a:cubicBezTo>
                  <a:cubicBezTo>
                    <a:pt x="1207" y="369"/>
                    <a:pt x="1208" y="370"/>
                    <a:pt x="1209" y="372"/>
                  </a:cubicBezTo>
                  <a:cubicBezTo>
                    <a:pt x="1208" y="373"/>
                    <a:pt x="1207" y="374"/>
                    <a:pt x="1206" y="374"/>
                  </a:cubicBezTo>
                  <a:cubicBezTo>
                    <a:pt x="1202" y="369"/>
                    <a:pt x="1202" y="369"/>
                    <a:pt x="1191" y="372"/>
                  </a:cubicBezTo>
                  <a:cubicBezTo>
                    <a:pt x="1192" y="371"/>
                    <a:pt x="1192" y="370"/>
                    <a:pt x="1192" y="368"/>
                  </a:cubicBezTo>
                  <a:cubicBezTo>
                    <a:pt x="1187" y="367"/>
                    <a:pt x="1184" y="369"/>
                    <a:pt x="1181" y="372"/>
                  </a:cubicBezTo>
                  <a:cubicBezTo>
                    <a:pt x="1178" y="374"/>
                    <a:pt x="1176" y="377"/>
                    <a:pt x="1173" y="379"/>
                  </a:cubicBezTo>
                  <a:cubicBezTo>
                    <a:pt x="1171" y="381"/>
                    <a:pt x="1169" y="384"/>
                    <a:pt x="1165" y="382"/>
                  </a:cubicBezTo>
                  <a:cubicBezTo>
                    <a:pt x="1163" y="382"/>
                    <a:pt x="1160" y="384"/>
                    <a:pt x="1158" y="386"/>
                  </a:cubicBezTo>
                  <a:cubicBezTo>
                    <a:pt x="1155" y="390"/>
                    <a:pt x="1152" y="394"/>
                    <a:pt x="1146" y="391"/>
                  </a:cubicBezTo>
                  <a:cubicBezTo>
                    <a:pt x="1146" y="391"/>
                    <a:pt x="1145" y="391"/>
                    <a:pt x="1144" y="392"/>
                  </a:cubicBezTo>
                  <a:cubicBezTo>
                    <a:pt x="1134" y="396"/>
                    <a:pt x="1125" y="401"/>
                    <a:pt x="1115" y="406"/>
                  </a:cubicBezTo>
                  <a:cubicBezTo>
                    <a:pt x="1106" y="410"/>
                    <a:pt x="1098" y="414"/>
                    <a:pt x="1089" y="419"/>
                  </a:cubicBezTo>
                  <a:cubicBezTo>
                    <a:pt x="1088" y="418"/>
                    <a:pt x="1091" y="415"/>
                    <a:pt x="1088" y="412"/>
                  </a:cubicBezTo>
                  <a:cubicBezTo>
                    <a:pt x="1084" y="410"/>
                    <a:pt x="1081" y="410"/>
                    <a:pt x="1079" y="411"/>
                  </a:cubicBezTo>
                  <a:cubicBezTo>
                    <a:pt x="1074" y="413"/>
                    <a:pt x="1069" y="416"/>
                    <a:pt x="1064" y="419"/>
                  </a:cubicBezTo>
                  <a:cubicBezTo>
                    <a:pt x="1063" y="419"/>
                    <a:pt x="1062" y="420"/>
                    <a:pt x="1061" y="420"/>
                  </a:cubicBezTo>
                  <a:cubicBezTo>
                    <a:pt x="1055" y="418"/>
                    <a:pt x="1051" y="420"/>
                    <a:pt x="1046" y="423"/>
                  </a:cubicBezTo>
                  <a:cubicBezTo>
                    <a:pt x="1040" y="427"/>
                    <a:pt x="1035" y="432"/>
                    <a:pt x="1027" y="433"/>
                  </a:cubicBezTo>
                  <a:cubicBezTo>
                    <a:pt x="1026" y="433"/>
                    <a:pt x="1024" y="433"/>
                    <a:pt x="1023" y="433"/>
                  </a:cubicBezTo>
                  <a:cubicBezTo>
                    <a:pt x="1021" y="432"/>
                    <a:pt x="1020" y="431"/>
                    <a:pt x="1019" y="431"/>
                  </a:cubicBezTo>
                  <a:cubicBezTo>
                    <a:pt x="1018" y="431"/>
                    <a:pt x="1016" y="432"/>
                    <a:pt x="1015" y="432"/>
                  </a:cubicBezTo>
                  <a:cubicBezTo>
                    <a:pt x="1015" y="434"/>
                    <a:pt x="1016" y="435"/>
                    <a:pt x="1017" y="436"/>
                  </a:cubicBezTo>
                  <a:cubicBezTo>
                    <a:pt x="1017" y="437"/>
                    <a:pt x="1018" y="438"/>
                    <a:pt x="1019" y="439"/>
                  </a:cubicBezTo>
                  <a:cubicBezTo>
                    <a:pt x="1016" y="440"/>
                    <a:pt x="1013" y="440"/>
                    <a:pt x="1010" y="441"/>
                  </a:cubicBezTo>
                  <a:cubicBezTo>
                    <a:pt x="1009" y="432"/>
                    <a:pt x="1009" y="432"/>
                    <a:pt x="998" y="429"/>
                  </a:cubicBezTo>
                  <a:cubicBezTo>
                    <a:pt x="998" y="431"/>
                    <a:pt x="997" y="432"/>
                    <a:pt x="997" y="433"/>
                  </a:cubicBezTo>
                  <a:cubicBezTo>
                    <a:pt x="999" y="437"/>
                    <a:pt x="995" y="439"/>
                    <a:pt x="993" y="440"/>
                  </a:cubicBezTo>
                  <a:cubicBezTo>
                    <a:pt x="986" y="442"/>
                    <a:pt x="979" y="444"/>
                    <a:pt x="972" y="445"/>
                  </a:cubicBezTo>
                  <a:cubicBezTo>
                    <a:pt x="964" y="447"/>
                    <a:pt x="956" y="446"/>
                    <a:pt x="948" y="447"/>
                  </a:cubicBezTo>
                  <a:cubicBezTo>
                    <a:pt x="935" y="450"/>
                    <a:pt x="922" y="453"/>
                    <a:pt x="909" y="456"/>
                  </a:cubicBezTo>
                  <a:cubicBezTo>
                    <a:pt x="906" y="457"/>
                    <a:pt x="903" y="458"/>
                    <a:pt x="900" y="457"/>
                  </a:cubicBezTo>
                  <a:cubicBezTo>
                    <a:pt x="895" y="455"/>
                    <a:pt x="892" y="457"/>
                    <a:pt x="888" y="458"/>
                  </a:cubicBezTo>
                  <a:cubicBezTo>
                    <a:pt x="879" y="461"/>
                    <a:pt x="869" y="463"/>
                    <a:pt x="859" y="465"/>
                  </a:cubicBezTo>
                  <a:cubicBezTo>
                    <a:pt x="854" y="466"/>
                    <a:pt x="849" y="465"/>
                    <a:pt x="843" y="466"/>
                  </a:cubicBezTo>
                  <a:cubicBezTo>
                    <a:pt x="840" y="466"/>
                    <a:pt x="837" y="466"/>
                    <a:pt x="834" y="463"/>
                  </a:cubicBezTo>
                  <a:cubicBezTo>
                    <a:pt x="832" y="460"/>
                    <a:pt x="828" y="461"/>
                    <a:pt x="825" y="465"/>
                  </a:cubicBezTo>
                  <a:cubicBezTo>
                    <a:pt x="824" y="466"/>
                    <a:pt x="823" y="467"/>
                    <a:pt x="821" y="467"/>
                  </a:cubicBezTo>
                  <a:cubicBezTo>
                    <a:pt x="816" y="467"/>
                    <a:pt x="811" y="467"/>
                    <a:pt x="806" y="468"/>
                  </a:cubicBezTo>
                  <a:cubicBezTo>
                    <a:pt x="797" y="468"/>
                    <a:pt x="788" y="469"/>
                    <a:pt x="779" y="469"/>
                  </a:cubicBezTo>
                  <a:cubicBezTo>
                    <a:pt x="771" y="469"/>
                    <a:pt x="764" y="469"/>
                    <a:pt x="756" y="468"/>
                  </a:cubicBezTo>
                  <a:cubicBezTo>
                    <a:pt x="753" y="468"/>
                    <a:pt x="751" y="468"/>
                    <a:pt x="748" y="468"/>
                  </a:cubicBezTo>
                  <a:cubicBezTo>
                    <a:pt x="737" y="468"/>
                    <a:pt x="726" y="468"/>
                    <a:pt x="716" y="463"/>
                  </a:cubicBezTo>
                  <a:cubicBezTo>
                    <a:pt x="715" y="462"/>
                    <a:pt x="713" y="462"/>
                    <a:pt x="712" y="462"/>
                  </a:cubicBezTo>
                  <a:cubicBezTo>
                    <a:pt x="704" y="465"/>
                    <a:pt x="696" y="464"/>
                    <a:pt x="689" y="461"/>
                  </a:cubicBezTo>
                  <a:cubicBezTo>
                    <a:pt x="681" y="458"/>
                    <a:pt x="673" y="456"/>
                    <a:pt x="664" y="458"/>
                  </a:cubicBezTo>
                  <a:cubicBezTo>
                    <a:pt x="660" y="459"/>
                    <a:pt x="655" y="456"/>
                    <a:pt x="651" y="455"/>
                  </a:cubicBezTo>
                  <a:cubicBezTo>
                    <a:pt x="641" y="454"/>
                    <a:pt x="631" y="453"/>
                    <a:pt x="621" y="452"/>
                  </a:cubicBezTo>
                  <a:cubicBezTo>
                    <a:pt x="617" y="452"/>
                    <a:pt x="615" y="452"/>
                    <a:pt x="615" y="447"/>
                  </a:cubicBezTo>
                  <a:cubicBezTo>
                    <a:pt x="615" y="444"/>
                    <a:pt x="613" y="442"/>
                    <a:pt x="609" y="443"/>
                  </a:cubicBezTo>
                  <a:cubicBezTo>
                    <a:pt x="607" y="444"/>
                    <a:pt x="604" y="444"/>
                    <a:pt x="604" y="440"/>
                  </a:cubicBezTo>
                  <a:cubicBezTo>
                    <a:pt x="603" y="438"/>
                    <a:pt x="597" y="436"/>
                    <a:pt x="594" y="438"/>
                  </a:cubicBezTo>
                  <a:cubicBezTo>
                    <a:pt x="593" y="439"/>
                    <a:pt x="593" y="441"/>
                    <a:pt x="592" y="444"/>
                  </a:cubicBezTo>
                  <a:cubicBezTo>
                    <a:pt x="575" y="446"/>
                    <a:pt x="558" y="439"/>
                    <a:pt x="540" y="435"/>
                  </a:cubicBezTo>
                  <a:cubicBezTo>
                    <a:pt x="545" y="431"/>
                    <a:pt x="550" y="440"/>
                    <a:pt x="555" y="435"/>
                  </a:cubicBezTo>
                  <a:cubicBezTo>
                    <a:pt x="545" y="429"/>
                    <a:pt x="536" y="423"/>
                    <a:pt x="524" y="421"/>
                  </a:cubicBezTo>
                  <a:cubicBezTo>
                    <a:pt x="523" y="421"/>
                    <a:pt x="521" y="422"/>
                    <a:pt x="519" y="423"/>
                  </a:cubicBezTo>
                  <a:cubicBezTo>
                    <a:pt x="517" y="425"/>
                    <a:pt x="515" y="427"/>
                    <a:pt x="513" y="429"/>
                  </a:cubicBezTo>
                  <a:cubicBezTo>
                    <a:pt x="511" y="431"/>
                    <a:pt x="508" y="432"/>
                    <a:pt x="506" y="428"/>
                  </a:cubicBezTo>
                  <a:cubicBezTo>
                    <a:pt x="505" y="427"/>
                    <a:pt x="503" y="427"/>
                    <a:pt x="501" y="427"/>
                  </a:cubicBezTo>
                  <a:cubicBezTo>
                    <a:pt x="498" y="426"/>
                    <a:pt x="495" y="427"/>
                    <a:pt x="494" y="424"/>
                  </a:cubicBezTo>
                  <a:cubicBezTo>
                    <a:pt x="493" y="423"/>
                    <a:pt x="490" y="423"/>
                    <a:pt x="489" y="423"/>
                  </a:cubicBezTo>
                  <a:cubicBezTo>
                    <a:pt x="486" y="423"/>
                    <a:pt x="483" y="424"/>
                    <a:pt x="480" y="425"/>
                  </a:cubicBezTo>
                  <a:cubicBezTo>
                    <a:pt x="479" y="422"/>
                    <a:pt x="478" y="420"/>
                    <a:pt x="477" y="418"/>
                  </a:cubicBezTo>
                  <a:cubicBezTo>
                    <a:pt x="472" y="420"/>
                    <a:pt x="469" y="419"/>
                    <a:pt x="466" y="415"/>
                  </a:cubicBezTo>
                  <a:cubicBezTo>
                    <a:pt x="464" y="413"/>
                    <a:pt x="461" y="413"/>
                    <a:pt x="459" y="411"/>
                  </a:cubicBezTo>
                  <a:cubicBezTo>
                    <a:pt x="452" y="406"/>
                    <a:pt x="443" y="411"/>
                    <a:pt x="435" y="408"/>
                  </a:cubicBezTo>
                  <a:cubicBezTo>
                    <a:pt x="435" y="408"/>
                    <a:pt x="434" y="408"/>
                    <a:pt x="433" y="408"/>
                  </a:cubicBezTo>
                  <a:cubicBezTo>
                    <a:pt x="428" y="405"/>
                    <a:pt x="423" y="400"/>
                    <a:pt x="419" y="400"/>
                  </a:cubicBezTo>
                  <a:cubicBezTo>
                    <a:pt x="413" y="401"/>
                    <a:pt x="408" y="399"/>
                    <a:pt x="403" y="397"/>
                  </a:cubicBezTo>
                  <a:cubicBezTo>
                    <a:pt x="399" y="395"/>
                    <a:pt x="395" y="394"/>
                    <a:pt x="392" y="390"/>
                  </a:cubicBezTo>
                  <a:cubicBezTo>
                    <a:pt x="390" y="388"/>
                    <a:pt x="386" y="388"/>
                    <a:pt x="383" y="386"/>
                  </a:cubicBezTo>
                  <a:cubicBezTo>
                    <a:pt x="382" y="385"/>
                    <a:pt x="381" y="383"/>
                    <a:pt x="379" y="382"/>
                  </a:cubicBezTo>
                  <a:cubicBezTo>
                    <a:pt x="381" y="382"/>
                    <a:pt x="383" y="381"/>
                    <a:pt x="385" y="381"/>
                  </a:cubicBezTo>
                  <a:cubicBezTo>
                    <a:pt x="387" y="382"/>
                    <a:pt x="389" y="384"/>
                    <a:pt x="391" y="384"/>
                  </a:cubicBezTo>
                  <a:cubicBezTo>
                    <a:pt x="393" y="384"/>
                    <a:pt x="396" y="383"/>
                    <a:pt x="397" y="381"/>
                  </a:cubicBezTo>
                  <a:cubicBezTo>
                    <a:pt x="398" y="381"/>
                    <a:pt x="396" y="378"/>
                    <a:pt x="395" y="376"/>
                  </a:cubicBezTo>
                  <a:cubicBezTo>
                    <a:pt x="392" y="373"/>
                    <a:pt x="388" y="372"/>
                    <a:pt x="384" y="375"/>
                  </a:cubicBezTo>
                  <a:cubicBezTo>
                    <a:pt x="372" y="384"/>
                    <a:pt x="366" y="381"/>
                    <a:pt x="357" y="370"/>
                  </a:cubicBezTo>
                  <a:cubicBezTo>
                    <a:pt x="355" y="368"/>
                    <a:pt x="353" y="366"/>
                    <a:pt x="350" y="364"/>
                  </a:cubicBezTo>
                  <a:cubicBezTo>
                    <a:pt x="344" y="358"/>
                    <a:pt x="338" y="354"/>
                    <a:pt x="329" y="358"/>
                  </a:cubicBezTo>
                  <a:cubicBezTo>
                    <a:pt x="327" y="348"/>
                    <a:pt x="320" y="342"/>
                    <a:pt x="311" y="339"/>
                  </a:cubicBezTo>
                  <a:cubicBezTo>
                    <a:pt x="306" y="337"/>
                    <a:pt x="300" y="335"/>
                    <a:pt x="295" y="332"/>
                  </a:cubicBezTo>
                  <a:cubicBezTo>
                    <a:pt x="290" y="330"/>
                    <a:pt x="286" y="327"/>
                    <a:pt x="281" y="323"/>
                  </a:cubicBezTo>
                  <a:cubicBezTo>
                    <a:pt x="278" y="321"/>
                    <a:pt x="275" y="318"/>
                    <a:pt x="281" y="313"/>
                  </a:cubicBezTo>
                  <a:cubicBezTo>
                    <a:pt x="275" y="312"/>
                    <a:pt x="272" y="311"/>
                    <a:pt x="268" y="311"/>
                  </a:cubicBezTo>
                  <a:cubicBezTo>
                    <a:pt x="263" y="312"/>
                    <a:pt x="259" y="310"/>
                    <a:pt x="255" y="306"/>
                  </a:cubicBezTo>
                  <a:cubicBezTo>
                    <a:pt x="252" y="302"/>
                    <a:pt x="247" y="299"/>
                    <a:pt x="243" y="295"/>
                  </a:cubicBezTo>
                  <a:cubicBezTo>
                    <a:pt x="241" y="297"/>
                    <a:pt x="238" y="299"/>
                    <a:pt x="234" y="302"/>
                  </a:cubicBezTo>
                  <a:cubicBezTo>
                    <a:pt x="219" y="281"/>
                    <a:pt x="197" y="269"/>
                    <a:pt x="171" y="263"/>
                  </a:cubicBezTo>
                  <a:cubicBezTo>
                    <a:pt x="169" y="250"/>
                    <a:pt x="166" y="245"/>
                    <a:pt x="156" y="240"/>
                  </a:cubicBezTo>
                  <a:cubicBezTo>
                    <a:pt x="158" y="240"/>
                    <a:pt x="160" y="239"/>
                    <a:pt x="162" y="239"/>
                  </a:cubicBezTo>
                  <a:cubicBezTo>
                    <a:pt x="163" y="235"/>
                    <a:pt x="160" y="232"/>
                    <a:pt x="157" y="229"/>
                  </a:cubicBezTo>
                  <a:cubicBezTo>
                    <a:pt x="159" y="227"/>
                    <a:pt x="161" y="226"/>
                    <a:pt x="163" y="224"/>
                  </a:cubicBezTo>
                  <a:cubicBezTo>
                    <a:pt x="159" y="218"/>
                    <a:pt x="156" y="217"/>
                    <a:pt x="151" y="222"/>
                  </a:cubicBezTo>
                  <a:cubicBezTo>
                    <a:pt x="149" y="224"/>
                    <a:pt x="146" y="225"/>
                    <a:pt x="144" y="222"/>
                  </a:cubicBezTo>
                  <a:cubicBezTo>
                    <a:pt x="140" y="218"/>
                    <a:pt x="136" y="214"/>
                    <a:pt x="131" y="210"/>
                  </a:cubicBezTo>
                  <a:cubicBezTo>
                    <a:pt x="126" y="205"/>
                    <a:pt x="119" y="201"/>
                    <a:pt x="116" y="194"/>
                  </a:cubicBezTo>
                  <a:cubicBezTo>
                    <a:pt x="116" y="193"/>
                    <a:pt x="114" y="193"/>
                    <a:pt x="113" y="192"/>
                  </a:cubicBezTo>
                  <a:cubicBezTo>
                    <a:pt x="110" y="191"/>
                    <a:pt x="107" y="191"/>
                    <a:pt x="104" y="190"/>
                  </a:cubicBezTo>
                  <a:cubicBezTo>
                    <a:pt x="100" y="189"/>
                    <a:pt x="97" y="187"/>
                    <a:pt x="97" y="183"/>
                  </a:cubicBezTo>
                  <a:cubicBezTo>
                    <a:pt x="96" y="180"/>
                    <a:pt x="93" y="177"/>
                    <a:pt x="91" y="175"/>
                  </a:cubicBezTo>
                  <a:cubicBezTo>
                    <a:pt x="75" y="165"/>
                    <a:pt x="63" y="151"/>
                    <a:pt x="49" y="138"/>
                  </a:cubicBezTo>
                  <a:cubicBezTo>
                    <a:pt x="44" y="133"/>
                    <a:pt x="39" y="127"/>
                    <a:pt x="33" y="124"/>
                  </a:cubicBezTo>
                  <a:cubicBezTo>
                    <a:pt x="25" y="119"/>
                    <a:pt x="22" y="111"/>
                    <a:pt x="17" y="103"/>
                  </a:cubicBezTo>
                  <a:cubicBezTo>
                    <a:pt x="13" y="97"/>
                    <a:pt x="9" y="92"/>
                    <a:pt x="6" y="85"/>
                  </a:cubicBezTo>
                  <a:cubicBezTo>
                    <a:pt x="3" y="80"/>
                    <a:pt x="2" y="74"/>
                    <a:pt x="1" y="69"/>
                  </a:cubicBezTo>
                  <a:cubicBezTo>
                    <a:pt x="1" y="68"/>
                    <a:pt x="0" y="66"/>
                    <a:pt x="0" y="65"/>
                  </a:cubicBezTo>
                  <a:cubicBezTo>
                    <a:pt x="0" y="58"/>
                    <a:pt x="0" y="51"/>
                    <a:pt x="0" y="43"/>
                  </a:cubicBezTo>
                  <a:close/>
                  <a:moveTo>
                    <a:pt x="760" y="393"/>
                  </a:moveTo>
                  <a:cubicBezTo>
                    <a:pt x="754" y="390"/>
                    <a:pt x="750" y="391"/>
                    <a:pt x="745" y="394"/>
                  </a:cubicBezTo>
                  <a:cubicBezTo>
                    <a:pt x="741" y="396"/>
                    <a:pt x="738" y="399"/>
                    <a:pt x="734" y="401"/>
                  </a:cubicBezTo>
                  <a:cubicBezTo>
                    <a:pt x="730" y="404"/>
                    <a:pt x="725" y="405"/>
                    <a:pt x="721" y="402"/>
                  </a:cubicBezTo>
                  <a:cubicBezTo>
                    <a:pt x="716" y="399"/>
                    <a:pt x="712" y="399"/>
                    <a:pt x="708" y="400"/>
                  </a:cubicBezTo>
                  <a:cubicBezTo>
                    <a:pt x="704" y="402"/>
                    <a:pt x="702" y="401"/>
                    <a:pt x="700" y="398"/>
                  </a:cubicBezTo>
                  <a:cubicBezTo>
                    <a:pt x="699" y="397"/>
                    <a:pt x="698" y="396"/>
                    <a:pt x="697" y="396"/>
                  </a:cubicBezTo>
                  <a:cubicBezTo>
                    <a:pt x="689" y="396"/>
                    <a:pt x="682" y="393"/>
                    <a:pt x="675" y="390"/>
                  </a:cubicBezTo>
                  <a:cubicBezTo>
                    <a:pt x="674" y="390"/>
                    <a:pt x="672" y="389"/>
                    <a:pt x="672" y="390"/>
                  </a:cubicBezTo>
                  <a:cubicBezTo>
                    <a:pt x="665" y="396"/>
                    <a:pt x="658" y="393"/>
                    <a:pt x="650" y="391"/>
                  </a:cubicBezTo>
                  <a:cubicBezTo>
                    <a:pt x="644" y="389"/>
                    <a:pt x="638" y="389"/>
                    <a:pt x="632" y="388"/>
                  </a:cubicBezTo>
                  <a:cubicBezTo>
                    <a:pt x="626" y="388"/>
                    <a:pt x="621" y="389"/>
                    <a:pt x="615" y="390"/>
                  </a:cubicBezTo>
                  <a:cubicBezTo>
                    <a:pt x="613" y="390"/>
                    <a:pt x="610" y="391"/>
                    <a:pt x="609" y="387"/>
                  </a:cubicBezTo>
                  <a:cubicBezTo>
                    <a:pt x="609" y="386"/>
                    <a:pt x="606" y="386"/>
                    <a:pt x="605" y="386"/>
                  </a:cubicBezTo>
                  <a:cubicBezTo>
                    <a:pt x="601" y="387"/>
                    <a:pt x="597" y="388"/>
                    <a:pt x="593" y="389"/>
                  </a:cubicBezTo>
                  <a:cubicBezTo>
                    <a:pt x="594" y="391"/>
                    <a:pt x="595" y="392"/>
                    <a:pt x="596" y="393"/>
                  </a:cubicBezTo>
                  <a:cubicBezTo>
                    <a:pt x="603" y="397"/>
                    <a:pt x="610" y="402"/>
                    <a:pt x="618" y="405"/>
                  </a:cubicBezTo>
                  <a:cubicBezTo>
                    <a:pt x="642" y="414"/>
                    <a:pt x="668" y="412"/>
                    <a:pt x="693" y="413"/>
                  </a:cubicBezTo>
                  <a:cubicBezTo>
                    <a:pt x="692" y="410"/>
                    <a:pt x="691" y="408"/>
                    <a:pt x="690" y="406"/>
                  </a:cubicBezTo>
                  <a:cubicBezTo>
                    <a:pt x="712" y="406"/>
                    <a:pt x="734" y="406"/>
                    <a:pt x="756" y="407"/>
                  </a:cubicBezTo>
                  <a:cubicBezTo>
                    <a:pt x="763" y="407"/>
                    <a:pt x="766" y="403"/>
                    <a:pt x="771" y="399"/>
                  </a:cubicBezTo>
                  <a:cubicBezTo>
                    <a:pt x="765" y="396"/>
                    <a:pt x="760" y="405"/>
                    <a:pt x="754" y="400"/>
                  </a:cubicBezTo>
                  <a:cubicBezTo>
                    <a:pt x="756" y="397"/>
                    <a:pt x="758" y="395"/>
                    <a:pt x="760" y="393"/>
                  </a:cubicBezTo>
                  <a:close/>
                  <a:moveTo>
                    <a:pt x="1030" y="374"/>
                  </a:moveTo>
                  <a:cubicBezTo>
                    <a:pt x="1039" y="373"/>
                    <a:pt x="1047" y="369"/>
                    <a:pt x="1054" y="363"/>
                  </a:cubicBezTo>
                  <a:cubicBezTo>
                    <a:pt x="1047" y="365"/>
                    <a:pt x="1040" y="366"/>
                    <a:pt x="1033" y="368"/>
                  </a:cubicBezTo>
                  <a:cubicBezTo>
                    <a:pt x="1029" y="369"/>
                    <a:pt x="1028" y="371"/>
                    <a:pt x="1030" y="374"/>
                  </a:cubicBezTo>
                  <a:close/>
                  <a:moveTo>
                    <a:pt x="1437" y="185"/>
                  </a:moveTo>
                  <a:cubicBezTo>
                    <a:pt x="1440" y="183"/>
                    <a:pt x="1443" y="182"/>
                    <a:pt x="1445" y="180"/>
                  </a:cubicBezTo>
                  <a:cubicBezTo>
                    <a:pt x="1446" y="180"/>
                    <a:pt x="1446" y="178"/>
                    <a:pt x="1446" y="178"/>
                  </a:cubicBezTo>
                  <a:cubicBezTo>
                    <a:pt x="1445" y="177"/>
                    <a:pt x="1444" y="177"/>
                    <a:pt x="1444" y="177"/>
                  </a:cubicBezTo>
                  <a:cubicBezTo>
                    <a:pt x="1441" y="177"/>
                    <a:pt x="1437" y="181"/>
                    <a:pt x="1437" y="1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7"/>
            <p:cNvSpPr>
              <a:spLocks/>
            </p:cNvSpPr>
            <p:nvPr/>
          </p:nvSpPr>
          <p:spPr bwMode="auto">
            <a:xfrm>
              <a:off x="9088363" y="2408240"/>
              <a:ext cx="22226" cy="30165"/>
            </a:xfrm>
            <a:custGeom>
              <a:avLst/>
              <a:gdLst>
                <a:gd name="T0" fmla="*/ 6 w 6"/>
                <a:gd name="T1" fmla="*/ 0 h 8"/>
                <a:gd name="T2" fmla="*/ 3 w 6"/>
                <a:gd name="T3" fmla="*/ 8 h 8"/>
                <a:gd name="T4" fmla="*/ 3 w 6"/>
                <a:gd name="T5" fmla="*/ 0 h 8"/>
                <a:gd name="T6" fmla="*/ 6 w 6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8">
                  <a:moveTo>
                    <a:pt x="6" y="0"/>
                  </a:moveTo>
                  <a:cubicBezTo>
                    <a:pt x="5" y="2"/>
                    <a:pt x="4" y="5"/>
                    <a:pt x="3" y="8"/>
                  </a:cubicBezTo>
                  <a:cubicBezTo>
                    <a:pt x="0" y="4"/>
                    <a:pt x="2" y="2"/>
                    <a:pt x="3" y="0"/>
                  </a:cubicBezTo>
                  <a:cubicBezTo>
                    <a:pt x="4" y="0"/>
                    <a:pt x="5" y="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8"/>
            <p:cNvSpPr>
              <a:spLocks noEditPoints="1"/>
            </p:cNvSpPr>
            <p:nvPr/>
          </p:nvSpPr>
          <p:spPr bwMode="auto">
            <a:xfrm>
              <a:off x="7656449" y="2562230"/>
              <a:ext cx="1390638" cy="1085851"/>
            </a:xfrm>
            <a:custGeom>
              <a:avLst/>
              <a:gdLst>
                <a:gd name="T0" fmla="*/ 122 w 370"/>
                <a:gd name="T1" fmla="*/ 212 h 288"/>
                <a:gd name="T2" fmla="*/ 110 w 370"/>
                <a:gd name="T3" fmla="*/ 210 h 288"/>
                <a:gd name="T4" fmla="*/ 101 w 370"/>
                <a:gd name="T5" fmla="*/ 223 h 288"/>
                <a:gd name="T6" fmla="*/ 81 w 370"/>
                <a:gd name="T7" fmla="*/ 233 h 288"/>
                <a:gd name="T8" fmla="*/ 106 w 370"/>
                <a:gd name="T9" fmla="*/ 209 h 288"/>
                <a:gd name="T10" fmla="*/ 137 w 370"/>
                <a:gd name="T11" fmla="*/ 187 h 288"/>
                <a:gd name="T12" fmla="*/ 137 w 370"/>
                <a:gd name="T13" fmla="*/ 191 h 288"/>
                <a:gd name="T14" fmla="*/ 151 w 370"/>
                <a:gd name="T15" fmla="*/ 192 h 288"/>
                <a:gd name="T16" fmla="*/ 161 w 370"/>
                <a:gd name="T17" fmla="*/ 177 h 288"/>
                <a:gd name="T18" fmla="*/ 184 w 370"/>
                <a:gd name="T19" fmla="*/ 153 h 288"/>
                <a:gd name="T20" fmla="*/ 169 w 370"/>
                <a:gd name="T21" fmla="*/ 181 h 288"/>
                <a:gd name="T22" fmla="*/ 172 w 370"/>
                <a:gd name="T23" fmla="*/ 189 h 288"/>
                <a:gd name="T24" fmla="*/ 208 w 370"/>
                <a:gd name="T25" fmla="*/ 161 h 288"/>
                <a:gd name="T26" fmla="*/ 227 w 370"/>
                <a:gd name="T27" fmla="*/ 148 h 288"/>
                <a:gd name="T28" fmla="*/ 235 w 370"/>
                <a:gd name="T29" fmla="*/ 128 h 288"/>
                <a:gd name="T30" fmla="*/ 256 w 370"/>
                <a:gd name="T31" fmla="*/ 122 h 288"/>
                <a:gd name="T32" fmla="*/ 283 w 370"/>
                <a:gd name="T33" fmla="*/ 92 h 288"/>
                <a:gd name="T34" fmla="*/ 323 w 370"/>
                <a:gd name="T35" fmla="*/ 49 h 288"/>
                <a:gd name="T36" fmla="*/ 332 w 370"/>
                <a:gd name="T37" fmla="*/ 31 h 288"/>
                <a:gd name="T38" fmla="*/ 343 w 370"/>
                <a:gd name="T39" fmla="*/ 15 h 288"/>
                <a:gd name="T40" fmla="*/ 356 w 370"/>
                <a:gd name="T41" fmla="*/ 1 h 288"/>
                <a:gd name="T42" fmla="*/ 350 w 370"/>
                <a:gd name="T43" fmla="*/ 11 h 288"/>
                <a:gd name="T44" fmla="*/ 356 w 370"/>
                <a:gd name="T45" fmla="*/ 16 h 288"/>
                <a:gd name="T46" fmla="*/ 370 w 370"/>
                <a:gd name="T47" fmla="*/ 2 h 288"/>
                <a:gd name="T48" fmla="*/ 354 w 370"/>
                <a:gd name="T49" fmla="*/ 30 h 288"/>
                <a:gd name="T50" fmla="*/ 344 w 370"/>
                <a:gd name="T51" fmla="*/ 45 h 288"/>
                <a:gd name="T52" fmla="*/ 338 w 370"/>
                <a:gd name="T53" fmla="*/ 60 h 288"/>
                <a:gd name="T54" fmla="*/ 308 w 370"/>
                <a:gd name="T55" fmla="*/ 92 h 288"/>
                <a:gd name="T56" fmla="*/ 274 w 370"/>
                <a:gd name="T57" fmla="*/ 127 h 288"/>
                <a:gd name="T58" fmla="*/ 267 w 370"/>
                <a:gd name="T59" fmla="*/ 122 h 288"/>
                <a:gd name="T60" fmla="*/ 246 w 370"/>
                <a:gd name="T61" fmla="*/ 145 h 288"/>
                <a:gd name="T62" fmla="*/ 221 w 370"/>
                <a:gd name="T63" fmla="*/ 162 h 288"/>
                <a:gd name="T64" fmla="*/ 197 w 370"/>
                <a:gd name="T65" fmla="*/ 183 h 288"/>
                <a:gd name="T66" fmla="*/ 165 w 370"/>
                <a:gd name="T67" fmla="*/ 205 h 288"/>
                <a:gd name="T68" fmla="*/ 150 w 370"/>
                <a:gd name="T69" fmla="*/ 212 h 288"/>
                <a:gd name="T70" fmla="*/ 129 w 370"/>
                <a:gd name="T71" fmla="*/ 239 h 288"/>
                <a:gd name="T72" fmla="*/ 114 w 370"/>
                <a:gd name="T73" fmla="*/ 243 h 288"/>
                <a:gd name="T74" fmla="*/ 77 w 370"/>
                <a:gd name="T75" fmla="*/ 260 h 288"/>
                <a:gd name="T76" fmla="*/ 72 w 370"/>
                <a:gd name="T77" fmla="*/ 266 h 288"/>
                <a:gd name="T78" fmla="*/ 53 w 370"/>
                <a:gd name="T79" fmla="*/ 280 h 288"/>
                <a:gd name="T80" fmla="*/ 45 w 370"/>
                <a:gd name="T81" fmla="*/ 278 h 288"/>
                <a:gd name="T82" fmla="*/ 14 w 370"/>
                <a:gd name="T83" fmla="*/ 286 h 288"/>
                <a:gd name="T84" fmla="*/ 7 w 370"/>
                <a:gd name="T85" fmla="*/ 287 h 288"/>
                <a:gd name="T86" fmla="*/ 12 w 370"/>
                <a:gd name="T87" fmla="*/ 280 h 288"/>
                <a:gd name="T88" fmla="*/ 9 w 370"/>
                <a:gd name="T89" fmla="*/ 271 h 288"/>
                <a:gd name="T90" fmla="*/ 23 w 370"/>
                <a:gd name="T91" fmla="*/ 254 h 288"/>
                <a:gd name="T92" fmla="*/ 21 w 370"/>
                <a:gd name="T93" fmla="*/ 242 h 288"/>
                <a:gd name="T94" fmla="*/ 42 w 370"/>
                <a:gd name="T95" fmla="*/ 251 h 288"/>
                <a:gd name="T96" fmla="*/ 72 w 370"/>
                <a:gd name="T97" fmla="*/ 231 h 288"/>
                <a:gd name="T98" fmla="*/ 65 w 370"/>
                <a:gd name="T99" fmla="*/ 241 h 288"/>
                <a:gd name="T100" fmla="*/ 69 w 370"/>
                <a:gd name="T101" fmla="*/ 250 h 288"/>
                <a:gd name="T102" fmla="*/ 91 w 370"/>
                <a:gd name="T103" fmla="*/ 239 h 288"/>
                <a:gd name="T104" fmla="*/ 123 w 370"/>
                <a:gd name="T105" fmla="*/ 221 h 288"/>
                <a:gd name="T106" fmla="*/ 276 w 370"/>
                <a:gd name="T107" fmla="*/ 111 h 288"/>
                <a:gd name="T108" fmla="*/ 295 w 370"/>
                <a:gd name="T109" fmla="*/ 9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70" h="288">
                  <a:moveTo>
                    <a:pt x="132" y="212"/>
                  </a:moveTo>
                  <a:cubicBezTo>
                    <a:pt x="128" y="210"/>
                    <a:pt x="125" y="209"/>
                    <a:pt x="122" y="212"/>
                  </a:cubicBezTo>
                  <a:cubicBezTo>
                    <a:pt x="120" y="215"/>
                    <a:pt x="118" y="215"/>
                    <a:pt x="116" y="211"/>
                  </a:cubicBezTo>
                  <a:cubicBezTo>
                    <a:pt x="115" y="208"/>
                    <a:pt x="113" y="208"/>
                    <a:pt x="110" y="210"/>
                  </a:cubicBezTo>
                  <a:cubicBezTo>
                    <a:pt x="107" y="213"/>
                    <a:pt x="104" y="217"/>
                    <a:pt x="101" y="221"/>
                  </a:cubicBezTo>
                  <a:cubicBezTo>
                    <a:pt x="100" y="221"/>
                    <a:pt x="101" y="222"/>
                    <a:pt x="101" y="223"/>
                  </a:cubicBezTo>
                  <a:cubicBezTo>
                    <a:pt x="102" y="228"/>
                    <a:pt x="101" y="231"/>
                    <a:pt x="95" y="232"/>
                  </a:cubicBezTo>
                  <a:cubicBezTo>
                    <a:pt x="90" y="233"/>
                    <a:pt x="86" y="233"/>
                    <a:pt x="81" y="233"/>
                  </a:cubicBezTo>
                  <a:cubicBezTo>
                    <a:pt x="84" y="228"/>
                    <a:pt x="87" y="223"/>
                    <a:pt x="91" y="218"/>
                  </a:cubicBezTo>
                  <a:cubicBezTo>
                    <a:pt x="94" y="213"/>
                    <a:pt x="99" y="209"/>
                    <a:pt x="106" y="209"/>
                  </a:cubicBezTo>
                  <a:cubicBezTo>
                    <a:pt x="108" y="209"/>
                    <a:pt x="109" y="208"/>
                    <a:pt x="111" y="207"/>
                  </a:cubicBezTo>
                  <a:cubicBezTo>
                    <a:pt x="119" y="200"/>
                    <a:pt x="128" y="193"/>
                    <a:pt x="137" y="187"/>
                  </a:cubicBezTo>
                  <a:cubicBezTo>
                    <a:pt x="139" y="185"/>
                    <a:pt x="142" y="183"/>
                    <a:pt x="145" y="183"/>
                  </a:cubicBezTo>
                  <a:cubicBezTo>
                    <a:pt x="142" y="186"/>
                    <a:pt x="140" y="189"/>
                    <a:pt x="137" y="191"/>
                  </a:cubicBezTo>
                  <a:cubicBezTo>
                    <a:pt x="139" y="194"/>
                    <a:pt x="148" y="197"/>
                    <a:pt x="150" y="195"/>
                  </a:cubicBezTo>
                  <a:cubicBezTo>
                    <a:pt x="151" y="195"/>
                    <a:pt x="151" y="193"/>
                    <a:pt x="151" y="192"/>
                  </a:cubicBezTo>
                  <a:cubicBezTo>
                    <a:pt x="147" y="188"/>
                    <a:pt x="150" y="187"/>
                    <a:pt x="153" y="185"/>
                  </a:cubicBezTo>
                  <a:cubicBezTo>
                    <a:pt x="156" y="183"/>
                    <a:pt x="160" y="180"/>
                    <a:pt x="161" y="177"/>
                  </a:cubicBezTo>
                  <a:cubicBezTo>
                    <a:pt x="163" y="170"/>
                    <a:pt x="168" y="164"/>
                    <a:pt x="174" y="161"/>
                  </a:cubicBezTo>
                  <a:cubicBezTo>
                    <a:pt x="178" y="159"/>
                    <a:pt x="181" y="155"/>
                    <a:pt x="184" y="153"/>
                  </a:cubicBezTo>
                  <a:cubicBezTo>
                    <a:pt x="184" y="154"/>
                    <a:pt x="183" y="155"/>
                    <a:pt x="182" y="157"/>
                  </a:cubicBezTo>
                  <a:cubicBezTo>
                    <a:pt x="176" y="164"/>
                    <a:pt x="171" y="171"/>
                    <a:pt x="169" y="181"/>
                  </a:cubicBezTo>
                  <a:cubicBezTo>
                    <a:pt x="168" y="184"/>
                    <a:pt x="165" y="187"/>
                    <a:pt x="164" y="191"/>
                  </a:cubicBezTo>
                  <a:cubicBezTo>
                    <a:pt x="166" y="191"/>
                    <a:pt x="170" y="190"/>
                    <a:pt x="172" y="189"/>
                  </a:cubicBezTo>
                  <a:cubicBezTo>
                    <a:pt x="179" y="183"/>
                    <a:pt x="187" y="179"/>
                    <a:pt x="193" y="172"/>
                  </a:cubicBezTo>
                  <a:cubicBezTo>
                    <a:pt x="197" y="167"/>
                    <a:pt x="203" y="164"/>
                    <a:pt x="208" y="161"/>
                  </a:cubicBezTo>
                  <a:cubicBezTo>
                    <a:pt x="213" y="158"/>
                    <a:pt x="218" y="155"/>
                    <a:pt x="222" y="152"/>
                  </a:cubicBezTo>
                  <a:cubicBezTo>
                    <a:pt x="224" y="151"/>
                    <a:pt x="226" y="149"/>
                    <a:pt x="227" y="148"/>
                  </a:cubicBezTo>
                  <a:cubicBezTo>
                    <a:pt x="232" y="142"/>
                    <a:pt x="236" y="136"/>
                    <a:pt x="240" y="130"/>
                  </a:cubicBezTo>
                  <a:cubicBezTo>
                    <a:pt x="239" y="130"/>
                    <a:pt x="238" y="129"/>
                    <a:pt x="235" y="128"/>
                  </a:cubicBezTo>
                  <a:cubicBezTo>
                    <a:pt x="237" y="127"/>
                    <a:pt x="239" y="127"/>
                    <a:pt x="240" y="126"/>
                  </a:cubicBezTo>
                  <a:cubicBezTo>
                    <a:pt x="245" y="125"/>
                    <a:pt x="251" y="124"/>
                    <a:pt x="256" y="122"/>
                  </a:cubicBezTo>
                  <a:cubicBezTo>
                    <a:pt x="257" y="122"/>
                    <a:pt x="258" y="121"/>
                    <a:pt x="258" y="120"/>
                  </a:cubicBezTo>
                  <a:cubicBezTo>
                    <a:pt x="264" y="109"/>
                    <a:pt x="273" y="100"/>
                    <a:pt x="283" y="92"/>
                  </a:cubicBezTo>
                  <a:cubicBezTo>
                    <a:pt x="292" y="85"/>
                    <a:pt x="300" y="77"/>
                    <a:pt x="307" y="67"/>
                  </a:cubicBezTo>
                  <a:cubicBezTo>
                    <a:pt x="311" y="61"/>
                    <a:pt x="318" y="55"/>
                    <a:pt x="323" y="49"/>
                  </a:cubicBezTo>
                  <a:cubicBezTo>
                    <a:pt x="327" y="44"/>
                    <a:pt x="329" y="39"/>
                    <a:pt x="331" y="34"/>
                  </a:cubicBezTo>
                  <a:cubicBezTo>
                    <a:pt x="332" y="33"/>
                    <a:pt x="332" y="32"/>
                    <a:pt x="332" y="31"/>
                  </a:cubicBezTo>
                  <a:cubicBezTo>
                    <a:pt x="339" y="28"/>
                    <a:pt x="341" y="22"/>
                    <a:pt x="343" y="15"/>
                  </a:cubicBezTo>
                  <a:cubicBezTo>
                    <a:pt x="343" y="15"/>
                    <a:pt x="343" y="15"/>
                    <a:pt x="343" y="15"/>
                  </a:cubicBezTo>
                  <a:cubicBezTo>
                    <a:pt x="346" y="10"/>
                    <a:pt x="350" y="5"/>
                    <a:pt x="354" y="0"/>
                  </a:cubicBezTo>
                  <a:cubicBezTo>
                    <a:pt x="355" y="0"/>
                    <a:pt x="355" y="0"/>
                    <a:pt x="356" y="1"/>
                  </a:cubicBezTo>
                  <a:cubicBezTo>
                    <a:pt x="355" y="2"/>
                    <a:pt x="354" y="4"/>
                    <a:pt x="353" y="6"/>
                  </a:cubicBezTo>
                  <a:cubicBezTo>
                    <a:pt x="353" y="8"/>
                    <a:pt x="351" y="9"/>
                    <a:pt x="350" y="11"/>
                  </a:cubicBezTo>
                  <a:cubicBezTo>
                    <a:pt x="350" y="13"/>
                    <a:pt x="351" y="15"/>
                    <a:pt x="352" y="16"/>
                  </a:cubicBezTo>
                  <a:cubicBezTo>
                    <a:pt x="353" y="17"/>
                    <a:pt x="355" y="17"/>
                    <a:pt x="356" y="16"/>
                  </a:cubicBezTo>
                  <a:cubicBezTo>
                    <a:pt x="359" y="13"/>
                    <a:pt x="362" y="9"/>
                    <a:pt x="366" y="6"/>
                  </a:cubicBezTo>
                  <a:cubicBezTo>
                    <a:pt x="367" y="5"/>
                    <a:pt x="368" y="3"/>
                    <a:pt x="370" y="2"/>
                  </a:cubicBezTo>
                  <a:cubicBezTo>
                    <a:pt x="368" y="5"/>
                    <a:pt x="367" y="8"/>
                    <a:pt x="366" y="12"/>
                  </a:cubicBezTo>
                  <a:cubicBezTo>
                    <a:pt x="362" y="18"/>
                    <a:pt x="358" y="24"/>
                    <a:pt x="354" y="30"/>
                  </a:cubicBezTo>
                  <a:cubicBezTo>
                    <a:pt x="354" y="31"/>
                    <a:pt x="353" y="32"/>
                    <a:pt x="351" y="33"/>
                  </a:cubicBezTo>
                  <a:cubicBezTo>
                    <a:pt x="346" y="35"/>
                    <a:pt x="344" y="39"/>
                    <a:pt x="344" y="45"/>
                  </a:cubicBezTo>
                  <a:cubicBezTo>
                    <a:pt x="343" y="48"/>
                    <a:pt x="344" y="51"/>
                    <a:pt x="343" y="53"/>
                  </a:cubicBezTo>
                  <a:cubicBezTo>
                    <a:pt x="342" y="56"/>
                    <a:pt x="340" y="59"/>
                    <a:pt x="338" y="60"/>
                  </a:cubicBezTo>
                  <a:cubicBezTo>
                    <a:pt x="331" y="62"/>
                    <a:pt x="327" y="68"/>
                    <a:pt x="323" y="73"/>
                  </a:cubicBezTo>
                  <a:cubicBezTo>
                    <a:pt x="318" y="79"/>
                    <a:pt x="313" y="86"/>
                    <a:pt x="308" y="92"/>
                  </a:cubicBezTo>
                  <a:cubicBezTo>
                    <a:pt x="302" y="100"/>
                    <a:pt x="293" y="106"/>
                    <a:pt x="288" y="114"/>
                  </a:cubicBezTo>
                  <a:cubicBezTo>
                    <a:pt x="285" y="119"/>
                    <a:pt x="279" y="123"/>
                    <a:pt x="274" y="127"/>
                  </a:cubicBezTo>
                  <a:cubicBezTo>
                    <a:pt x="272" y="127"/>
                    <a:pt x="269" y="127"/>
                    <a:pt x="266" y="127"/>
                  </a:cubicBezTo>
                  <a:cubicBezTo>
                    <a:pt x="266" y="125"/>
                    <a:pt x="266" y="123"/>
                    <a:pt x="267" y="122"/>
                  </a:cubicBezTo>
                  <a:cubicBezTo>
                    <a:pt x="260" y="121"/>
                    <a:pt x="257" y="125"/>
                    <a:pt x="258" y="132"/>
                  </a:cubicBezTo>
                  <a:cubicBezTo>
                    <a:pt x="252" y="134"/>
                    <a:pt x="249" y="139"/>
                    <a:pt x="246" y="145"/>
                  </a:cubicBezTo>
                  <a:cubicBezTo>
                    <a:pt x="243" y="149"/>
                    <a:pt x="239" y="152"/>
                    <a:pt x="235" y="155"/>
                  </a:cubicBezTo>
                  <a:cubicBezTo>
                    <a:pt x="230" y="158"/>
                    <a:pt x="226" y="160"/>
                    <a:pt x="221" y="162"/>
                  </a:cubicBezTo>
                  <a:cubicBezTo>
                    <a:pt x="217" y="164"/>
                    <a:pt x="213" y="167"/>
                    <a:pt x="211" y="171"/>
                  </a:cubicBezTo>
                  <a:cubicBezTo>
                    <a:pt x="207" y="176"/>
                    <a:pt x="202" y="179"/>
                    <a:pt x="197" y="183"/>
                  </a:cubicBezTo>
                  <a:cubicBezTo>
                    <a:pt x="192" y="187"/>
                    <a:pt x="186" y="190"/>
                    <a:pt x="180" y="194"/>
                  </a:cubicBezTo>
                  <a:cubicBezTo>
                    <a:pt x="175" y="198"/>
                    <a:pt x="170" y="201"/>
                    <a:pt x="165" y="205"/>
                  </a:cubicBezTo>
                  <a:cubicBezTo>
                    <a:pt x="164" y="205"/>
                    <a:pt x="163" y="206"/>
                    <a:pt x="161" y="206"/>
                  </a:cubicBezTo>
                  <a:cubicBezTo>
                    <a:pt x="156" y="205"/>
                    <a:pt x="153" y="208"/>
                    <a:pt x="150" y="212"/>
                  </a:cubicBezTo>
                  <a:cubicBezTo>
                    <a:pt x="146" y="219"/>
                    <a:pt x="143" y="225"/>
                    <a:pt x="138" y="232"/>
                  </a:cubicBezTo>
                  <a:cubicBezTo>
                    <a:pt x="136" y="235"/>
                    <a:pt x="132" y="237"/>
                    <a:pt x="129" y="239"/>
                  </a:cubicBezTo>
                  <a:cubicBezTo>
                    <a:pt x="125" y="242"/>
                    <a:pt x="121" y="244"/>
                    <a:pt x="116" y="247"/>
                  </a:cubicBezTo>
                  <a:cubicBezTo>
                    <a:pt x="116" y="246"/>
                    <a:pt x="115" y="245"/>
                    <a:pt x="114" y="243"/>
                  </a:cubicBezTo>
                  <a:cubicBezTo>
                    <a:pt x="102" y="253"/>
                    <a:pt x="91" y="261"/>
                    <a:pt x="76" y="266"/>
                  </a:cubicBezTo>
                  <a:cubicBezTo>
                    <a:pt x="76" y="263"/>
                    <a:pt x="77" y="262"/>
                    <a:pt x="77" y="260"/>
                  </a:cubicBezTo>
                  <a:cubicBezTo>
                    <a:pt x="71" y="261"/>
                    <a:pt x="65" y="260"/>
                    <a:pt x="62" y="268"/>
                  </a:cubicBezTo>
                  <a:cubicBezTo>
                    <a:pt x="66" y="268"/>
                    <a:pt x="69" y="267"/>
                    <a:pt x="72" y="266"/>
                  </a:cubicBezTo>
                  <a:cubicBezTo>
                    <a:pt x="70" y="273"/>
                    <a:pt x="64" y="278"/>
                    <a:pt x="58" y="278"/>
                  </a:cubicBezTo>
                  <a:cubicBezTo>
                    <a:pt x="56" y="278"/>
                    <a:pt x="55" y="279"/>
                    <a:pt x="53" y="280"/>
                  </a:cubicBezTo>
                  <a:cubicBezTo>
                    <a:pt x="51" y="281"/>
                    <a:pt x="50" y="282"/>
                    <a:pt x="48" y="283"/>
                  </a:cubicBezTo>
                  <a:cubicBezTo>
                    <a:pt x="47" y="281"/>
                    <a:pt x="46" y="279"/>
                    <a:pt x="45" y="278"/>
                  </a:cubicBezTo>
                  <a:cubicBezTo>
                    <a:pt x="38" y="278"/>
                    <a:pt x="31" y="278"/>
                    <a:pt x="24" y="280"/>
                  </a:cubicBezTo>
                  <a:cubicBezTo>
                    <a:pt x="20" y="281"/>
                    <a:pt x="17" y="284"/>
                    <a:pt x="14" y="286"/>
                  </a:cubicBezTo>
                  <a:cubicBezTo>
                    <a:pt x="13" y="286"/>
                    <a:pt x="12" y="288"/>
                    <a:pt x="11" y="288"/>
                  </a:cubicBezTo>
                  <a:cubicBezTo>
                    <a:pt x="9" y="288"/>
                    <a:pt x="8" y="287"/>
                    <a:pt x="7" y="287"/>
                  </a:cubicBezTo>
                  <a:cubicBezTo>
                    <a:pt x="7" y="285"/>
                    <a:pt x="8" y="284"/>
                    <a:pt x="9" y="283"/>
                  </a:cubicBezTo>
                  <a:cubicBezTo>
                    <a:pt x="9" y="282"/>
                    <a:pt x="11" y="281"/>
                    <a:pt x="12" y="280"/>
                  </a:cubicBezTo>
                  <a:cubicBezTo>
                    <a:pt x="9" y="275"/>
                    <a:pt x="4" y="279"/>
                    <a:pt x="0" y="278"/>
                  </a:cubicBezTo>
                  <a:cubicBezTo>
                    <a:pt x="3" y="276"/>
                    <a:pt x="6" y="273"/>
                    <a:pt x="9" y="271"/>
                  </a:cubicBezTo>
                  <a:cubicBezTo>
                    <a:pt x="15" y="267"/>
                    <a:pt x="20" y="263"/>
                    <a:pt x="25" y="259"/>
                  </a:cubicBezTo>
                  <a:cubicBezTo>
                    <a:pt x="28" y="256"/>
                    <a:pt x="27" y="254"/>
                    <a:pt x="23" y="254"/>
                  </a:cubicBezTo>
                  <a:cubicBezTo>
                    <a:pt x="20" y="253"/>
                    <a:pt x="16" y="253"/>
                    <a:pt x="17" y="249"/>
                  </a:cubicBezTo>
                  <a:cubicBezTo>
                    <a:pt x="17" y="247"/>
                    <a:pt x="19" y="245"/>
                    <a:pt x="21" y="242"/>
                  </a:cubicBezTo>
                  <a:cubicBezTo>
                    <a:pt x="24" y="245"/>
                    <a:pt x="26" y="248"/>
                    <a:pt x="28" y="250"/>
                  </a:cubicBezTo>
                  <a:cubicBezTo>
                    <a:pt x="33" y="256"/>
                    <a:pt x="37" y="256"/>
                    <a:pt x="42" y="251"/>
                  </a:cubicBezTo>
                  <a:cubicBezTo>
                    <a:pt x="50" y="245"/>
                    <a:pt x="57" y="237"/>
                    <a:pt x="65" y="231"/>
                  </a:cubicBezTo>
                  <a:cubicBezTo>
                    <a:pt x="67" y="230"/>
                    <a:pt x="70" y="231"/>
                    <a:pt x="72" y="231"/>
                  </a:cubicBezTo>
                  <a:cubicBezTo>
                    <a:pt x="72" y="233"/>
                    <a:pt x="72" y="235"/>
                    <a:pt x="71" y="236"/>
                  </a:cubicBezTo>
                  <a:cubicBezTo>
                    <a:pt x="70" y="238"/>
                    <a:pt x="67" y="239"/>
                    <a:pt x="65" y="241"/>
                  </a:cubicBezTo>
                  <a:cubicBezTo>
                    <a:pt x="64" y="242"/>
                    <a:pt x="62" y="245"/>
                    <a:pt x="62" y="246"/>
                  </a:cubicBezTo>
                  <a:cubicBezTo>
                    <a:pt x="64" y="248"/>
                    <a:pt x="67" y="251"/>
                    <a:pt x="69" y="250"/>
                  </a:cubicBezTo>
                  <a:cubicBezTo>
                    <a:pt x="73" y="250"/>
                    <a:pt x="76" y="249"/>
                    <a:pt x="80" y="247"/>
                  </a:cubicBezTo>
                  <a:cubicBezTo>
                    <a:pt x="84" y="245"/>
                    <a:pt x="87" y="242"/>
                    <a:pt x="91" y="239"/>
                  </a:cubicBezTo>
                  <a:cubicBezTo>
                    <a:pt x="92" y="238"/>
                    <a:pt x="94" y="236"/>
                    <a:pt x="96" y="236"/>
                  </a:cubicBezTo>
                  <a:cubicBezTo>
                    <a:pt x="107" y="233"/>
                    <a:pt x="114" y="226"/>
                    <a:pt x="123" y="221"/>
                  </a:cubicBezTo>
                  <a:cubicBezTo>
                    <a:pt x="127" y="219"/>
                    <a:pt x="129" y="215"/>
                    <a:pt x="132" y="212"/>
                  </a:cubicBezTo>
                  <a:close/>
                  <a:moveTo>
                    <a:pt x="276" y="111"/>
                  </a:moveTo>
                  <a:cubicBezTo>
                    <a:pt x="276" y="111"/>
                    <a:pt x="277" y="111"/>
                    <a:pt x="277" y="112"/>
                  </a:cubicBezTo>
                  <a:cubicBezTo>
                    <a:pt x="283" y="104"/>
                    <a:pt x="289" y="97"/>
                    <a:pt x="295" y="90"/>
                  </a:cubicBezTo>
                  <a:cubicBezTo>
                    <a:pt x="285" y="93"/>
                    <a:pt x="280" y="102"/>
                    <a:pt x="276" y="1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9"/>
            <p:cNvSpPr>
              <a:spLocks/>
            </p:cNvSpPr>
            <p:nvPr/>
          </p:nvSpPr>
          <p:spPr bwMode="auto">
            <a:xfrm>
              <a:off x="7423089" y="3409956"/>
              <a:ext cx="887407" cy="517526"/>
            </a:xfrm>
            <a:custGeom>
              <a:avLst/>
              <a:gdLst>
                <a:gd name="T0" fmla="*/ 236 w 236"/>
                <a:gd name="T1" fmla="*/ 2 h 137"/>
                <a:gd name="T2" fmla="*/ 228 w 236"/>
                <a:gd name="T3" fmla="*/ 12 h 137"/>
                <a:gd name="T4" fmla="*/ 214 w 236"/>
                <a:gd name="T5" fmla="*/ 19 h 137"/>
                <a:gd name="T6" fmla="*/ 197 w 236"/>
                <a:gd name="T7" fmla="*/ 31 h 137"/>
                <a:gd name="T8" fmla="*/ 180 w 236"/>
                <a:gd name="T9" fmla="*/ 41 h 137"/>
                <a:gd name="T10" fmla="*/ 169 w 236"/>
                <a:gd name="T11" fmla="*/ 48 h 137"/>
                <a:gd name="T12" fmla="*/ 157 w 236"/>
                <a:gd name="T13" fmla="*/ 59 h 137"/>
                <a:gd name="T14" fmla="*/ 137 w 236"/>
                <a:gd name="T15" fmla="*/ 67 h 137"/>
                <a:gd name="T16" fmla="*/ 129 w 236"/>
                <a:gd name="T17" fmla="*/ 70 h 137"/>
                <a:gd name="T18" fmla="*/ 116 w 236"/>
                <a:gd name="T19" fmla="*/ 81 h 137"/>
                <a:gd name="T20" fmla="*/ 111 w 236"/>
                <a:gd name="T21" fmla="*/ 89 h 137"/>
                <a:gd name="T22" fmla="*/ 89 w 236"/>
                <a:gd name="T23" fmla="*/ 94 h 137"/>
                <a:gd name="T24" fmla="*/ 77 w 236"/>
                <a:gd name="T25" fmla="*/ 103 h 137"/>
                <a:gd name="T26" fmla="*/ 74 w 236"/>
                <a:gd name="T27" fmla="*/ 105 h 137"/>
                <a:gd name="T28" fmla="*/ 63 w 236"/>
                <a:gd name="T29" fmla="*/ 107 h 137"/>
                <a:gd name="T30" fmla="*/ 59 w 236"/>
                <a:gd name="T31" fmla="*/ 107 h 137"/>
                <a:gd name="T32" fmla="*/ 49 w 236"/>
                <a:gd name="T33" fmla="*/ 114 h 137"/>
                <a:gd name="T34" fmla="*/ 29 w 236"/>
                <a:gd name="T35" fmla="*/ 117 h 137"/>
                <a:gd name="T36" fmla="*/ 27 w 236"/>
                <a:gd name="T37" fmla="*/ 122 h 137"/>
                <a:gd name="T38" fmla="*/ 22 w 236"/>
                <a:gd name="T39" fmla="*/ 125 h 137"/>
                <a:gd name="T40" fmla="*/ 18 w 236"/>
                <a:gd name="T41" fmla="*/ 127 h 137"/>
                <a:gd name="T42" fmla="*/ 7 w 236"/>
                <a:gd name="T43" fmla="*/ 135 h 137"/>
                <a:gd name="T44" fmla="*/ 1 w 236"/>
                <a:gd name="T45" fmla="*/ 133 h 137"/>
                <a:gd name="T46" fmla="*/ 0 w 236"/>
                <a:gd name="T47" fmla="*/ 127 h 137"/>
                <a:gd name="T48" fmla="*/ 2 w 236"/>
                <a:gd name="T49" fmla="*/ 124 h 137"/>
                <a:gd name="T50" fmla="*/ 59 w 236"/>
                <a:gd name="T51" fmla="*/ 98 h 137"/>
                <a:gd name="T52" fmla="*/ 103 w 236"/>
                <a:gd name="T53" fmla="*/ 73 h 137"/>
                <a:gd name="T54" fmla="*/ 127 w 236"/>
                <a:gd name="T55" fmla="*/ 60 h 137"/>
                <a:gd name="T56" fmla="*/ 156 w 236"/>
                <a:gd name="T57" fmla="*/ 44 h 137"/>
                <a:gd name="T58" fmla="*/ 158 w 236"/>
                <a:gd name="T59" fmla="*/ 43 h 137"/>
                <a:gd name="T60" fmla="*/ 182 w 236"/>
                <a:gd name="T61" fmla="*/ 29 h 137"/>
                <a:gd name="T62" fmla="*/ 187 w 236"/>
                <a:gd name="T63" fmla="*/ 24 h 137"/>
                <a:gd name="T64" fmla="*/ 199 w 236"/>
                <a:gd name="T65" fmla="*/ 20 h 137"/>
                <a:gd name="T66" fmla="*/ 209 w 236"/>
                <a:gd name="T67" fmla="*/ 16 h 137"/>
                <a:gd name="T68" fmla="*/ 215 w 236"/>
                <a:gd name="T69" fmla="*/ 10 h 137"/>
                <a:gd name="T70" fmla="*/ 236 w 236"/>
                <a:gd name="T71" fmla="*/ 2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36" h="137">
                  <a:moveTo>
                    <a:pt x="236" y="2"/>
                  </a:moveTo>
                  <a:cubicBezTo>
                    <a:pt x="235" y="7"/>
                    <a:pt x="232" y="10"/>
                    <a:pt x="228" y="12"/>
                  </a:cubicBezTo>
                  <a:cubicBezTo>
                    <a:pt x="223" y="15"/>
                    <a:pt x="218" y="17"/>
                    <a:pt x="214" y="19"/>
                  </a:cubicBezTo>
                  <a:cubicBezTo>
                    <a:pt x="207" y="22"/>
                    <a:pt x="201" y="25"/>
                    <a:pt x="197" y="31"/>
                  </a:cubicBezTo>
                  <a:cubicBezTo>
                    <a:pt x="193" y="37"/>
                    <a:pt x="188" y="41"/>
                    <a:pt x="180" y="41"/>
                  </a:cubicBezTo>
                  <a:cubicBezTo>
                    <a:pt x="176" y="42"/>
                    <a:pt x="172" y="45"/>
                    <a:pt x="169" y="48"/>
                  </a:cubicBezTo>
                  <a:cubicBezTo>
                    <a:pt x="165" y="52"/>
                    <a:pt x="161" y="56"/>
                    <a:pt x="157" y="59"/>
                  </a:cubicBezTo>
                  <a:cubicBezTo>
                    <a:pt x="151" y="64"/>
                    <a:pt x="145" y="68"/>
                    <a:pt x="137" y="67"/>
                  </a:cubicBezTo>
                  <a:cubicBezTo>
                    <a:pt x="134" y="66"/>
                    <a:pt x="131" y="68"/>
                    <a:pt x="129" y="70"/>
                  </a:cubicBezTo>
                  <a:cubicBezTo>
                    <a:pt x="125" y="74"/>
                    <a:pt x="123" y="80"/>
                    <a:pt x="116" y="81"/>
                  </a:cubicBezTo>
                  <a:cubicBezTo>
                    <a:pt x="114" y="82"/>
                    <a:pt x="113" y="86"/>
                    <a:pt x="111" y="89"/>
                  </a:cubicBezTo>
                  <a:cubicBezTo>
                    <a:pt x="101" y="81"/>
                    <a:pt x="95" y="83"/>
                    <a:pt x="89" y="94"/>
                  </a:cubicBezTo>
                  <a:cubicBezTo>
                    <a:pt x="86" y="99"/>
                    <a:pt x="84" y="103"/>
                    <a:pt x="77" y="103"/>
                  </a:cubicBezTo>
                  <a:cubicBezTo>
                    <a:pt x="76" y="103"/>
                    <a:pt x="75" y="104"/>
                    <a:pt x="74" y="105"/>
                  </a:cubicBezTo>
                  <a:cubicBezTo>
                    <a:pt x="70" y="108"/>
                    <a:pt x="67" y="110"/>
                    <a:pt x="63" y="107"/>
                  </a:cubicBezTo>
                  <a:cubicBezTo>
                    <a:pt x="62" y="106"/>
                    <a:pt x="60" y="106"/>
                    <a:pt x="59" y="107"/>
                  </a:cubicBezTo>
                  <a:cubicBezTo>
                    <a:pt x="55" y="109"/>
                    <a:pt x="52" y="111"/>
                    <a:pt x="49" y="114"/>
                  </a:cubicBezTo>
                  <a:cubicBezTo>
                    <a:pt x="43" y="119"/>
                    <a:pt x="37" y="122"/>
                    <a:pt x="29" y="117"/>
                  </a:cubicBezTo>
                  <a:cubicBezTo>
                    <a:pt x="28" y="119"/>
                    <a:pt x="27" y="120"/>
                    <a:pt x="27" y="122"/>
                  </a:cubicBezTo>
                  <a:cubicBezTo>
                    <a:pt x="26" y="124"/>
                    <a:pt x="26" y="127"/>
                    <a:pt x="22" y="125"/>
                  </a:cubicBezTo>
                  <a:cubicBezTo>
                    <a:pt x="21" y="125"/>
                    <a:pt x="19" y="126"/>
                    <a:pt x="18" y="127"/>
                  </a:cubicBezTo>
                  <a:cubicBezTo>
                    <a:pt x="14" y="130"/>
                    <a:pt x="11" y="133"/>
                    <a:pt x="7" y="135"/>
                  </a:cubicBezTo>
                  <a:cubicBezTo>
                    <a:pt x="4" y="137"/>
                    <a:pt x="2" y="137"/>
                    <a:pt x="1" y="133"/>
                  </a:cubicBezTo>
                  <a:cubicBezTo>
                    <a:pt x="1" y="131"/>
                    <a:pt x="0" y="129"/>
                    <a:pt x="0" y="127"/>
                  </a:cubicBezTo>
                  <a:cubicBezTo>
                    <a:pt x="0" y="126"/>
                    <a:pt x="1" y="124"/>
                    <a:pt x="2" y="124"/>
                  </a:cubicBezTo>
                  <a:cubicBezTo>
                    <a:pt x="23" y="119"/>
                    <a:pt x="41" y="108"/>
                    <a:pt x="59" y="98"/>
                  </a:cubicBezTo>
                  <a:cubicBezTo>
                    <a:pt x="74" y="90"/>
                    <a:pt x="88" y="81"/>
                    <a:pt x="103" y="73"/>
                  </a:cubicBezTo>
                  <a:cubicBezTo>
                    <a:pt x="111" y="68"/>
                    <a:pt x="119" y="64"/>
                    <a:pt x="127" y="60"/>
                  </a:cubicBezTo>
                  <a:cubicBezTo>
                    <a:pt x="137" y="55"/>
                    <a:pt x="147" y="50"/>
                    <a:pt x="156" y="44"/>
                  </a:cubicBezTo>
                  <a:cubicBezTo>
                    <a:pt x="157" y="44"/>
                    <a:pt x="158" y="43"/>
                    <a:pt x="158" y="43"/>
                  </a:cubicBezTo>
                  <a:cubicBezTo>
                    <a:pt x="168" y="42"/>
                    <a:pt x="175" y="36"/>
                    <a:pt x="182" y="29"/>
                  </a:cubicBezTo>
                  <a:cubicBezTo>
                    <a:pt x="184" y="28"/>
                    <a:pt x="185" y="26"/>
                    <a:pt x="187" y="24"/>
                  </a:cubicBezTo>
                  <a:cubicBezTo>
                    <a:pt x="190" y="21"/>
                    <a:pt x="194" y="19"/>
                    <a:pt x="199" y="20"/>
                  </a:cubicBezTo>
                  <a:cubicBezTo>
                    <a:pt x="202" y="20"/>
                    <a:pt x="206" y="18"/>
                    <a:pt x="209" y="16"/>
                  </a:cubicBezTo>
                  <a:cubicBezTo>
                    <a:pt x="211" y="14"/>
                    <a:pt x="213" y="12"/>
                    <a:pt x="215" y="10"/>
                  </a:cubicBezTo>
                  <a:cubicBezTo>
                    <a:pt x="220" y="3"/>
                    <a:pt x="227" y="0"/>
                    <a:pt x="2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10"/>
            <p:cNvSpPr>
              <a:spLocks/>
            </p:cNvSpPr>
            <p:nvPr/>
          </p:nvSpPr>
          <p:spPr bwMode="auto">
            <a:xfrm>
              <a:off x="7021456" y="3602042"/>
              <a:ext cx="609595" cy="331789"/>
            </a:xfrm>
            <a:custGeom>
              <a:avLst/>
              <a:gdLst>
                <a:gd name="T0" fmla="*/ 0 w 162"/>
                <a:gd name="T1" fmla="*/ 79 h 88"/>
                <a:gd name="T2" fmla="*/ 7 w 162"/>
                <a:gd name="T3" fmla="*/ 77 h 88"/>
                <a:gd name="T4" fmla="*/ 26 w 162"/>
                <a:gd name="T5" fmla="*/ 66 h 88"/>
                <a:gd name="T6" fmla="*/ 33 w 162"/>
                <a:gd name="T7" fmla="*/ 52 h 88"/>
                <a:gd name="T8" fmla="*/ 32 w 162"/>
                <a:gd name="T9" fmla="*/ 44 h 88"/>
                <a:gd name="T10" fmla="*/ 19 w 162"/>
                <a:gd name="T11" fmla="*/ 48 h 88"/>
                <a:gd name="T12" fmla="*/ 47 w 162"/>
                <a:gd name="T13" fmla="*/ 34 h 88"/>
                <a:gd name="T14" fmla="*/ 52 w 162"/>
                <a:gd name="T15" fmla="*/ 37 h 88"/>
                <a:gd name="T16" fmla="*/ 60 w 162"/>
                <a:gd name="T17" fmla="*/ 40 h 88"/>
                <a:gd name="T18" fmla="*/ 75 w 162"/>
                <a:gd name="T19" fmla="*/ 34 h 88"/>
                <a:gd name="T20" fmla="*/ 78 w 162"/>
                <a:gd name="T21" fmla="*/ 27 h 88"/>
                <a:gd name="T22" fmla="*/ 72 w 162"/>
                <a:gd name="T23" fmla="*/ 10 h 88"/>
                <a:gd name="T24" fmla="*/ 81 w 162"/>
                <a:gd name="T25" fmla="*/ 9 h 88"/>
                <a:gd name="T26" fmla="*/ 82 w 162"/>
                <a:gd name="T27" fmla="*/ 21 h 88"/>
                <a:gd name="T28" fmla="*/ 91 w 162"/>
                <a:gd name="T29" fmla="*/ 29 h 88"/>
                <a:gd name="T30" fmla="*/ 106 w 162"/>
                <a:gd name="T31" fmla="*/ 24 h 88"/>
                <a:gd name="T32" fmla="*/ 116 w 162"/>
                <a:gd name="T33" fmla="*/ 19 h 88"/>
                <a:gd name="T34" fmla="*/ 126 w 162"/>
                <a:gd name="T35" fmla="*/ 14 h 88"/>
                <a:gd name="T36" fmla="*/ 150 w 162"/>
                <a:gd name="T37" fmla="*/ 3 h 88"/>
                <a:gd name="T38" fmla="*/ 162 w 162"/>
                <a:gd name="T39" fmla="*/ 0 h 88"/>
                <a:gd name="T40" fmla="*/ 160 w 162"/>
                <a:gd name="T41" fmla="*/ 7 h 88"/>
                <a:gd name="T42" fmla="*/ 141 w 162"/>
                <a:gd name="T43" fmla="*/ 16 h 88"/>
                <a:gd name="T44" fmla="*/ 126 w 162"/>
                <a:gd name="T45" fmla="*/ 21 h 88"/>
                <a:gd name="T46" fmla="*/ 116 w 162"/>
                <a:gd name="T47" fmla="*/ 30 h 88"/>
                <a:gd name="T48" fmla="*/ 96 w 162"/>
                <a:gd name="T49" fmla="*/ 35 h 88"/>
                <a:gd name="T50" fmla="*/ 91 w 162"/>
                <a:gd name="T51" fmla="*/ 36 h 88"/>
                <a:gd name="T52" fmla="*/ 81 w 162"/>
                <a:gd name="T53" fmla="*/ 44 h 88"/>
                <a:gd name="T54" fmla="*/ 61 w 162"/>
                <a:gd name="T55" fmla="*/ 50 h 88"/>
                <a:gd name="T56" fmla="*/ 51 w 162"/>
                <a:gd name="T57" fmla="*/ 57 h 88"/>
                <a:gd name="T58" fmla="*/ 39 w 162"/>
                <a:gd name="T59" fmla="*/ 73 h 88"/>
                <a:gd name="T60" fmla="*/ 27 w 162"/>
                <a:gd name="T61" fmla="*/ 77 h 88"/>
                <a:gd name="T62" fmla="*/ 15 w 162"/>
                <a:gd name="T63" fmla="*/ 83 h 88"/>
                <a:gd name="T64" fmla="*/ 0 w 162"/>
                <a:gd name="T65" fmla="*/ 79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2" h="88">
                  <a:moveTo>
                    <a:pt x="0" y="79"/>
                  </a:moveTo>
                  <a:cubicBezTo>
                    <a:pt x="3" y="78"/>
                    <a:pt x="5" y="77"/>
                    <a:pt x="7" y="77"/>
                  </a:cubicBezTo>
                  <a:cubicBezTo>
                    <a:pt x="15" y="77"/>
                    <a:pt x="21" y="73"/>
                    <a:pt x="26" y="66"/>
                  </a:cubicBezTo>
                  <a:cubicBezTo>
                    <a:pt x="29" y="62"/>
                    <a:pt x="31" y="57"/>
                    <a:pt x="33" y="52"/>
                  </a:cubicBezTo>
                  <a:cubicBezTo>
                    <a:pt x="34" y="50"/>
                    <a:pt x="32" y="47"/>
                    <a:pt x="32" y="44"/>
                  </a:cubicBezTo>
                  <a:cubicBezTo>
                    <a:pt x="27" y="46"/>
                    <a:pt x="23" y="47"/>
                    <a:pt x="19" y="48"/>
                  </a:cubicBezTo>
                  <a:cubicBezTo>
                    <a:pt x="28" y="43"/>
                    <a:pt x="36" y="35"/>
                    <a:pt x="47" y="34"/>
                  </a:cubicBezTo>
                  <a:cubicBezTo>
                    <a:pt x="49" y="34"/>
                    <a:pt x="51" y="34"/>
                    <a:pt x="52" y="37"/>
                  </a:cubicBezTo>
                  <a:cubicBezTo>
                    <a:pt x="54" y="41"/>
                    <a:pt x="56" y="42"/>
                    <a:pt x="60" y="40"/>
                  </a:cubicBezTo>
                  <a:cubicBezTo>
                    <a:pt x="65" y="37"/>
                    <a:pt x="70" y="36"/>
                    <a:pt x="75" y="34"/>
                  </a:cubicBezTo>
                  <a:cubicBezTo>
                    <a:pt x="77" y="32"/>
                    <a:pt x="79" y="30"/>
                    <a:pt x="78" y="27"/>
                  </a:cubicBezTo>
                  <a:cubicBezTo>
                    <a:pt x="76" y="22"/>
                    <a:pt x="74" y="16"/>
                    <a:pt x="72" y="10"/>
                  </a:cubicBezTo>
                  <a:cubicBezTo>
                    <a:pt x="75" y="10"/>
                    <a:pt x="78" y="9"/>
                    <a:pt x="81" y="9"/>
                  </a:cubicBezTo>
                  <a:cubicBezTo>
                    <a:pt x="81" y="13"/>
                    <a:pt x="81" y="17"/>
                    <a:pt x="82" y="21"/>
                  </a:cubicBezTo>
                  <a:cubicBezTo>
                    <a:pt x="82" y="27"/>
                    <a:pt x="85" y="30"/>
                    <a:pt x="91" y="29"/>
                  </a:cubicBezTo>
                  <a:cubicBezTo>
                    <a:pt x="96" y="28"/>
                    <a:pt x="101" y="26"/>
                    <a:pt x="106" y="24"/>
                  </a:cubicBezTo>
                  <a:cubicBezTo>
                    <a:pt x="110" y="23"/>
                    <a:pt x="113" y="20"/>
                    <a:pt x="116" y="19"/>
                  </a:cubicBezTo>
                  <a:cubicBezTo>
                    <a:pt x="119" y="17"/>
                    <a:pt x="122" y="14"/>
                    <a:pt x="126" y="14"/>
                  </a:cubicBezTo>
                  <a:cubicBezTo>
                    <a:pt x="135" y="12"/>
                    <a:pt x="143" y="9"/>
                    <a:pt x="150" y="3"/>
                  </a:cubicBezTo>
                  <a:cubicBezTo>
                    <a:pt x="153" y="1"/>
                    <a:pt x="157" y="1"/>
                    <a:pt x="162" y="0"/>
                  </a:cubicBezTo>
                  <a:cubicBezTo>
                    <a:pt x="161" y="3"/>
                    <a:pt x="161" y="5"/>
                    <a:pt x="160" y="7"/>
                  </a:cubicBezTo>
                  <a:cubicBezTo>
                    <a:pt x="158" y="12"/>
                    <a:pt x="146" y="17"/>
                    <a:pt x="141" y="16"/>
                  </a:cubicBezTo>
                  <a:cubicBezTo>
                    <a:pt x="135" y="15"/>
                    <a:pt x="130" y="18"/>
                    <a:pt x="126" y="21"/>
                  </a:cubicBezTo>
                  <a:cubicBezTo>
                    <a:pt x="123" y="24"/>
                    <a:pt x="119" y="27"/>
                    <a:pt x="116" y="30"/>
                  </a:cubicBezTo>
                  <a:cubicBezTo>
                    <a:pt x="110" y="35"/>
                    <a:pt x="104" y="38"/>
                    <a:pt x="96" y="35"/>
                  </a:cubicBezTo>
                  <a:cubicBezTo>
                    <a:pt x="94" y="35"/>
                    <a:pt x="92" y="35"/>
                    <a:pt x="91" y="36"/>
                  </a:cubicBezTo>
                  <a:cubicBezTo>
                    <a:pt x="87" y="39"/>
                    <a:pt x="84" y="42"/>
                    <a:pt x="81" y="44"/>
                  </a:cubicBezTo>
                  <a:cubicBezTo>
                    <a:pt x="75" y="49"/>
                    <a:pt x="69" y="51"/>
                    <a:pt x="61" y="50"/>
                  </a:cubicBezTo>
                  <a:cubicBezTo>
                    <a:pt x="55" y="49"/>
                    <a:pt x="51" y="51"/>
                    <a:pt x="51" y="57"/>
                  </a:cubicBezTo>
                  <a:cubicBezTo>
                    <a:pt x="51" y="66"/>
                    <a:pt x="46" y="70"/>
                    <a:pt x="39" y="73"/>
                  </a:cubicBezTo>
                  <a:cubicBezTo>
                    <a:pt x="35" y="74"/>
                    <a:pt x="31" y="76"/>
                    <a:pt x="27" y="77"/>
                  </a:cubicBezTo>
                  <a:cubicBezTo>
                    <a:pt x="23" y="79"/>
                    <a:pt x="19" y="81"/>
                    <a:pt x="15" y="83"/>
                  </a:cubicBezTo>
                  <a:cubicBezTo>
                    <a:pt x="7" y="87"/>
                    <a:pt x="7" y="88"/>
                    <a:pt x="0" y="7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11"/>
            <p:cNvSpPr>
              <a:spLocks/>
            </p:cNvSpPr>
            <p:nvPr/>
          </p:nvSpPr>
          <p:spPr bwMode="auto">
            <a:xfrm>
              <a:off x="5365706" y="3998920"/>
              <a:ext cx="217487" cy="44449"/>
            </a:xfrm>
            <a:custGeom>
              <a:avLst/>
              <a:gdLst>
                <a:gd name="T0" fmla="*/ 0 w 58"/>
                <a:gd name="T1" fmla="*/ 4 h 12"/>
                <a:gd name="T2" fmla="*/ 5 w 58"/>
                <a:gd name="T3" fmla="*/ 1 h 12"/>
                <a:gd name="T4" fmla="*/ 17 w 58"/>
                <a:gd name="T5" fmla="*/ 1 h 12"/>
                <a:gd name="T6" fmla="*/ 18 w 58"/>
                <a:gd name="T7" fmla="*/ 1 h 12"/>
                <a:gd name="T8" fmla="*/ 50 w 58"/>
                <a:gd name="T9" fmla="*/ 3 h 12"/>
                <a:gd name="T10" fmla="*/ 58 w 58"/>
                <a:gd name="T11" fmla="*/ 3 h 12"/>
                <a:gd name="T12" fmla="*/ 36 w 58"/>
                <a:gd name="T13" fmla="*/ 11 h 12"/>
                <a:gd name="T14" fmla="*/ 8 w 58"/>
                <a:gd name="T15" fmla="*/ 5 h 12"/>
                <a:gd name="T16" fmla="*/ 0 w 58"/>
                <a:gd name="T17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12">
                  <a:moveTo>
                    <a:pt x="0" y="4"/>
                  </a:moveTo>
                  <a:cubicBezTo>
                    <a:pt x="0" y="0"/>
                    <a:pt x="2" y="0"/>
                    <a:pt x="5" y="1"/>
                  </a:cubicBezTo>
                  <a:cubicBezTo>
                    <a:pt x="9" y="2"/>
                    <a:pt x="13" y="5"/>
                    <a:pt x="17" y="1"/>
                  </a:cubicBezTo>
                  <a:cubicBezTo>
                    <a:pt x="17" y="0"/>
                    <a:pt x="18" y="1"/>
                    <a:pt x="18" y="1"/>
                  </a:cubicBezTo>
                  <a:cubicBezTo>
                    <a:pt x="29" y="5"/>
                    <a:pt x="39" y="4"/>
                    <a:pt x="50" y="3"/>
                  </a:cubicBezTo>
                  <a:cubicBezTo>
                    <a:pt x="52" y="3"/>
                    <a:pt x="54" y="3"/>
                    <a:pt x="58" y="3"/>
                  </a:cubicBezTo>
                  <a:cubicBezTo>
                    <a:pt x="51" y="10"/>
                    <a:pt x="44" y="12"/>
                    <a:pt x="36" y="11"/>
                  </a:cubicBezTo>
                  <a:cubicBezTo>
                    <a:pt x="26" y="9"/>
                    <a:pt x="17" y="7"/>
                    <a:pt x="8" y="5"/>
                  </a:cubicBezTo>
                  <a:cubicBezTo>
                    <a:pt x="5" y="4"/>
                    <a:pt x="2" y="4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12"/>
            <p:cNvSpPr>
              <a:spLocks/>
            </p:cNvSpPr>
            <p:nvPr/>
          </p:nvSpPr>
          <p:spPr bwMode="auto">
            <a:xfrm>
              <a:off x="3311497" y="2559054"/>
              <a:ext cx="74613" cy="85725"/>
            </a:xfrm>
            <a:custGeom>
              <a:avLst/>
              <a:gdLst>
                <a:gd name="T0" fmla="*/ 6 w 20"/>
                <a:gd name="T1" fmla="*/ 22 h 23"/>
                <a:gd name="T2" fmla="*/ 0 w 20"/>
                <a:gd name="T3" fmla="*/ 11 h 23"/>
                <a:gd name="T4" fmla="*/ 8 w 20"/>
                <a:gd name="T5" fmla="*/ 2 h 23"/>
                <a:gd name="T6" fmla="*/ 13 w 20"/>
                <a:gd name="T7" fmla="*/ 1 h 23"/>
                <a:gd name="T8" fmla="*/ 16 w 20"/>
                <a:gd name="T9" fmla="*/ 6 h 23"/>
                <a:gd name="T10" fmla="*/ 18 w 20"/>
                <a:gd name="T11" fmla="*/ 14 h 23"/>
                <a:gd name="T12" fmla="*/ 20 w 20"/>
                <a:gd name="T13" fmla="*/ 19 h 23"/>
                <a:gd name="T14" fmla="*/ 12 w 20"/>
                <a:gd name="T15" fmla="*/ 22 h 23"/>
                <a:gd name="T16" fmla="*/ 6 w 20"/>
                <a:gd name="T17" fmla="*/ 2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3">
                  <a:moveTo>
                    <a:pt x="6" y="22"/>
                  </a:moveTo>
                  <a:cubicBezTo>
                    <a:pt x="4" y="18"/>
                    <a:pt x="2" y="15"/>
                    <a:pt x="0" y="11"/>
                  </a:cubicBezTo>
                  <a:cubicBezTo>
                    <a:pt x="2" y="8"/>
                    <a:pt x="5" y="5"/>
                    <a:pt x="8" y="2"/>
                  </a:cubicBezTo>
                  <a:cubicBezTo>
                    <a:pt x="9" y="1"/>
                    <a:pt x="12" y="0"/>
                    <a:pt x="13" y="1"/>
                  </a:cubicBezTo>
                  <a:cubicBezTo>
                    <a:pt x="14" y="1"/>
                    <a:pt x="15" y="4"/>
                    <a:pt x="16" y="6"/>
                  </a:cubicBezTo>
                  <a:cubicBezTo>
                    <a:pt x="16" y="8"/>
                    <a:pt x="17" y="11"/>
                    <a:pt x="18" y="14"/>
                  </a:cubicBezTo>
                  <a:cubicBezTo>
                    <a:pt x="19" y="16"/>
                    <a:pt x="20" y="19"/>
                    <a:pt x="20" y="19"/>
                  </a:cubicBezTo>
                  <a:cubicBezTo>
                    <a:pt x="17" y="21"/>
                    <a:pt x="14" y="22"/>
                    <a:pt x="12" y="22"/>
                  </a:cubicBezTo>
                  <a:cubicBezTo>
                    <a:pt x="10" y="23"/>
                    <a:pt x="8" y="22"/>
                    <a:pt x="6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13"/>
            <p:cNvSpPr>
              <a:spLocks/>
            </p:cNvSpPr>
            <p:nvPr/>
          </p:nvSpPr>
          <p:spPr bwMode="auto">
            <a:xfrm>
              <a:off x="7037330" y="3787780"/>
              <a:ext cx="44449" cy="85725"/>
            </a:xfrm>
            <a:custGeom>
              <a:avLst/>
              <a:gdLst>
                <a:gd name="T0" fmla="*/ 11 w 12"/>
                <a:gd name="T1" fmla="*/ 0 h 23"/>
                <a:gd name="T2" fmla="*/ 11 w 12"/>
                <a:gd name="T3" fmla="*/ 9 h 23"/>
                <a:gd name="T4" fmla="*/ 5 w 12"/>
                <a:gd name="T5" fmla="*/ 22 h 23"/>
                <a:gd name="T6" fmla="*/ 1 w 12"/>
                <a:gd name="T7" fmla="*/ 22 h 23"/>
                <a:gd name="T8" fmla="*/ 0 w 12"/>
                <a:gd name="T9" fmla="*/ 17 h 23"/>
                <a:gd name="T10" fmla="*/ 3 w 12"/>
                <a:gd name="T11" fmla="*/ 3 h 23"/>
                <a:gd name="T12" fmla="*/ 4 w 12"/>
                <a:gd name="T13" fmla="*/ 1 h 23"/>
                <a:gd name="T14" fmla="*/ 11 w 12"/>
                <a:gd name="T1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23">
                  <a:moveTo>
                    <a:pt x="11" y="0"/>
                  </a:moveTo>
                  <a:cubicBezTo>
                    <a:pt x="11" y="3"/>
                    <a:pt x="11" y="6"/>
                    <a:pt x="11" y="9"/>
                  </a:cubicBezTo>
                  <a:cubicBezTo>
                    <a:pt x="12" y="17"/>
                    <a:pt x="11" y="19"/>
                    <a:pt x="5" y="22"/>
                  </a:cubicBezTo>
                  <a:cubicBezTo>
                    <a:pt x="4" y="22"/>
                    <a:pt x="1" y="23"/>
                    <a:pt x="1" y="22"/>
                  </a:cubicBezTo>
                  <a:cubicBezTo>
                    <a:pt x="0" y="21"/>
                    <a:pt x="0" y="18"/>
                    <a:pt x="0" y="17"/>
                  </a:cubicBezTo>
                  <a:cubicBezTo>
                    <a:pt x="5" y="13"/>
                    <a:pt x="4" y="8"/>
                    <a:pt x="3" y="3"/>
                  </a:cubicBezTo>
                  <a:cubicBezTo>
                    <a:pt x="3" y="2"/>
                    <a:pt x="4" y="2"/>
                    <a:pt x="4" y="1"/>
                  </a:cubicBezTo>
                  <a:cubicBezTo>
                    <a:pt x="6" y="0"/>
                    <a:pt x="9" y="0"/>
                    <a:pt x="1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14"/>
            <p:cNvSpPr>
              <a:spLocks/>
            </p:cNvSpPr>
            <p:nvPr/>
          </p:nvSpPr>
          <p:spPr bwMode="auto">
            <a:xfrm>
              <a:off x="7689790" y="3643319"/>
              <a:ext cx="117475" cy="53974"/>
            </a:xfrm>
            <a:custGeom>
              <a:avLst/>
              <a:gdLst>
                <a:gd name="T0" fmla="*/ 0 w 31"/>
                <a:gd name="T1" fmla="*/ 14 h 14"/>
                <a:gd name="T2" fmla="*/ 31 w 31"/>
                <a:gd name="T3" fmla="*/ 0 h 14"/>
                <a:gd name="T4" fmla="*/ 0 w 3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4">
                  <a:moveTo>
                    <a:pt x="0" y="14"/>
                  </a:moveTo>
                  <a:cubicBezTo>
                    <a:pt x="8" y="6"/>
                    <a:pt x="18" y="1"/>
                    <a:pt x="31" y="0"/>
                  </a:cubicBezTo>
                  <a:cubicBezTo>
                    <a:pt x="22" y="10"/>
                    <a:pt x="10" y="9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15"/>
            <p:cNvSpPr>
              <a:spLocks/>
            </p:cNvSpPr>
            <p:nvPr/>
          </p:nvSpPr>
          <p:spPr bwMode="auto">
            <a:xfrm>
              <a:off x="5800677" y="4024319"/>
              <a:ext cx="60326" cy="49215"/>
            </a:xfrm>
            <a:custGeom>
              <a:avLst/>
              <a:gdLst>
                <a:gd name="T0" fmla="*/ 0 w 16"/>
                <a:gd name="T1" fmla="*/ 3 h 13"/>
                <a:gd name="T2" fmla="*/ 16 w 16"/>
                <a:gd name="T3" fmla="*/ 7 h 13"/>
                <a:gd name="T4" fmla="*/ 1 w 16"/>
                <a:gd name="T5" fmla="*/ 13 h 13"/>
                <a:gd name="T6" fmla="*/ 0 w 16"/>
                <a:gd name="T7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3">
                  <a:moveTo>
                    <a:pt x="0" y="3"/>
                  </a:moveTo>
                  <a:cubicBezTo>
                    <a:pt x="5" y="0"/>
                    <a:pt x="9" y="6"/>
                    <a:pt x="16" y="7"/>
                  </a:cubicBezTo>
                  <a:cubicBezTo>
                    <a:pt x="11" y="13"/>
                    <a:pt x="6" y="12"/>
                    <a:pt x="1" y="13"/>
                  </a:cubicBezTo>
                  <a:cubicBezTo>
                    <a:pt x="1" y="9"/>
                    <a:pt x="0" y="6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16"/>
            <p:cNvSpPr>
              <a:spLocks/>
            </p:cNvSpPr>
            <p:nvPr/>
          </p:nvSpPr>
          <p:spPr bwMode="auto">
            <a:xfrm>
              <a:off x="8385109" y="3101980"/>
              <a:ext cx="60326" cy="71438"/>
            </a:xfrm>
            <a:custGeom>
              <a:avLst/>
              <a:gdLst>
                <a:gd name="T0" fmla="*/ 16 w 16"/>
                <a:gd name="T1" fmla="*/ 0 h 19"/>
                <a:gd name="T2" fmla="*/ 0 w 16"/>
                <a:gd name="T3" fmla="*/ 19 h 19"/>
                <a:gd name="T4" fmla="*/ 16 w 16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9">
                  <a:moveTo>
                    <a:pt x="16" y="0"/>
                  </a:moveTo>
                  <a:cubicBezTo>
                    <a:pt x="14" y="10"/>
                    <a:pt x="8" y="14"/>
                    <a:pt x="0" y="19"/>
                  </a:cubicBezTo>
                  <a:cubicBezTo>
                    <a:pt x="4" y="11"/>
                    <a:pt x="6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17"/>
            <p:cNvSpPr>
              <a:spLocks/>
            </p:cNvSpPr>
            <p:nvPr/>
          </p:nvSpPr>
          <p:spPr bwMode="auto">
            <a:xfrm>
              <a:off x="5211718" y="3975107"/>
              <a:ext cx="71437" cy="41276"/>
            </a:xfrm>
            <a:custGeom>
              <a:avLst/>
              <a:gdLst>
                <a:gd name="T0" fmla="*/ 19 w 19"/>
                <a:gd name="T1" fmla="*/ 11 h 11"/>
                <a:gd name="T2" fmla="*/ 0 w 19"/>
                <a:gd name="T3" fmla="*/ 1 h 11"/>
                <a:gd name="T4" fmla="*/ 3 w 19"/>
                <a:gd name="T5" fmla="*/ 0 h 11"/>
                <a:gd name="T6" fmla="*/ 19 w 19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1">
                  <a:moveTo>
                    <a:pt x="19" y="11"/>
                  </a:moveTo>
                  <a:cubicBezTo>
                    <a:pt x="12" y="8"/>
                    <a:pt x="7" y="5"/>
                    <a:pt x="0" y="1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10" y="1"/>
                    <a:pt x="17" y="0"/>
                    <a:pt x="19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18"/>
            <p:cNvSpPr>
              <a:spLocks/>
            </p:cNvSpPr>
            <p:nvPr/>
          </p:nvSpPr>
          <p:spPr bwMode="auto">
            <a:xfrm>
              <a:off x="6751582" y="3944943"/>
              <a:ext cx="120648" cy="34924"/>
            </a:xfrm>
            <a:custGeom>
              <a:avLst/>
              <a:gdLst>
                <a:gd name="T0" fmla="*/ 0 w 32"/>
                <a:gd name="T1" fmla="*/ 9 h 9"/>
                <a:gd name="T2" fmla="*/ 32 w 32"/>
                <a:gd name="T3" fmla="*/ 4 h 9"/>
                <a:gd name="T4" fmla="*/ 29 w 32"/>
                <a:gd name="T5" fmla="*/ 5 h 9"/>
                <a:gd name="T6" fmla="*/ 0 w 32"/>
                <a:gd name="T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9">
                  <a:moveTo>
                    <a:pt x="0" y="9"/>
                  </a:moveTo>
                  <a:cubicBezTo>
                    <a:pt x="9" y="0"/>
                    <a:pt x="21" y="6"/>
                    <a:pt x="32" y="4"/>
                  </a:cubicBezTo>
                  <a:cubicBezTo>
                    <a:pt x="31" y="4"/>
                    <a:pt x="30" y="6"/>
                    <a:pt x="29" y="5"/>
                  </a:cubicBezTo>
                  <a:cubicBezTo>
                    <a:pt x="19" y="3"/>
                    <a:pt x="10" y="9"/>
                    <a:pt x="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19"/>
            <p:cNvSpPr>
              <a:spLocks/>
            </p:cNvSpPr>
            <p:nvPr/>
          </p:nvSpPr>
          <p:spPr bwMode="auto">
            <a:xfrm>
              <a:off x="8258109" y="3595694"/>
              <a:ext cx="71437" cy="47625"/>
            </a:xfrm>
            <a:custGeom>
              <a:avLst/>
              <a:gdLst>
                <a:gd name="T0" fmla="*/ 19 w 19"/>
                <a:gd name="T1" fmla="*/ 1 h 13"/>
                <a:gd name="T2" fmla="*/ 3 w 19"/>
                <a:gd name="T3" fmla="*/ 13 h 13"/>
                <a:gd name="T4" fmla="*/ 3 w 19"/>
                <a:gd name="T5" fmla="*/ 5 h 13"/>
                <a:gd name="T6" fmla="*/ 9 w 19"/>
                <a:gd name="T7" fmla="*/ 3 h 13"/>
                <a:gd name="T8" fmla="*/ 18 w 19"/>
                <a:gd name="T9" fmla="*/ 0 h 13"/>
                <a:gd name="T10" fmla="*/ 19 w 19"/>
                <a:gd name="T11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13">
                  <a:moveTo>
                    <a:pt x="19" y="1"/>
                  </a:moveTo>
                  <a:cubicBezTo>
                    <a:pt x="14" y="5"/>
                    <a:pt x="8" y="9"/>
                    <a:pt x="3" y="13"/>
                  </a:cubicBezTo>
                  <a:cubicBezTo>
                    <a:pt x="0" y="12"/>
                    <a:pt x="0" y="8"/>
                    <a:pt x="3" y="5"/>
                  </a:cubicBezTo>
                  <a:cubicBezTo>
                    <a:pt x="4" y="4"/>
                    <a:pt x="7" y="3"/>
                    <a:pt x="9" y="3"/>
                  </a:cubicBezTo>
                  <a:cubicBezTo>
                    <a:pt x="12" y="2"/>
                    <a:pt x="15" y="1"/>
                    <a:pt x="18" y="0"/>
                  </a:cubicBezTo>
                  <a:cubicBezTo>
                    <a:pt x="18" y="0"/>
                    <a:pt x="19" y="1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0"/>
            <p:cNvSpPr>
              <a:spLocks/>
            </p:cNvSpPr>
            <p:nvPr/>
          </p:nvSpPr>
          <p:spPr bwMode="auto">
            <a:xfrm>
              <a:off x="7581839" y="3667131"/>
              <a:ext cx="52387" cy="41276"/>
            </a:xfrm>
            <a:custGeom>
              <a:avLst/>
              <a:gdLst>
                <a:gd name="T0" fmla="*/ 14 w 14"/>
                <a:gd name="T1" fmla="*/ 0 h 11"/>
                <a:gd name="T2" fmla="*/ 8 w 14"/>
                <a:gd name="T3" fmla="*/ 7 h 11"/>
                <a:gd name="T4" fmla="*/ 1 w 14"/>
                <a:gd name="T5" fmla="*/ 11 h 11"/>
                <a:gd name="T6" fmla="*/ 0 w 14"/>
                <a:gd name="T7" fmla="*/ 8 h 11"/>
                <a:gd name="T8" fmla="*/ 4 w 14"/>
                <a:gd name="T9" fmla="*/ 3 h 11"/>
                <a:gd name="T10" fmla="*/ 14 w 14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1">
                  <a:moveTo>
                    <a:pt x="14" y="0"/>
                  </a:moveTo>
                  <a:cubicBezTo>
                    <a:pt x="12" y="3"/>
                    <a:pt x="10" y="5"/>
                    <a:pt x="8" y="7"/>
                  </a:cubicBezTo>
                  <a:cubicBezTo>
                    <a:pt x="7" y="10"/>
                    <a:pt x="5" y="11"/>
                    <a:pt x="1" y="11"/>
                  </a:cubicBezTo>
                  <a:cubicBezTo>
                    <a:pt x="1" y="10"/>
                    <a:pt x="0" y="9"/>
                    <a:pt x="0" y="8"/>
                  </a:cubicBezTo>
                  <a:cubicBezTo>
                    <a:pt x="1" y="6"/>
                    <a:pt x="2" y="4"/>
                    <a:pt x="4" y="3"/>
                  </a:cubicBezTo>
                  <a:cubicBezTo>
                    <a:pt x="7" y="1"/>
                    <a:pt x="10" y="1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1"/>
            <p:cNvSpPr>
              <a:spLocks/>
            </p:cNvSpPr>
            <p:nvPr/>
          </p:nvSpPr>
          <p:spPr bwMode="auto">
            <a:xfrm>
              <a:off x="7986649" y="3297242"/>
              <a:ext cx="26988" cy="26989"/>
            </a:xfrm>
            <a:custGeom>
              <a:avLst/>
              <a:gdLst>
                <a:gd name="T0" fmla="*/ 0 w 7"/>
                <a:gd name="T1" fmla="*/ 3 h 7"/>
                <a:gd name="T2" fmla="*/ 6 w 7"/>
                <a:gd name="T3" fmla="*/ 0 h 7"/>
                <a:gd name="T4" fmla="*/ 7 w 7"/>
                <a:gd name="T5" fmla="*/ 1 h 7"/>
                <a:gd name="T6" fmla="*/ 4 w 7"/>
                <a:gd name="T7" fmla="*/ 7 h 7"/>
                <a:gd name="T8" fmla="*/ 0 w 7"/>
                <a:gd name="T9" fmla="*/ 5 h 7"/>
                <a:gd name="T10" fmla="*/ 0 w 7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7">
                  <a:moveTo>
                    <a:pt x="0" y="3"/>
                  </a:moveTo>
                  <a:cubicBezTo>
                    <a:pt x="2" y="2"/>
                    <a:pt x="4" y="1"/>
                    <a:pt x="6" y="0"/>
                  </a:cubicBezTo>
                  <a:cubicBezTo>
                    <a:pt x="7" y="0"/>
                    <a:pt x="7" y="1"/>
                    <a:pt x="7" y="1"/>
                  </a:cubicBezTo>
                  <a:cubicBezTo>
                    <a:pt x="6" y="3"/>
                    <a:pt x="6" y="5"/>
                    <a:pt x="4" y="7"/>
                  </a:cubicBezTo>
                  <a:cubicBezTo>
                    <a:pt x="4" y="7"/>
                    <a:pt x="2" y="6"/>
                    <a:pt x="0" y="5"/>
                  </a:cubicBezTo>
                  <a:cubicBezTo>
                    <a:pt x="0" y="4"/>
                    <a:pt x="0" y="4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2"/>
            <p:cNvSpPr>
              <a:spLocks/>
            </p:cNvSpPr>
            <p:nvPr/>
          </p:nvSpPr>
          <p:spPr bwMode="auto">
            <a:xfrm>
              <a:off x="8542270" y="2830517"/>
              <a:ext cx="30164" cy="33338"/>
            </a:xfrm>
            <a:custGeom>
              <a:avLst/>
              <a:gdLst>
                <a:gd name="T0" fmla="*/ 0 w 8"/>
                <a:gd name="T1" fmla="*/ 9 h 9"/>
                <a:gd name="T2" fmla="*/ 4 w 8"/>
                <a:gd name="T3" fmla="*/ 2 h 9"/>
                <a:gd name="T4" fmla="*/ 6 w 8"/>
                <a:gd name="T5" fmla="*/ 0 h 9"/>
                <a:gd name="T6" fmla="*/ 0 w 8"/>
                <a:gd name="T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9">
                  <a:moveTo>
                    <a:pt x="0" y="9"/>
                  </a:moveTo>
                  <a:cubicBezTo>
                    <a:pt x="2" y="7"/>
                    <a:pt x="3" y="5"/>
                    <a:pt x="4" y="2"/>
                  </a:cubicBezTo>
                  <a:cubicBezTo>
                    <a:pt x="5" y="1"/>
                    <a:pt x="5" y="1"/>
                    <a:pt x="6" y="0"/>
                  </a:cubicBezTo>
                  <a:cubicBezTo>
                    <a:pt x="8" y="4"/>
                    <a:pt x="6" y="7"/>
                    <a:pt x="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3"/>
            <p:cNvSpPr>
              <a:spLocks/>
            </p:cNvSpPr>
            <p:nvPr/>
          </p:nvSpPr>
          <p:spPr bwMode="auto">
            <a:xfrm>
              <a:off x="8412094" y="3003553"/>
              <a:ext cx="30164" cy="30165"/>
            </a:xfrm>
            <a:custGeom>
              <a:avLst/>
              <a:gdLst>
                <a:gd name="T0" fmla="*/ 8 w 8"/>
                <a:gd name="T1" fmla="*/ 2 h 8"/>
                <a:gd name="T2" fmla="*/ 2 w 8"/>
                <a:gd name="T3" fmla="*/ 8 h 8"/>
                <a:gd name="T4" fmla="*/ 0 w 8"/>
                <a:gd name="T5" fmla="*/ 7 h 8"/>
                <a:gd name="T6" fmla="*/ 6 w 8"/>
                <a:gd name="T7" fmla="*/ 0 h 8"/>
                <a:gd name="T8" fmla="*/ 8 w 8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8" y="2"/>
                  </a:moveTo>
                  <a:cubicBezTo>
                    <a:pt x="6" y="4"/>
                    <a:pt x="4" y="6"/>
                    <a:pt x="2" y="8"/>
                  </a:cubicBezTo>
                  <a:cubicBezTo>
                    <a:pt x="1" y="8"/>
                    <a:pt x="1" y="7"/>
                    <a:pt x="0" y="7"/>
                  </a:cubicBezTo>
                  <a:cubicBezTo>
                    <a:pt x="2" y="4"/>
                    <a:pt x="4" y="2"/>
                    <a:pt x="6" y="0"/>
                  </a:cubicBezTo>
                  <a:cubicBezTo>
                    <a:pt x="7" y="0"/>
                    <a:pt x="7" y="1"/>
                    <a:pt x="8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4"/>
            <p:cNvSpPr>
              <a:spLocks/>
            </p:cNvSpPr>
            <p:nvPr/>
          </p:nvSpPr>
          <p:spPr bwMode="auto">
            <a:xfrm>
              <a:off x="7450077" y="3733806"/>
              <a:ext cx="22226" cy="26989"/>
            </a:xfrm>
            <a:custGeom>
              <a:avLst/>
              <a:gdLst>
                <a:gd name="T0" fmla="*/ 4 w 6"/>
                <a:gd name="T1" fmla="*/ 0 h 7"/>
                <a:gd name="T2" fmla="*/ 6 w 6"/>
                <a:gd name="T3" fmla="*/ 6 h 7"/>
                <a:gd name="T4" fmla="*/ 0 w 6"/>
                <a:gd name="T5" fmla="*/ 7 h 7"/>
                <a:gd name="T6" fmla="*/ 3 w 6"/>
                <a:gd name="T7" fmla="*/ 0 h 7"/>
                <a:gd name="T8" fmla="*/ 4 w 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7">
                  <a:moveTo>
                    <a:pt x="4" y="0"/>
                  </a:moveTo>
                  <a:cubicBezTo>
                    <a:pt x="5" y="2"/>
                    <a:pt x="5" y="4"/>
                    <a:pt x="6" y="6"/>
                  </a:cubicBezTo>
                  <a:cubicBezTo>
                    <a:pt x="4" y="6"/>
                    <a:pt x="2" y="6"/>
                    <a:pt x="0" y="7"/>
                  </a:cubicBezTo>
                  <a:cubicBezTo>
                    <a:pt x="1" y="4"/>
                    <a:pt x="2" y="2"/>
                    <a:pt x="3" y="0"/>
                  </a:cubicBezTo>
                  <a:cubicBezTo>
                    <a:pt x="3" y="0"/>
                    <a:pt x="4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5"/>
            <p:cNvSpPr>
              <a:spLocks/>
            </p:cNvSpPr>
            <p:nvPr/>
          </p:nvSpPr>
          <p:spPr bwMode="auto">
            <a:xfrm>
              <a:off x="6897632" y="3873505"/>
              <a:ext cx="30164" cy="23813"/>
            </a:xfrm>
            <a:custGeom>
              <a:avLst/>
              <a:gdLst>
                <a:gd name="T0" fmla="*/ 0 w 8"/>
                <a:gd name="T1" fmla="*/ 5 h 6"/>
                <a:gd name="T2" fmla="*/ 4 w 8"/>
                <a:gd name="T3" fmla="*/ 0 h 6"/>
                <a:gd name="T4" fmla="*/ 8 w 8"/>
                <a:gd name="T5" fmla="*/ 4 h 6"/>
                <a:gd name="T6" fmla="*/ 0 w 8"/>
                <a:gd name="T7" fmla="*/ 6 h 6"/>
                <a:gd name="T8" fmla="*/ 0 w 8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6">
                  <a:moveTo>
                    <a:pt x="0" y="5"/>
                  </a:moveTo>
                  <a:cubicBezTo>
                    <a:pt x="1" y="3"/>
                    <a:pt x="3" y="2"/>
                    <a:pt x="4" y="0"/>
                  </a:cubicBezTo>
                  <a:cubicBezTo>
                    <a:pt x="5" y="1"/>
                    <a:pt x="6" y="2"/>
                    <a:pt x="8" y="4"/>
                  </a:cubicBezTo>
                  <a:cubicBezTo>
                    <a:pt x="5" y="5"/>
                    <a:pt x="2" y="5"/>
                    <a:pt x="0" y="6"/>
                  </a:cubicBezTo>
                  <a:cubicBezTo>
                    <a:pt x="0" y="5"/>
                    <a:pt x="0" y="5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"/>
            <p:cNvSpPr>
              <a:spLocks/>
            </p:cNvSpPr>
            <p:nvPr/>
          </p:nvSpPr>
          <p:spPr bwMode="auto">
            <a:xfrm>
              <a:off x="5286331" y="4114806"/>
              <a:ext cx="668334" cy="106365"/>
            </a:xfrm>
            <a:custGeom>
              <a:avLst/>
              <a:gdLst>
                <a:gd name="T0" fmla="*/ 167 w 178"/>
                <a:gd name="T1" fmla="*/ 7 h 28"/>
                <a:gd name="T2" fmla="*/ 161 w 178"/>
                <a:gd name="T3" fmla="*/ 14 h 28"/>
                <a:gd name="T4" fmla="*/ 178 w 178"/>
                <a:gd name="T5" fmla="*/ 13 h 28"/>
                <a:gd name="T6" fmla="*/ 163 w 178"/>
                <a:gd name="T7" fmla="*/ 21 h 28"/>
                <a:gd name="T8" fmla="*/ 97 w 178"/>
                <a:gd name="T9" fmla="*/ 20 h 28"/>
                <a:gd name="T10" fmla="*/ 100 w 178"/>
                <a:gd name="T11" fmla="*/ 27 h 28"/>
                <a:gd name="T12" fmla="*/ 25 w 178"/>
                <a:gd name="T13" fmla="*/ 19 h 28"/>
                <a:gd name="T14" fmla="*/ 3 w 178"/>
                <a:gd name="T15" fmla="*/ 7 h 28"/>
                <a:gd name="T16" fmla="*/ 0 w 178"/>
                <a:gd name="T17" fmla="*/ 3 h 28"/>
                <a:gd name="T18" fmla="*/ 12 w 178"/>
                <a:gd name="T19" fmla="*/ 0 h 28"/>
                <a:gd name="T20" fmla="*/ 16 w 178"/>
                <a:gd name="T21" fmla="*/ 1 h 28"/>
                <a:gd name="T22" fmla="*/ 22 w 178"/>
                <a:gd name="T23" fmla="*/ 4 h 28"/>
                <a:gd name="T24" fmla="*/ 39 w 178"/>
                <a:gd name="T25" fmla="*/ 2 h 28"/>
                <a:gd name="T26" fmla="*/ 57 w 178"/>
                <a:gd name="T27" fmla="*/ 5 h 28"/>
                <a:gd name="T28" fmla="*/ 79 w 178"/>
                <a:gd name="T29" fmla="*/ 4 h 28"/>
                <a:gd name="T30" fmla="*/ 82 w 178"/>
                <a:gd name="T31" fmla="*/ 4 h 28"/>
                <a:gd name="T32" fmla="*/ 104 w 178"/>
                <a:gd name="T33" fmla="*/ 10 h 28"/>
                <a:gd name="T34" fmla="*/ 107 w 178"/>
                <a:gd name="T35" fmla="*/ 12 h 28"/>
                <a:gd name="T36" fmla="*/ 115 w 178"/>
                <a:gd name="T37" fmla="*/ 14 h 28"/>
                <a:gd name="T38" fmla="*/ 128 w 178"/>
                <a:gd name="T39" fmla="*/ 16 h 28"/>
                <a:gd name="T40" fmla="*/ 141 w 178"/>
                <a:gd name="T41" fmla="*/ 15 h 28"/>
                <a:gd name="T42" fmla="*/ 152 w 178"/>
                <a:gd name="T43" fmla="*/ 8 h 28"/>
                <a:gd name="T44" fmla="*/ 167 w 178"/>
                <a:gd name="T45" fmla="*/ 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8" h="28">
                  <a:moveTo>
                    <a:pt x="167" y="7"/>
                  </a:moveTo>
                  <a:cubicBezTo>
                    <a:pt x="165" y="9"/>
                    <a:pt x="163" y="11"/>
                    <a:pt x="161" y="14"/>
                  </a:cubicBezTo>
                  <a:cubicBezTo>
                    <a:pt x="167" y="19"/>
                    <a:pt x="172" y="10"/>
                    <a:pt x="178" y="13"/>
                  </a:cubicBezTo>
                  <a:cubicBezTo>
                    <a:pt x="173" y="17"/>
                    <a:pt x="170" y="21"/>
                    <a:pt x="163" y="21"/>
                  </a:cubicBezTo>
                  <a:cubicBezTo>
                    <a:pt x="141" y="20"/>
                    <a:pt x="119" y="20"/>
                    <a:pt x="97" y="20"/>
                  </a:cubicBezTo>
                  <a:cubicBezTo>
                    <a:pt x="98" y="22"/>
                    <a:pt x="99" y="24"/>
                    <a:pt x="100" y="27"/>
                  </a:cubicBezTo>
                  <a:cubicBezTo>
                    <a:pt x="75" y="26"/>
                    <a:pt x="49" y="28"/>
                    <a:pt x="25" y="19"/>
                  </a:cubicBezTo>
                  <a:cubicBezTo>
                    <a:pt x="17" y="16"/>
                    <a:pt x="10" y="11"/>
                    <a:pt x="3" y="7"/>
                  </a:cubicBezTo>
                  <a:cubicBezTo>
                    <a:pt x="2" y="6"/>
                    <a:pt x="1" y="5"/>
                    <a:pt x="0" y="3"/>
                  </a:cubicBezTo>
                  <a:cubicBezTo>
                    <a:pt x="4" y="2"/>
                    <a:pt x="8" y="1"/>
                    <a:pt x="12" y="0"/>
                  </a:cubicBezTo>
                  <a:cubicBezTo>
                    <a:pt x="13" y="0"/>
                    <a:pt x="16" y="0"/>
                    <a:pt x="16" y="1"/>
                  </a:cubicBezTo>
                  <a:cubicBezTo>
                    <a:pt x="17" y="5"/>
                    <a:pt x="20" y="4"/>
                    <a:pt x="22" y="4"/>
                  </a:cubicBezTo>
                  <a:cubicBezTo>
                    <a:pt x="28" y="3"/>
                    <a:pt x="33" y="2"/>
                    <a:pt x="39" y="2"/>
                  </a:cubicBezTo>
                  <a:cubicBezTo>
                    <a:pt x="45" y="3"/>
                    <a:pt x="51" y="3"/>
                    <a:pt x="57" y="5"/>
                  </a:cubicBezTo>
                  <a:cubicBezTo>
                    <a:pt x="65" y="7"/>
                    <a:pt x="72" y="10"/>
                    <a:pt x="79" y="4"/>
                  </a:cubicBezTo>
                  <a:cubicBezTo>
                    <a:pt x="79" y="3"/>
                    <a:pt x="81" y="4"/>
                    <a:pt x="82" y="4"/>
                  </a:cubicBezTo>
                  <a:cubicBezTo>
                    <a:pt x="89" y="7"/>
                    <a:pt x="96" y="10"/>
                    <a:pt x="104" y="10"/>
                  </a:cubicBezTo>
                  <a:cubicBezTo>
                    <a:pt x="105" y="10"/>
                    <a:pt x="106" y="11"/>
                    <a:pt x="107" y="12"/>
                  </a:cubicBezTo>
                  <a:cubicBezTo>
                    <a:pt x="109" y="15"/>
                    <a:pt x="111" y="16"/>
                    <a:pt x="115" y="14"/>
                  </a:cubicBezTo>
                  <a:cubicBezTo>
                    <a:pt x="119" y="13"/>
                    <a:pt x="123" y="13"/>
                    <a:pt x="128" y="16"/>
                  </a:cubicBezTo>
                  <a:cubicBezTo>
                    <a:pt x="132" y="19"/>
                    <a:pt x="137" y="18"/>
                    <a:pt x="141" y="15"/>
                  </a:cubicBezTo>
                  <a:cubicBezTo>
                    <a:pt x="145" y="13"/>
                    <a:pt x="148" y="10"/>
                    <a:pt x="152" y="8"/>
                  </a:cubicBezTo>
                  <a:cubicBezTo>
                    <a:pt x="157" y="5"/>
                    <a:pt x="161" y="4"/>
                    <a:pt x="16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7"/>
            <p:cNvSpPr>
              <a:spLocks/>
            </p:cNvSpPr>
            <p:nvPr/>
          </p:nvSpPr>
          <p:spPr bwMode="auto">
            <a:xfrm>
              <a:off x="6919861" y="4029081"/>
              <a:ext cx="98425" cy="41276"/>
            </a:xfrm>
            <a:custGeom>
              <a:avLst/>
              <a:gdLst>
                <a:gd name="T0" fmla="*/ 2 w 26"/>
                <a:gd name="T1" fmla="*/ 11 h 11"/>
                <a:gd name="T2" fmla="*/ 5 w 26"/>
                <a:gd name="T3" fmla="*/ 5 h 11"/>
                <a:gd name="T4" fmla="*/ 26 w 26"/>
                <a:gd name="T5" fmla="*/ 0 h 11"/>
                <a:gd name="T6" fmla="*/ 2 w 26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11">
                  <a:moveTo>
                    <a:pt x="2" y="11"/>
                  </a:moveTo>
                  <a:cubicBezTo>
                    <a:pt x="0" y="8"/>
                    <a:pt x="1" y="6"/>
                    <a:pt x="5" y="5"/>
                  </a:cubicBezTo>
                  <a:cubicBezTo>
                    <a:pt x="12" y="3"/>
                    <a:pt x="19" y="2"/>
                    <a:pt x="26" y="0"/>
                  </a:cubicBezTo>
                  <a:cubicBezTo>
                    <a:pt x="19" y="6"/>
                    <a:pt x="11" y="10"/>
                    <a:pt x="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8"/>
            <p:cNvSpPr>
              <a:spLocks/>
            </p:cNvSpPr>
            <p:nvPr/>
          </p:nvSpPr>
          <p:spPr bwMode="auto">
            <a:xfrm>
              <a:off x="8456561" y="3327403"/>
              <a:ext cx="33337" cy="30165"/>
            </a:xfrm>
            <a:custGeom>
              <a:avLst/>
              <a:gdLst>
                <a:gd name="T0" fmla="*/ 0 w 9"/>
                <a:gd name="T1" fmla="*/ 8 h 8"/>
                <a:gd name="T2" fmla="*/ 7 w 9"/>
                <a:gd name="T3" fmla="*/ 0 h 8"/>
                <a:gd name="T4" fmla="*/ 9 w 9"/>
                <a:gd name="T5" fmla="*/ 1 h 8"/>
                <a:gd name="T6" fmla="*/ 8 w 9"/>
                <a:gd name="T7" fmla="*/ 3 h 8"/>
                <a:gd name="T8" fmla="*/ 0 w 9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8">
                  <a:moveTo>
                    <a:pt x="0" y="8"/>
                  </a:moveTo>
                  <a:cubicBezTo>
                    <a:pt x="0" y="4"/>
                    <a:pt x="4" y="0"/>
                    <a:pt x="7" y="0"/>
                  </a:cubicBezTo>
                  <a:cubicBezTo>
                    <a:pt x="7" y="0"/>
                    <a:pt x="8" y="0"/>
                    <a:pt x="9" y="1"/>
                  </a:cubicBezTo>
                  <a:cubicBezTo>
                    <a:pt x="9" y="1"/>
                    <a:pt x="9" y="3"/>
                    <a:pt x="8" y="3"/>
                  </a:cubicBezTo>
                  <a:cubicBezTo>
                    <a:pt x="6" y="5"/>
                    <a:pt x="3" y="6"/>
                    <a:pt x="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9"/>
            <p:cNvSpPr>
              <a:spLocks/>
            </p:cNvSpPr>
            <p:nvPr/>
          </p:nvSpPr>
          <p:spPr bwMode="auto">
            <a:xfrm>
              <a:off x="8693150" y="2901951"/>
              <a:ext cx="71437" cy="82549"/>
            </a:xfrm>
            <a:custGeom>
              <a:avLst/>
              <a:gdLst>
                <a:gd name="T0" fmla="*/ 0 w 19"/>
                <a:gd name="T1" fmla="*/ 21 h 22"/>
                <a:gd name="T2" fmla="*/ 19 w 19"/>
                <a:gd name="T3" fmla="*/ 0 h 22"/>
                <a:gd name="T4" fmla="*/ 1 w 19"/>
                <a:gd name="T5" fmla="*/ 22 h 22"/>
                <a:gd name="T6" fmla="*/ 0 w 19"/>
                <a:gd name="T7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2">
                  <a:moveTo>
                    <a:pt x="0" y="21"/>
                  </a:moveTo>
                  <a:cubicBezTo>
                    <a:pt x="4" y="12"/>
                    <a:pt x="9" y="3"/>
                    <a:pt x="19" y="0"/>
                  </a:cubicBezTo>
                  <a:cubicBezTo>
                    <a:pt x="13" y="7"/>
                    <a:pt x="7" y="14"/>
                    <a:pt x="1" y="22"/>
                  </a:cubicBezTo>
                  <a:cubicBezTo>
                    <a:pt x="1" y="21"/>
                    <a:pt x="0" y="21"/>
                    <a:pt x="0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84" name="组合 83"/>
          <p:cNvGrpSpPr/>
          <p:nvPr/>
        </p:nvGrpSpPr>
        <p:grpSpPr>
          <a:xfrm>
            <a:off x="1640589" y="1412298"/>
            <a:ext cx="1292662" cy="1038838"/>
            <a:chOff x="6025459" y="3174250"/>
            <a:chExt cx="1292662" cy="1038838"/>
          </a:xfrm>
        </p:grpSpPr>
        <p:sp>
          <p:nvSpPr>
            <p:cNvPr id="85" name="矩形 84"/>
            <p:cNvSpPr/>
            <p:nvPr/>
          </p:nvSpPr>
          <p:spPr>
            <a:xfrm>
              <a:off x="6025459" y="3185242"/>
              <a:ext cx="1292662" cy="1027846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有美为鳞族，潜蟠得所从。标奇初韫宝，表智即称龙。 </a:t>
              </a:r>
            </a:p>
          </p:txBody>
        </p:sp>
        <p:cxnSp>
          <p:nvCxnSpPr>
            <p:cNvPr id="86" name="直接连接符 85"/>
            <p:cNvCxnSpPr/>
            <p:nvPr/>
          </p:nvCxnSpPr>
          <p:spPr>
            <a:xfrm>
              <a:off x="6046007" y="3174250"/>
              <a:ext cx="0" cy="9360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/>
            <p:cNvCxnSpPr/>
            <p:nvPr/>
          </p:nvCxnSpPr>
          <p:spPr>
            <a:xfrm>
              <a:off x="6338466" y="3174250"/>
              <a:ext cx="0" cy="9360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连接符 87"/>
            <p:cNvCxnSpPr/>
            <p:nvPr/>
          </p:nvCxnSpPr>
          <p:spPr>
            <a:xfrm>
              <a:off x="6630925" y="3174250"/>
              <a:ext cx="0" cy="9360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接连接符 88"/>
            <p:cNvCxnSpPr/>
            <p:nvPr/>
          </p:nvCxnSpPr>
          <p:spPr>
            <a:xfrm>
              <a:off x="6923384" y="3174250"/>
              <a:ext cx="0" cy="9360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/>
          </p:nvCxnSpPr>
          <p:spPr>
            <a:xfrm>
              <a:off x="7215843" y="3174250"/>
              <a:ext cx="0" cy="9360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组合 90"/>
          <p:cNvGrpSpPr/>
          <p:nvPr/>
        </p:nvGrpSpPr>
        <p:grpSpPr>
          <a:xfrm>
            <a:off x="6601803" y="3051545"/>
            <a:ext cx="1292662" cy="1038838"/>
            <a:chOff x="6025459" y="3174250"/>
            <a:chExt cx="1292662" cy="1038838"/>
          </a:xfrm>
        </p:grpSpPr>
        <p:sp>
          <p:nvSpPr>
            <p:cNvPr id="92" name="矩形 91"/>
            <p:cNvSpPr/>
            <p:nvPr/>
          </p:nvSpPr>
          <p:spPr>
            <a:xfrm>
              <a:off x="6025459" y="3185242"/>
              <a:ext cx="1292662" cy="1027846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大</a:t>
              </a: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壑长千里，深泉固九重。奋髯云乍起，矫首浪还冲。 </a:t>
              </a:r>
            </a:p>
          </p:txBody>
        </p:sp>
        <p:cxnSp>
          <p:nvCxnSpPr>
            <p:cNvPr id="93" name="直接连接符 92"/>
            <p:cNvCxnSpPr/>
            <p:nvPr/>
          </p:nvCxnSpPr>
          <p:spPr>
            <a:xfrm>
              <a:off x="6046007" y="3174250"/>
              <a:ext cx="0" cy="9360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接连接符 93"/>
            <p:cNvCxnSpPr/>
            <p:nvPr/>
          </p:nvCxnSpPr>
          <p:spPr>
            <a:xfrm>
              <a:off x="6338466" y="3174250"/>
              <a:ext cx="0" cy="9360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接连接符 94"/>
            <p:cNvCxnSpPr/>
            <p:nvPr/>
          </p:nvCxnSpPr>
          <p:spPr>
            <a:xfrm>
              <a:off x="6630925" y="3174250"/>
              <a:ext cx="0" cy="9360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接连接符 95"/>
            <p:cNvCxnSpPr/>
            <p:nvPr/>
          </p:nvCxnSpPr>
          <p:spPr>
            <a:xfrm>
              <a:off x="6923384" y="3174250"/>
              <a:ext cx="0" cy="9360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接连接符 96"/>
            <p:cNvCxnSpPr/>
            <p:nvPr/>
          </p:nvCxnSpPr>
          <p:spPr>
            <a:xfrm>
              <a:off x="7215843" y="3174250"/>
              <a:ext cx="0" cy="9360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92604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045" y="3223130"/>
            <a:ext cx="3595955" cy="1920370"/>
          </a:xfrm>
          <a:prstGeom prst="rect">
            <a:avLst/>
          </a:prstGeom>
        </p:spPr>
      </p:pic>
      <p:pic>
        <p:nvPicPr>
          <p:cNvPr id="7" name="Picture 2" descr="C:\Documents and Settings\Administrator\桌面\Nipi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6516177" y="3640472"/>
            <a:ext cx="446036" cy="601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reeform 40"/>
          <p:cNvSpPr>
            <a:spLocks noEditPoints="1"/>
          </p:cNvSpPr>
          <p:nvPr/>
        </p:nvSpPr>
        <p:spPr bwMode="auto">
          <a:xfrm rot="255882">
            <a:off x="1700791" y="1310973"/>
            <a:ext cx="6457791" cy="2574083"/>
          </a:xfrm>
          <a:custGeom>
            <a:avLst/>
            <a:gdLst>
              <a:gd name="T0" fmla="*/ 134 w 427"/>
              <a:gd name="T1" fmla="*/ 83 h 101"/>
              <a:gd name="T2" fmla="*/ 189 w 427"/>
              <a:gd name="T3" fmla="*/ 81 h 101"/>
              <a:gd name="T4" fmla="*/ 212 w 427"/>
              <a:gd name="T5" fmla="*/ 81 h 101"/>
              <a:gd name="T6" fmla="*/ 217 w 427"/>
              <a:gd name="T7" fmla="*/ 77 h 101"/>
              <a:gd name="T8" fmla="*/ 237 w 427"/>
              <a:gd name="T9" fmla="*/ 85 h 101"/>
              <a:gd name="T10" fmla="*/ 250 w 427"/>
              <a:gd name="T11" fmla="*/ 84 h 101"/>
              <a:gd name="T12" fmla="*/ 255 w 427"/>
              <a:gd name="T13" fmla="*/ 60 h 101"/>
              <a:gd name="T14" fmla="*/ 259 w 427"/>
              <a:gd name="T15" fmla="*/ 79 h 101"/>
              <a:gd name="T16" fmla="*/ 270 w 427"/>
              <a:gd name="T17" fmla="*/ 62 h 101"/>
              <a:gd name="T18" fmla="*/ 278 w 427"/>
              <a:gd name="T19" fmla="*/ 1 h 101"/>
              <a:gd name="T20" fmla="*/ 296 w 427"/>
              <a:gd name="T21" fmla="*/ 85 h 101"/>
              <a:gd name="T22" fmla="*/ 312 w 427"/>
              <a:gd name="T23" fmla="*/ 73 h 101"/>
              <a:gd name="T24" fmla="*/ 316 w 427"/>
              <a:gd name="T25" fmla="*/ 85 h 101"/>
              <a:gd name="T26" fmla="*/ 332 w 427"/>
              <a:gd name="T27" fmla="*/ 37 h 101"/>
              <a:gd name="T28" fmla="*/ 367 w 427"/>
              <a:gd name="T29" fmla="*/ 47 h 101"/>
              <a:gd name="T30" fmla="*/ 352 w 427"/>
              <a:gd name="T31" fmla="*/ 11 h 101"/>
              <a:gd name="T32" fmla="*/ 356 w 427"/>
              <a:gd name="T33" fmla="*/ 16 h 101"/>
              <a:gd name="T34" fmla="*/ 370 w 427"/>
              <a:gd name="T35" fmla="*/ 18 h 101"/>
              <a:gd name="T36" fmla="*/ 382 w 427"/>
              <a:gd name="T37" fmla="*/ 24 h 101"/>
              <a:gd name="T38" fmla="*/ 392 w 427"/>
              <a:gd name="T39" fmla="*/ 18 h 101"/>
              <a:gd name="T40" fmla="*/ 411 w 427"/>
              <a:gd name="T41" fmla="*/ 10 h 101"/>
              <a:gd name="T42" fmla="*/ 362 w 427"/>
              <a:gd name="T43" fmla="*/ 52 h 101"/>
              <a:gd name="T44" fmla="*/ 306 w 427"/>
              <a:gd name="T45" fmla="*/ 38 h 101"/>
              <a:gd name="T46" fmla="*/ 335 w 427"/>
              <a:gd name="T47" fmla="*/ 32 h 101"/>
              <a:gd name="T48" fmla="*/ 340 w 427"/>
              <a:gd name="T49" fmla="*/ 30 h 101"/>
              <a:gd name="T50" fmla="*/ 350 w 427"/>
              <a:gd name="T51" fmla="*/ 26 h 101"/>
              <a:gd name="T52" fmla="*/ 351 w 427"/>
              <a:gd name="T53" fmla="*/ 16 h 101"/>
              <a:gd name="T54" fmla="*/ 341 w 427"/>
              <a:gd name="T55" fmla="*/ 11 h 101"/>
              <a:gd name="T56" fmla="*/ 273 w 427"/>
              <a:gd name="T57" fmla="*/ 2 h 101"/>
              <a:gd name="T58" fmla="*/ 186 w 427"/>
              <a:gd name="T59" fmla="*/ 4 h 101"/>
              <a:gd name="T60" fmla="*/ 68 w 427"/>
              <a:gd name="T61" fmla="*/ 14 h 101"/>
              <a:gd name="T62" fmla="*/ 20 w 427"/>
              <a:gd name="T63" fmla="*/ 50 h 101"/>
              <a:gd name="T64" fmla="*/ 84 w 427"/>
              <a:gd name="T65" fmla="*/ 96 h 101"/>
              <a:gd name="T66" fmla="*/ 146 w 427"/>
              <a:gd name="T67" fmla="*/ 80 h 101"/>
              <a:gd name="T68" fmla="*/ 188 w 427"/>
              <a:gd name="T69" fmla="*/ 79 h 101"/>
              <a:gd name="T70" fmla="*/ 218 w 427"/>
              <a:gd name="T71" fmla="*/ 73 h 101"/>
              <a:gd name="T72" fmla="*/ 235 w 427"/>
              <a:gd name="T73" fmla="*/ 64 h 101"/>
              <a:gd name="T74" fmla="*/ 264 w 427"/>
              <a:gd name="T75" fmla="*/ 58 h 101"/>
              <a:gd name="T76" fmla="*/ 276 w 427"/>
              <a:gd name="T77" fmla="*/ 57 h 101"/>
              <a:gd name="T78" fmla="*/ 263 w 427"/>
              <a:gd name="T79" fmla="*/ 52 h 101"/>
              <a:gd name="T80" fmla="*/ 295 w 427"/>
              <a:gd name="T81" fmla="*/ 37 h 101"/>
              <a:gd name="T82" fmla="*/ 333 w 427"/>
              <a:gd name="T83" fmla="*/ 12 h 101"/>
              <a:gd name="T84" fmla="*/ 160 w 427"/>
              <a:gd name="T85" fmla="*/ 80 h 101"/>
              <a:gd name="T86" fmla="*/ 196 w 427"/>
              <a:gd name="T87" fmla="*/ 7 h 101"/>
              <a:gd name="T88" fmla="*/ 288 w 427"/>
              <a:gd name="T89" fmla="*/ 53 h 101"/>
              <a:gd name="T90" fmla="*/ 288 w 427"/>
              <a:gd name="T91" fmla="*/ 21 h 101"/>
              <a:gd name="T92" fmla="*/ 308 w 427"/>
              <a:gd name="T93" fmla="*/ 23 h 101"/>
              <a:gd name="T94" fmla="*/ 278 w 427"/>
              <a:gd name="T95" fmla="*/ 11 h 101"/>
              <a:gd name="T96" fmla="*/ 216 w 427"/>
              <a:gd name="T97" fmla="*/ 71 h 101"/>
              <a:gd name="T98" fmla="*/ 218 w 427"/>
              <a:gd name="T99" fmla="*/ 7 h 101"/>
              <a:gd name="T100" fmla="*/ 237 w 427"/>
              <a:gd name="T101" fmla="*/ 14 h 101"/>
              <a:gd name="T102" fmla="*/ 301 w 427"/>
              <a:gd name="T103" fmla="*/ 18 h 101"/>
              <a:gd name="T104" fmla="*/ 286 w 427"/>
              <a:gd name="T105" fmla="*/ 22 h 101"/>
              <a:gd name="T106" fmla="*/ 323 w 427"/>
              <a:gd name="T107" fmla="*/ 45 h 101"/>
              <a:gd name="T108" fmla="*/ 151 w 427"/>
              <a:gd name="T109" fmla="*/ 87 h 101"/>
              <a:gd name="T110" fmla="*/ 190 w 427"/>
              <a:gd name="T111" fmla="*/ 82 h 101"/>
              <a:gd name="T112" fmla="*/ 189 w 427"/>
              <a:gd name="T113" fmla="*/ 85 h 101"/>
              <a:gd name="T114" fmla="*/ 222 w 427"/>
              <a:gd name="T115" fmla="*/ 83 h 101"/>
              <a:gd name="T116" fmla="*/ 312 w 427"/>
              <a:gd name="T117" fmla="*/ 83 h 101"/>
              <a:gd name="T118" fmla="*/ 332 w 427"/>
              <a:gd name="T119" fmla="*/ 56 h 101"/>
              <a:gd name="T120" fmla="*/ 369 w 427"/>
              <a:gd name="T121" fmla="*/ 12 h 101"/>
              <a:gd name="T122" fmla="*/ 381 w 427"/>
              <a:gd name="T123" fmla="*/ 15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27" h="101">
                <a:moveTo>
                  <a:pt x="10" y="31"/>
                </a:moveTo>
                <a:cubicBezTo>
                  <a:pt x="5" y="32"/>
                  <a:pt x="3" y="36"/>
                  <a:pt x="0" y="39"/>
                </a:cubicBezTo>
                <a:cubicBezTo>
                  <a:pt x="2" y="46"/>
                  <a:pt x="6" y="39"/>
                  <a:pt x="10" y="37"/>
                </a:cubicBezTo>
                <a:cubicBezTo>
                  <a:pt x="12" y="35"/>
                  <a:pt x="13" y="35"/>
                  <a:pt x="15" y="34"/>
                </a:cubicBezTo>
                <a:cubicBezTo>
                  <a:pt x="13" y="34"/>
                  <a:pt x="11" y="34"/>
                  <a:pt x="10" y="31"/>
                </a:cubicBezTo>
                <a:close/>
                <a:moveTo>
                  <a:pt x="22" y="27"/>
                </a:moveTo>
                <a:cubicBezTo>
                  <a:pt x="20" y="27"/>
                  <a:pt x="19" y="27"/>
                  <a:pt x="19" y="28"/>
                </a:cubicBezTo>
                <a:cubicBezTo>
                  <a:pt x="20" y="28"/>
                  <a:pt x="21" y="28"/>
                  <a:pt x="22" y="27"/>
                </a:cubicBezTo>
                <a:close/>
                <a:moveTo>
                  <a:pt x="52" y="100"/>
                </a:moveTo>
                <a:cubicBezTo>
                  <a:pt x="54" y="101"/>
                  <a:pt x="57" y="99"/>
                  <a:pt x="58" y="98"/>
                </a:cubicBezTo>
                <a:cubicBezTo>
                  <a:pt x="56" y="98"/>
                  <a:pt x="52" y="98"/>
                  <a:pt x="52" y="100"/>
                </a:cubicBezTo>
                <a:close/>
                <a:moveTo>
                  <a:pt x="134" y="84"/>
                </a:moveTo>
                <a:cubicBezTo>
                  <a:pt x="135" y="84"/>
                  <a:pt x="136" y="84"/>
                  <a:pt x="137" y="84"/>
                </a:cubicBezTo>
                <a:cubicBezTo>
                  <a:pt x="136" y="83"/>
                  <a:pt x="135" y="83"/>
                  <a:pt x="134" y="83"/>
                </a:cubicBezTo>
                <a:lnTo>
                  <a:pt x="134" y="84"/>
                </a:lnTo>
                <a:close/>
                <a:moveTo>
                  <a:pt x="147" y="85"/>
                </a:moveTo>
                <a:cubicBezTo>
                  <a:pt x="149" y="85"/>
                  <a:pt x="150" y="85"/>
                  <a:pt x="151" y="85"/>
                </a:cubicBezTo>
                <a:cubicBezTo>
                  <a:pt x="150" y="85"/>
                  <a:pt x="148" y="84"/>
                  <a:pt x="147" y="85"/>
                </a:cubicBezTo>
                <a:close/>
                <a:moveTo>
                  <a:pt x="149" y="80"/>
                </a:moveTo>
                <a:cubicBezTo>
                  <a:pt x="148" y="80"/>
                  <a:pt x="148" y="80"/>
                  <a:pt x="147" y="80"/>
                </a:cubicBezTo>
                <a:cubicBezTo>
                  <a:pt x="148" y="81"/>
                  <a:pt x="149" y="81"/>
                  <a:pt x="149" y="80"/>
                </a:cubicBezTo>
                <a:close/>
                <a:moveTo>
                  <a:pt x="183" y="81"/>
                </a:moveTo>
                <a:cubicBezTo>
                  <a:pt x="182" y="81"/>
                  <a:pt x="178" y="81"/>
                  <a:pt x="178" y="82"/>
                </a:cubicBezTo>
                <a:cubicBezTo>
                  <a:pt x="179" y="81"/>
                  <a:pt x="181" y="82"/>
                  <a:pt x="183" y="81"/>
                </a:cubicBezTo>
                <a:close/>
                <a:moveTo>
                  <a:pt x="187" y="81"/>
                </a:moveTo>
                <a:cubicBezTo>
                  <a:pt x="186" y="81"/>
                  <a:pt x="184" y="81"/>
                  <a:pt x="184" y="81"/>
                </a:cubicBezTo>
                <a:cubicBezTo>
                  <a:pt x="185" y="81"/>
                  <a:pt x="186" y="82"/>
                  <a:pt x="187" y="81"/>
                </a:cubicBezTo>
                <a:close/>
                <a:moveTo>
                  <a:pt x="189" y="81"/>
                </a:moveTo>
                <a:cubicBezTo>
                  <a:pt x="189" y="80"/>
                  <a:pt x="187" y="81"/>
                  <a:pt x="187" y="81"/>
                </a:cubicBezTo>
                <a:cubicBezTo>
                  <a:pt x="188" y="81"/>
                  <a:pt x="188" y="81"/>
                  <a:pt x="189" y="81"/>
                </a:cubicBezTo>
                <a:close/>
                <a:moveTo>
                  <a:pt x="202" y="80"/>
                </a:moveTo>
                <a:cubicBezTo>
                  <a:pt x="203" y="81"/>
                  <a:pt x="204" y="81"/>
                  <a:pt x="205" y="80"/>
                </a:cubicBezTo>
                <a:cubicBezTo>
                  <a:pt x="204" y="80"/>
                  <a:pt x="203" y="80"/>
                  <a:pt x="202" y="80"/>
                </a:cubicBezTo>
                <a:close/>
                <a:moveTo>
                  <a:pt x="204" y="81"/>
                </a:moveTo>
                <a:cubicBezTo>
                  <a:pt x="205" y="81"/>
                  <a:pt x="208" y="82"/>
                  <a:pt x="209" y="81"/>
                </a:cubicBezTo>
                <a:cubicBezTo>
                  <a:pt x="207" y="80"/>
                  <a:pt x="206" y="81"/>
                  <a:pt x="204" y="81"/>
                </a:cubicBezTo>
                <a:close/>
                <a:moveTo>
                  <a:pt x="207" y="83"/>
                </a:moveTo>
                <a:cubicBezTo>
                  <a:pt x="208" y="83"/>
                  <a:pt x="208" y="83"/>
                  <a:pt x="208" y="83"/>
                </a:cubicBezTo>
                <a:cubicBezTo>
                  <a:pt x="208" y="82"/>
                  <a:pt x="207" y="82"/>
                  <a:pt x="207" y="83"/>
                </a:cubicBezTo>
                <a:close/>
                <a:moveTo>
                  <a:pt x="212" y="81"/>
                </a:moveTo>
                <a:cubicBezTo>
                  <a:pt x="211" y="80"/>
                  <a:pt x="209" y="80"/>
                  <a:pt x="209" y="81"/>
                </a:cubicBezTo>
                <a:cubicBezTo>
                  <a:pt x="210" y="80"/>
                  <a:pt x="211" y="81"/>
                  <a:pt x="212" y="81"/>
                </a:cubicBezTo>
                <a:close/>
                <a:moveTo>
                  <a:pt x="209" y="82"/>
                </a:moveTo>
                <a:cubicBezTo>
                  <a:pt x="210" y="82"/>
                  <a:pt x="210" y="82"/>
                  <a:pt x="210" y="83"/>
                </a:cubicBezTo>
                <a:cubicBezTo>
                  <a:pt x="211" y="82"/>
                  <a:pt x="213" y="83"/>
                  <a:pt x="215" y="82"/>
                </a:cubicBezTo>
                <a:cubicBezTo>
                  <a:pt x="213" y="82"/>
                  <a:pt x="211" y="81"/>
                  <a:pt x="209" y="82"/>
                </a:cubicBezTo>
                <a:close/>
                <a:moveTo>
                  <a:pt x="212" y="84"/>
                </a:moveTo>
                <a:cubicBezTo>
                  <a:pt x="213" y="84"/>
                  <a:pt x="214" y="85"/>
                  <a:pt x="214" y="83"/>
                </a:cubicBezTo>
                <a:cubicBezTo>
                  <a:pt x="213" y="83"/>
                  <a:pt x="212" y="83"/>
                  <a:pt x="212" y="84"/>
                </a:cubicBezTo>
                <a:close/>
                <a:moveTo>
                  <a:pt x="213" y="77"/>
                </a:moveTo>
                <a:cubicBezTo>
                  <a:pt x="214" y="77"/>
                  <a:pt x="215" y="78"/>
                  <a:pt x="216" y="77"/>
                </a:cubicBezTo>
                <a:cubicBezTo>
                  <a:pt x="215" y="77"/>
                  <a:pt x="213" y="77"/>
                  <a:pt x="213" y="77"/>
                </a:cubicBezTo>
                <a:close/>
                <a:moveTo>
                  <a:pt x="217" y="81"/>
                </a:moveTo>
                <a:cubicBezTo>
                  <a:pt x="217" y="80"/>
                  <a:pt x="218" y="81"/>
                  <a:pt x="218" y="80"/>
                </a:cubicBezTo>
                <a:cubicBezTo>
                  <a:pt x="218" y="81"/>
                  <a:pt x="217" y="80"/>
                  <a:pt x="217" y="81"/>
                </a:cubicBezTo>
                <a:close/>
                <a:moveTo>
                  <a:pt x="217" y="77"/>
                </a:moveTo>
                <a:cubicBezTo>
                  <a:pt x="218" y="77"/>
                  <a:pt x="219" y="77"/>
                  <a:pt x="219" y="77"/>
                </a:cubicBezTo>
                <a:cubicBezTo>
                  <a:pt x="219" y="76"/>
                  <a:pt x="217" y="77"/>
                  <a:pt x="217" y="77"/>
                </a:cubicBezTo>
                <a:close/>
                <a:moveTo>
                  <a:pt x="218" y="74"/>
                </a:moveTo>
                <a:cubicBezTo>
                  <a:pt x="220" y="74"/>
                  <a:pt x="220" y="74"/>
                  <a:pt x="220" y="74"/>
                </a:cubicBezTo>
                <a:cubicBezTo>
                  <a:pt x="220" y="73"/>
                  <a:pt x="218" y="73"/>
                  <a:pt x="218" y="74"/>
                </a:cubicBezTo>
                <a:close/>
                <a:moveTo>
                  <a:pt x="229" y="83"/>
                </a:moveTo>
                <a:cubicBezTo>
                  <a:pt x="230" y="83"/>
                  <a:pt x="232" y="83"/>
                  <a:pt x="232" y="82"/>
                </a:cubicBezTo>
                <a:cubicBezTo>
                  <a:pt x="232" y="83"/>
                  <a:pt x="229" y="82"/>
                  <a:pt x="229" y="83"/>
                </a:cubicBezTo>
                <a:close/>
                <a:moveTo>
                  <a:pt x="232" y="74"/>
                </a:moveTo>
                <a:cubicBezTo>
                  <a:pt x="233" y="74"/>
                  <a:pt x="234" y="75"/>
                  <a:pt x="234" y="74"/>
                </a:cubicBezTo>
                <a:cubicBezTo>
                  <a:pt x="233" y="74"/>
                  <a:pt x="232" y="74"/>
                  <a:pt x="232" y="74"/>
                </a:cubicBezTo>
                <a:close/>
                <a:moveTo>
                  <a:pt x="237" y="85"/>
                </a:moveTo>
                <a:cubicBezTo>
                  <a:pt x="237" y="85"/>
                  <a:pt x="237" y="85"/>
                  <a:pt x="238" y="85"/>
                </a:cubicBezTo>
                <a:cubicBezTo>
                  <a:pt x="237" y="85"/>
                  <a:pt x="237" y="85"/>
                  <a:pt x="237" y="85"/>
                </a:cubicBezTo>
                <a:close/>
                <a:moveTo>
                  <a:pt x="234" y="86"/>
                </a:moveTo>
                <a:cubicBezTo>
                  <a:pt x="235" y="87"/>
                  <a:pt x="237" y="85"/>
                  <a:pt x="237" y="85"/>
                </a:cubicBezTo>
                <a:cubicBezTo>
                  <a:pt x="236" y="85"/>
                  <a:pt x="235" y="85"/>
                  <a:pt x="234" y="85"/>
                </a:cubicBezTo>
                <a:lnTo>
                  <a:pt x="234" y="86"/>
                </a:lnTo>
                <a:close/>
                <a:moveTo>
                  <a:pt x="237" y="83"/>
                </a:moveTo>
                <a:cubicBezTo>
                  <a:pt x="238" y="83"/>
                  <a:pt x="238" y="83"/>
                  <a:pt x="238" y="83"/>
                </a:cubicBezTo>
                <a:cubicBezTo>
                  <a:pt x="238" y="82"/>
                  <a:pt x="237" y="82"/>
                  <a:pt x="237" y="83"/>
                </a:cubicBezTo>
                <a:close/>
                <a:moveTo>
                  <a:pt x="244" y="82"/>
                </a:moveTo>
                <a:cubicBezTo>
                  <a:pt x="243" y="82"/>
                  <a:pt x="240" y="82"/>
                  <a:pt x="239" y="82"/>
                </a:cubicBezTo>
                <a:cubicBezTo>
                  <a:pt x="241" y="82"/>
                  <a:pt x="243" y="83"/>
                  <a:pt x="244" y="82"/>
                </a:cubicBezTo>
                <a:close/>
                <a:moveTo>
                  <a:pt x="241" y="79"/>
                </a:moveTo>
                <a:cubicBezTo>
                  <a:pt x="240" y="79"/>
                  <a:pt x="240" y="79"/>
                  <a:pt x="239" y="79"/>
                </a:cubicBezTo>
                <a:cubicBezTo>
                  <a:pt x="240" y="79"/>
                  <a:pt x="241" y="80"/>
                  <a:pt x="241" y="79"/>
                </a:cubicBezTo>
                <a:close/>
                <a:moveTo>
                  <a:pt x="250" y="84"/>
                </a:moveTo>
                <a:cubicBezTo>
                  <a:pt x="247" y="83"/>
                  <a:pt x="242" y="84"/>
                  <a:pt x="240" y="84"/>
                </a:cubicBezTo>
                <a:cubicBezTo>
                  <a:pt x="243" y="85"/>
                  <a:pt x="246" y="83"/>
                  <a:pt x="247" y="85"/>
                </a:cubicBezTo>
                <a:cubicBezTo>
                  <a:pt x="248" y="84"/>
                  <a:pt x="249" y="84"/>
                  <a:pt x="250" y="84"/>
                </a:cubicBezTo>
                <a:cubicBezTo>
                  <a:pt x="251" y="84"/>
                  <a:pt x="250" y="84"/>
                  <a:pt x="250" y="84"/>
                </a:cubicBezTo>
                <a:close/>
                <a:moveTo>
                  <a:pt x="240" y="85"/>
                </a:moveTo>
                <a:cubicBezTo>
                  <a:pt x="243" y="85"/>
                  <a:pt x="244" y="85"/>
                  <a:pt x="245" y="85"/>
                </a:cubicBezTo>
                <a:cubicBezTo>
                  <a:pt x="244" y="85"/>
                  <a:pt x="241" y="84"/>
                  <a:pt x="240" y="85"/>
                </a:cubicBezTo>
                <a:close/>
                <a:moveTo>
                  <a:pt x="244" y="70"/>
                </a:moveTo>
                <a:cubicBezTo>
                  <a:pt x="244" y="70"/>
                  <a:pt x="242" y="70"/>
                  <a:pt x="242" y="70"/>
                </a:cubicBezTo>
                <a:cubicBezTo>
                  <a:pt x="243" y="70"/>
                  <a:pt x="245" y="71"/>
                  <a:pt x="244" y="70"/>
                </a:cubicBezTo>
                <a:close/>
                <a:moveTo>
                  <a:pt x="248" y="64"/>
                </a:moveTo>
                <a:cubicBezTo>
                  <a:pt x="250" y="64"/>
                  <a:pt x="251" y="65"/>
                  <a:pt x="252" y="64"/>
                </a:cubicBezTo>
                <a:cubicBezTo>
                  <a:pt x="252" y="64"/>
                  <a:pt x="249" y="63"/>
                  <a:pt x="248" y="64"/>
                </a:cubicBezTo>
                <a:close/>
                <a:moveTo>
                  <a:pt x="255" y="60"/>
                </a:moveTo>
                <a:cubicBezTo>
                  <a:pt x="255" y="60"/>
                  <a:pt x="252" y="59"/>
                  <a:pt x="253" y="60"/>
                </a:cubicBezTo>
                <a:cubicBezTo>
                  <a:pt x="254" y="60"/>
                  <a:pt x="259" y="60"/>
                  <a:pt x="255" y="60"/>
                </a:cubicBezTo>
                <a:close/>
                <a:moveTo>
                  <a:pt x="255" y="82"/>
                </a:moveTo>
                <a:cubicBezTo>
                  <a:pt x="256" y="82"/>
                  <a:pt x="257" y="82"/>
                  <a:pt x="257" y="82"/>
                </a:cubicBezTo>
                <a:cubicBezTo>
                  <a:pt x="256" y="82"/>
                  <a:pt x="255" y="81"/>
                  <a:pt x="255" y="82"/>
                </a:cubicBezTo>
                <a:close/>
                <a:moveTo>
                  <a:pt x="257" y="62"/>
                </a:moveTo>
                <a:cubicBezTo>
                  <a:pt x="256" y="62"/>
                  <a:pt x="255" y="61"/>
                  <a:pt x="255" y="62"/>
                </a:cubicBezTo>
                <a:cubicBezTo>
                  <a:pt x="256" y="62"/>
                  <a:pt x="256" y="62"/>
                  <a:pt x="257" y="62"/>
                </a:cubicBezTo>
                <a:close/>
                <a:moveTo>
                  <a:pt x="259" y="82"/>
                </a:moveTo>
                <a:cubicBezTo>
                  <a:pt x="260" y="82"/>
                  <a:pt x="262" y="82"/>
                  <a:pt x="263" y="81"/>
                </a:cubicBezTo>
                <a:cubicBezTo>
                  <a:pt x="262" y="81"/>
                  <a:pt x="260" y="81"/>
                  <a:pt x="259" y="82"/>
                </a:cubicBezTo>
                <a:close/>
                <a:moveTo>
                  <a:pt x="259" y="79"/>
                </a:moveTo>
                <a:cubicBezTo>
                  <a:pt x="260" y="79"/>
                  <a:pt x="261" y="79"/>
                  <a:pt x="263" y="79"/>
                </a:cubicBezTo>
                <a:cubicBezTo>
                  <a:pt x="263" y="78"/>
                  <a:pt x="260" y="78"/>
                  <a:pt x="259" y="79"/>
                </a:cubicBezTo>
                <a:close/>
                <a:moveTo>
                  <a:pt x="260" y="81"/>
                </a:moveTo>
                <a:cubicBezTo>
                  <a:pt x="261" y="81"/>
                  <a:pt x="263" y="81"/>
                  <a:pt x="264" y="80"/>
                </a:cubicBezTo>
                <a:cubicBezTo>
                  <a:pt x="263" y="80"/>
                  <a:pt x="260" y="80"/>
                  <a:pt x="260" y="81"/>
                </a:cubicBezTo>
                <a:close/>
                <a:moveTo>
                  <a:pt x="267" y="82"/>
                </a:moveTo>
                <a:cubicBezTo>
                  <a:pt x="267" y="82"/>
                  <a:pt x="268" y="82"/>
                  <a:pt x="268" y="82"/>
                </a:cubicBezTo>
                <a:cubicBezTo>
                  <a:pt x="268" y="82"/>
                  <a:pt x="268" y="82"/>
                  <a:pt x="268" y="81"/>
                </a:cubicBezTo>
                <a:cubicBezTo>
                  <a:pt x="268" y="81"/>
                  <a:pt x="267" y="82"/>
                  <a:pt x="267" y="82"/>
                </a:cubicBezTo>
                <a:close/>
                <a:moveTo>
                  <a:pt x="267" y="60"/>
                </a:moveTo>
                <a:cubicBezTo>
                  <a:pt x="270" y="60"/>
                  <a:pt x="268" y="59"/>
                  <a:pt x="267" y="60"/>
                </a:cubicBezTo>
                <a:close/>
                <a:moveTo>
                  <a:pt x="267" y="55"/>
                </a:moveTo>
                <a:cubicBezTo>
                  <a:pt x="269" y="55"/>
                  <a:pt x="268" y="54"/>
                  <a:pt x="267" y="55"/>
                </a:cubicBezTo>
                <a:close/>
                <a:moveTo>
                  <a:pt x="270" y="62"/>
                </a:moveTo>
                <a:cubicBezTo>
                  <a:pt x="270" y="62"/>
                  <a:pt x="272" y="62"/>
                  <a:pt x="272" y="62"/>
                </a:cubicBezTo>
                <a:cubicBezTo>
                  <a:pt x="272" y="62"/>
                  <a:pt x="270" y="61"/>
                  <a:pt x="270" y="62"/>
                </a:cubicBezTo>
                <a:close/>
                <a:moveTo>
                  <a:pt x="273" y="63"/>
                </a:moveTo>
                <a:cubicBezTo>
                  <a:pt x="279" y="63"/>
                  <a:pt x="283" y="64"/>
                  <a:pt x="287" y="64"/>
                </a:cubicBezTo>
                <a:cubicBezTo>
                  <a:pt x="283" y="63"/>
                  <a:pt x="277" y="63"/>
                  <a:pt x="273" y="63"/>
                </a:cubicBezTo>
                <a:close/>
                <a:moveTo>
                  <a:pt x="276" y="60"/>
                </a:moveTo>
                <a:cubicBezTo>
                  <a:pt x="277" y="60"/>
                  <a:pt x="278" y="60"/>
                  <a:pt x="278" y="60"/>
                </a:cubicBezTo>
                <a:cubicBezTo>
                  <a:pt x="278" y="59"/>
                  <a:pt x="277" y="59"/>
                  <a:pt x="276" y="60"/>
                </a:cubicBezTo>
                <a:close/>
                <a:moveTo>
                  <a:pt x="277" y="57"/>
                </a:moveTo>
                <a:cubicBezTo>
                  <a:pt x="278" y="57"/>
                  <a:pt x="280" y="57"/>
                  <a:pt x="281" y="57"/>
                </a:cubicBezTo>
                <a:cubicBezTo>
                  <a:pt x="279" y="57"/>
                  <a:pt x="278" y="56"/>
                  <a:pt x="277" y="57"/>
                </a:cubicBezTo>
                <a:close/>
                <a:moveTo>
                  <a:pt x="281" y="62"/>
                </a:moveTo>
                <a:cubicBezTo>
                  <a:pt x="281" y="61"/>
                  <a:pt x="278" y="61"/>
                  <a:pt x="277" y="62"/>
                </a:cubicBezTo>
                <a:cubicBezTo>
                  <a:pt x="279" y="62"/>
                  <a:pt x="280" y="62"/>
                  <a:pt x="281" y="62"/>
                </a:cubicBezTo>
                <a:close/>
                <a:moveTo>
                  <a:pt x="284" y="0"/>
                </a:moveTo>
                <a:cubicBezTo>
                  <a:pt x="282" y="0"/>
                  <a:pt x="280" y="0"/>
                  <a:pt x="278" y="1"/>
                </a:cubicBezTo>
                <a:cubicBezTo>
                  <a:pt x="280" y="1"/>
                  <a:pt x="283" y="1"/>
                  <a:pt x="284" y="0"/>
                </a:cubicBezTo>
                <a:close/>
                <a:moveTo>
                  <a:pt x="279" y="3"/>
                </a:moveTo>
                <a:cubicBezTo>
                  <a:pt x="280" y="3"/>
                  <a:pt x="280" y="3"/>
                  <a:pt x="281" y="3"/>
                </a:cubicBezTo>
                <a:cubicBezTo>
                  <a:pt x="281" y="2"/>
                  <a:pt x="279" y="3"/>
                  <a:pt x="279" y="3"/>
                </a:cubicBezTo>
                <a:close/>
                <a:moveTo>
                  <a:pt x="282" y="82"/>
                </a:moveTo>
                <a:cubicBezTo>
                  <a:pt x="283" y="82"/>
                  <a:pt x="284" y="82"/>
                  <a:pt x="285" y="82"/>
                </a:cubicBezTo>
                <a:cubicBezTo>
                  <a:pt x="284" y="81"/>
                  <a:pt x="283" y="81"/>
                  <a:pt x="282" y="82"/>
                </a:cubicBezTo>
                <a:close/>
                <a:moveTo>
                  <a:pt x="288" y="85"/>
                </a:moveTo>
                <a:cubicBezTo>
                  <a:pt x="288" y="85"/>
                  <a:pt x="288" y="84"/>
                  <a:pt x="287" y="85"/>
                </a:cubicBezTo>
                <a:cubicBezTo>
                  <a:pt x="287" y="85"/>
                  <a:pt x="287" y="86"/>
                  <a:pt x="288" y="86"/>
                </a:cubicBezTo>
                <a:cubicBezTo>
                  <a:pt x="287" y="85"/>
                  <a:pt x="289" y="85"/>
                  <a:pt x="288" y="85"/>
                </a:cubicBezTo>
                <a:close/>
                <a:moveTo>
                  <a:pt x="295" y="83"/>
                </a:moveTo>
                <a:cubicBezTo>
                  <a:pt x="295" y="84"/>
                  <a:pt x="295" y="84"/>
                  <a:pt x="295" y="85"/>
                </a:cubicBezTo>
                <a:cubicBezTo>
                  <a:pt x="296" y="85"/>
                  <a:pt x="296" y="85"/>
                  <a:pt x="296" y="85"/>
                </a:cubicBezTo>
                <a:cubicBezTo>
                  <a:pt x="296" y="83"/>
                  <a:pt x="298" y="84"/>
                  <a:pt x="298" y="83"/>
                </a:cubicBezTo>
                <a:cubicBezTo>
                  <a:pt x="297" y="83"/>
                  <a:pt x="296" y="83"/>
                  <a:pt x="295" y="83"/>
                </a:cubicBezTo>
                <a:close/>
                <a:moveTo>
                  <a:pt x="303" y="9"/>
                </a:moveTo>
                <a:cubicBezTo>
                  <a:pt x="301" y="9"/>
                  <a:pt x="299" y="9"/>
                  <a:pt x="297" y="9"/>
                </a:cubicBezTo>
                <a:cubicBezTo>
                  <a:pt x="299" y="9"/>
                  <a:pt x="302" y="10"/>
                  <a:pt x="303" y="9"/>
                </a:cubicBezTo>
                <a:close/>
                <a:moveTo>
                  <a:pt x="305" y="86"/>
                </a:moveTo>
                <a:cubicBezTo>
                  <a:pt x="306" y="86"/>
                  <a:pt x="307" y="85"/>
                  <a:pt x="307" y="85"/>
                </a:cubicBezTo>
                <a:cubicBezTo>
                  <a:pt x="305" y="85"/>
                  <a:pt x="305" y="85"/>
                  <a:pt x="305" y="85"/>
                </a:cubicBezTo>
                <a:cubicBezTo>
                  <a:pt x="306" y="86"/>
                  <a:pt x="305" y="85"/>
                  <a:pt x="305" y="86"/>
                </a:cubicBezTo>
                <a:close/>
                <a:moveTo>
                  <a:pt x="308" y="79"/>
                </a:moveTo>
                <a:cubicBezTo>
                  <a:pt x="309" y="79"/>
                  <a:pt x="311" y="79"/>
                  <a:pt x="312" y="79"/>
                </a:cubicBezTo>
                <a:cubicBezTo>
                  <a:pt x="310" y="79"/>
                  <a:pt x="309" y="78"/>
                  <a:pt x="308" y="79"/>
                </a:cubicBezTo>
                <a:close/>
                <a:moveTo>
                  <a:pt x="311" y="73"/>
                </a:moveTo>
                <a:cubicBezTo>
                  <a:pt x="311" y="73"/>
                  <a:pt x="312" y="74"/>
                  <a:pt x="312" y="73"/>
                </a:cubicBezTo>
                <a:cubicBezTo>
                  <a:pt x="311" y="73"/>
                  <a:pt x="311" y="73"/>
                  <a:pt x="311" y="73"/>
                </a:cubicBezTo>
                <a:close/>
                <a:moveTo>
                  <a:pt x="345" y="75"/>
                </a:moveTo>
                <a:cubicBezTo>
                  <a:pt x="345" y="75"/>
                  <a:pt x="344" y="74"/>
                  <a:pt x="343" y="74"/>
                </a:cubicBezTo>
                <a:cubicBezTo>
                  <a:pt x="337" y="74"/>
                  <a:pt x="331" y="74"/>
                  <a:pt x="324" y="73"/>
                </a:cubicBezTo>
                <a:cubicBezTo>
                  <a:pt x="320" y="73"/>
                  <a:pt x="316" y="72"/>
                  <a:pt x="313" y="73"/>
                </a:cubicBezTo>
                <a:cubicBezTo>
                  <a:pt x="316" y="75"/>
                  <a:pt x="319" y="73"/>
                  <a:pt x="323" y="74"/>
                </a:cubicBezTo>
                <a:cubicBezTo>
                  <a:pt x="322" y="75"/>
                  <a:pt x="320" y="75"/>
                  <a:pt x="320" y="75"/>
                </a:cubicBezTo>
                <a:cubicBezTo>
                  <a:pt x="327" y="76"/>
                  <a:pt x="329" y="75"/>
                  <a:pt x="337" y="75"/>
                </a:cubicBezTo>
                <a:cubicBezTo>
                  <a:pt x="338" y="75"/>
                  <a:pt x="338" y="76"/>
                  <a:pt x="338" y="76"/>
                </a:cubicBezTo>
                <a:cubicBezTo>
                  <a:pt x="339" y="76"/>
                  <a:pt x="338" y="75"/>
                  <a:pt x="338" y="75"/>
                </a:cubicBezTo>
                <a:cubicBezTo>
                  <a:pt x="342" y="75"/>
                  <a:pt x="350" y="75"/>
                  <a:pt x="355" y="75"/>
                </a:cubicBezTo>
                <a:cubicBezTo>
                  <a:pt x="353" y="75"/>
                  <a:pt x="351" y="75"/>
                  <a:pt x="349" y="75"/>
                </a:cubicBezTo>
                <a:cubicBezTo>
                  <a:pt x="347" y="75"/>
                  <a:pt x="346" y="75"/>
                  <a:pt x="345" y="75"/>
                </a:cubicBezTo>
                <a:close/>
                <a:moveTo>
                  <a:pt x="316" y="85"/>
                </a:moveTo>
                <a:cubicBezTo>
                  <a:pt x="317" y="85"/>
                  <a:pt x="319" y="86"/>
                  <a:pt x="319" y="85"/>
                </a:cubicBezTo>
                <a:cubicBezTo>
                  <a:pt x="318" y="85"/>
                  <a:pt x="316" y="84"/>
                  <a:pt x="316" y="85"/>
                </a:cubicBezTo>
                <a:close/>
                <a:moveTo>
                  <a:pt x="318" y="38"/>
                </a:moveTo>
                <a:cubicBezTo>
                  <a:pt x="320" y="38"/>
                  <a:pt x="322" y="39"/>
                  <a:pt x="324" y="38"/>
                </a:cubicBezTo>
                <a:cubicBezTo>
                  <a:pt x="323" y="38"/>
                  <a:pt x="320" y="37"/>
                  <a:pt x="318" y="38"/>
                </a:cubicBezTo>
                <a:close/>
                <a:moveTo>
                  <a:pt x="321" y="53"/>
                </a:moveTo>
                <a:cubicBezTo>
                  <a:pt x="322" y="53"/>
                  <a:pt x="324" y="53"/>
                  <a:pt x="325" y="53"/>
                </a:cubicBezTo>
                <a:cubicBezTo>
                  <a:pt x="324" y="52"/>
                  <a:pt x="322" y="52"/>
                  <a:pt x="321" y="53"/>
                </a:cubicBezTo>
                <a:close/>
                <a:moveTo>
                  <a:pt x="321" y="37"/>
                </a:moveTo>
                <a:cubicBezTo>
                  <a:pt x="323" y="37"/>
                  <a:pt x="323" y="37"/>
                  <a:pt x="323" y="37"/>
                </a:cubicBezTo>
                <a:cubicBezTo>
                  <a:pt x="323" y="36"/>
                  <a:pt x="321" y="36"/>
                  <a:pt x="321" y="37"/>
                </a:cubicBezTo>
                <a:close/>
                <a:moveTo>
                  <a:pt x="332" y="37"/>
                </a:moveTo>
                <a:cubicBezTo>
                  <a:pt x="330" y="36"/>
                  <a:pt x="327" y="36"/>
                  <a:pt x="324" y="37"/>
                </a:cubicBezTo>
                <a:cubicBezTo>
                  <a:pt x="327" y="37"/>
                  <a:pt x="330" y="37"/>
                  <a:pt x="332" y="37"/>
                </a:cubicBezTo>
                <a:close/>
                <a:moveTo>
                  <a:pt x="328" y="38"/>
                </a:moveTo>
                <a:cubicBezTo>
                  <a:pt x="328" y="38"/>
                  <a:pt x="326" y="38"/>
                  <a:pt x="326" y="38"/>
                </a:cubicBezTo>
                <a:cubicBezTo>
                  <a:pt x="326" y="39"/>
                  <a:pt x="328" y="39"/>
                  <a:pt x="328" y="38"/>
                </a:cubicBezTo>
                <a:close/>
                <a:moveTo>
                  <a:pt x="333" y="68"/>
                </a:moveTo>
                <a:cubicBezTo>
                  <a:pt x="336" y="68"/>
                  <a:pt x="336" y="68"/>
                  <a:pt x="338" y="68"/>
                </a:cubicBezTo>
                <a:cubicBezTo>
                  <a:pt x="338" y="67"/>
                  <a:pt x="334" y="68"/>
                  <a:pt x="333" y="68"/>
                </a:cubicBezTo>
                <a:close/>
                <a:moveTo>
                  <a:pt x="334" y="8"/>
                </a:moveTo>
                <a:cubicBezTo>
                  <a:pt x="334" y="8"/>
                  <a:pt x="333" y="8"/>
                  <a:pt x="333" y="8"/>
                </a:cubicBezTo>
                <a:cubicBezTo>
                  <a:pt x="334" y="8"/>
                  <a:pt x="334" y="9"/>
                  <a:pt x="334" y="8"/>
                </a:cubicBezTo>
                <a:close/>
                <a:moveTo>
                  <a:pt x="334" y="39"/>
                </a:moveTo>
                <a:cubicBezTo>
                  <a:pt x="336" y="39"/>
                  <a:pt x="338" y="39"/>
                  <a:pt x="339" y="39"/>
                </a:cubicBezTo>
                <a:cubicBezTo>
                  <a:pt x="338" y="39"/>
                  <a:pt x="335" y="38"/>
                  <a:pt x="334" y="39"/>
                </a:cubicBezTo>
                <a:close/>
                <a:moveTo>
                  <a:pt x="334" y="46"/>
                </a:moveTo>
                <a:cubicBezTo>
                  <a:pt x="345" y="47"/>
                  <a:pt x="356" y="47"/>
                  <a:pt x="367" y="47"/>
                </a:cubicBezTo>
                <a:cubicBezTo>
                  <a:pt x="356" y="47"/>
                  <a:pt x="345" y="45"/>
                  <a:pt x="334" y="46"/>
                </a:cubicBezTo>
                <a:close/>
                <a:moveTo>
                  <a:pt x="335" y="30"/>
                </a:moveTo>
                <a:cubicBezTo>
                  <a:pt x="336" y="30"/>
                  <a:pt x="338" y="30"/>
                  <a:pt x="337" y="30"/>
                </a:cubicBezTo>
                <a:cubicBezTo>
                  <a:pt x="337" y="30"/>
                  <a:pt x="335" y="30"/>
                  <a:pt x="335" y="30"/>
                </a:cubicBezTo>
                <a:close/>
                <a:moveTo>
                  <a:pt x="341" y="68"/>
                </a:moveTo>
                <a:cubicBezTo>
                  <a:pt x="340" y="68"/>
                  <a:pt x="339" y="67"/>
                  <a:pt x="338" y="68"/>
                </a:cubicBezTo>
                <a:cubicBezTo>
                  <a:pt x="339" y="68"/>
                  <a:pt x="341" y="69"/>
                  <a:pt x="341" y="68"/>
                </a:cubicBezTo>
                <a:close/>
                <a:moveTo>
                  <a:pt x="348" y="39"/>
                </a:moveTo>
                <a:cubicBezTo>
                  <a:pt x="345" y="39"/>
                  <a:pt x="342" y="39"/>
                  <a:pt x="340" y="39"/>
                </a:cubicBezTo>
                <a:cubicBezTo>
                  <a:pt x="342" y="39"/>
                  <a:pt x="346" y="40"/>
                  <a:pt x="348" y="39"/>
                </a:cubicBezTo>
                <a:close/>
                <a:moveTo>
                  <a:pt x="343" y="11"/>
                </a:moveTo>
                <a:cubicBezTo>
                  <a:pt x="344" y="11"/>
                  <a:pt x="346" y="11"/>
                  <a:pt x="345" y="11"/>
                </a:cubicBezTo>
                <a:cubicBezTo>
                  <a:pt x="345" y="11"/>
                  <a:pt x="343" y="11"/>
                  <a:pt x="343" y="11"/>
                </a:cubicBezTo>
                <a:close/>
                <a:moveTo>
                  <a:pt x="352" y="11"/>
                </a:moveTo>
                <a:cubicBezTo>
                  <a:pt x="351" y="11"/>
                  <a:pt x="350" y="11"/>
                  <a:pt x="350" y="12"/>
                </a:cubicBezTo>
                <a:cubicBezTo>
                  <a:pt x="351" y="12"/>
                  <a:pt x="352" y="12"/>
                  <a:pt x="352" y="11"/>
                </a:cubicBezTo>
                <a:close/>
                <a:moveTo>
                  <a:pt x="351" y="40"/>
                </a:moveTo>
                <a:cubicBezTo>
                  <a:pt x="353" y="40"/>
                  <a:pt x="355" y="40"/>
                  <a:pt x="352" y="40"/>
                </a:cubicBezTo>
                <a:cubicBezTo>
                  <a:pt x="352" y="40"/>
                  <a:pt x="352" y="39"/>
                  <a:pt x="351" y="40"/>
                </a:cubicBezTo>
                <a:close/>
                <a:moveTo>
                  <a:pt x="353" y="12"/>
                </a:moveTo>
                <a:cubicBezTo>
                  <a:pt x="355" y="12"/>
                  <a:pt x="356" y="13"/>
                  <a:pt x="357" y="12"/>
                </a:cubicBezTo>
                <a:cubicBezTo>
                  <a:pt x="356" y="12"/>
                  <a:pt x="353" y="11"/>
                  <a:pt x="353" y="12"/>
                </a:cubicBezTo>
                <a:cubicBezTo>
                  <a:pt x="353" y="12"/>
                  <a:pt x="353" y="12"/>
                  <a:pt x="353" y="12"/>
                </a:cubicBezTo>
                <a:close/>
                <a:moveTo>
                  <a:pt x="354" y="40"/>
                </a:moveTo>
                <a:cubicBezTo>
                  <a:pt x="355" y="40"/>
                  <a:pt x="357" y="40"/>
                  <a:pt x="357" y="40"/>
                </a:cubicBezTo>
                <a:cubicBezTo>
                  <a:pt x="356" y="40"/>
                  <a:pt x="355" y="39"/>
                  <a:pt x="354" y="40"/>
                </a:cubicBezTo>
                <a:close/>
                <a:moveTo>
                  <a:pt x="361" y="17"/>
                </a:moveTo>
                <a:cubicBezTo>
                  <a:pt x="360" y="16"/>
                  <a:pt x="357" y="15"/>
                  <a:pt x="356" y="16"/>
                </a:cubicBezTo>
                <a:cubicBezTo>
                  <a:pt x="358" y="16"/>
                  <a:pt x="360" y="17"/>
                  <a:pt x="361" y="17"/>
                </a:cubicBezTo>
                <a:close/>
                <a:moveTo>
                  <a:pt x="361" y="28"/>
                </a:moveTo>
                <a:cubicBezTo>
                  <a:pt x="362" y="29"/>
                  <a:pt x="363" y="29"/>
                  <a:pt x="364" y="28"/>
                </a:cubicBezTo>
                <a:cubicBezTo>
                  <a:pt x="363" y="28"/>
                  <a:pt x="361" y="28"/>
                  <a:pt x="361" y="28"/>
                </a:cubicBezTo>
                <a:close/>
                <a:moveTo>
                  <a:pt x="365" y="16"/>
                </a:moveTo>
                <a:cubicBezTo>
                  <a:pt x="366" y="16"/>
                  <a:pt x="367" y="16"/>
                  <a:pt x="368" y="16"/>
                </a:cubicBezTo>
                <a:cubicBezTo>
                  <a:pt x="367" y="15"/>
                  <a:pt x="366" y="14"/>
                  <a:pt x="365" y="14"/>
                </a:cubicBezTo>
                <a:cubicBezTo>
                  <a:pt x="365" y="15"/>
                  <a:pt x="366" y="15"/>
                  <a:pt x="365" y="16"/>
                </a:cubicBezTo>
                <a:close/>
                <a:moveTo>
                  <a:pt x="368" y="53"/>
                </a:moveTo>
                <a:cubicBezTo>
                  <a:pt x="369" y="53"/>
                  <a:pt x="372" y="53"/>
                  <a:pt x="373" y="53"/>
                </a:cubicBezTo>
                <a:cubicBezTo>
                  <a:pt x="371" y="53"/>
                  <a:pt x="369" y="52"/>
                  <a:pt x="368" y="53"/>
                </a:cubicBezTo>
                <a:close/>
                <a:moveTo>
                  <a:pt x="370" y="18"/>
                </a:moveTo>
                <a:cubicBezTo>
                  <a:pt x="369" y="18"/>
                  <a:pt x="368" y="17"/>
                  <a:pt x="368" y="18"/>
                </a:cubicBezTo>
                <a:cubicBezTo>
                  <a:pt x="369" y="18"/>
                  <a:pt x="370" y="18"/>
                  <a:pt x="370" y="18"/>
                </a:cubicBezTo>
                <a:close/>
                <a:moveTo>
                  <a:pt x="373" y="47"/>
                </a:moveTo>
                <a:cubicBezTo>
                  <a:pt x="372" y="48"/>
                  <a:pt x="369" y="47"/>
                  <a:pt x="369" y="48"/>
                </a:cubicBezTo>
                <a:cubicBezTo>
                  <a:pt x="371" y="47"/>
                  <a:pt x="373" y="48"/>
                  <a:pt x="373" y="47"/>
                </a:cubicBezTo>
                <a:close/>
                <a:moveTo>
                  <a:pt x="376" y="32"/>
                </a:moveTo>
                <a:cubicBezTo>
                  <a:pt x="375" y="33"/>
                  <a:pt x="373" y="31"/>
                  <a:pt x="372" y="32"/>
                </a:cubicBezTo>
                <a:cubicBezTo>
                  <a:pt x="374" y="32"/>
                  <a:pt x="376" y="33"/>
                  <a:pt x="376" y="32"/>
                </a:cubicBezTo>
                <a:close/>
                <a:moveTo>
                  <a:pt x="375" y="20"/>
                </a:moveTo>
                <a:cubicBezTo>
                  <a:pt x="375" y="21"/>
                  <a:pt x="377" y="21"/>
                  <a:pt x="378" y="20"/>
                </a:cubicBezTo>
                <a:cubicBezTo>
                  <a:pt x="377" y="20"/>
                  <a:pt x="377" y="20"/>
                  <a:pt x="376" y="20"/>
                </a:cubicBezTo>
                <a:cubicBezTo>
                  <a:pt x="375" y="20"/>
                  <a:pt x="375" y="20"/>
                  <a:pt x="375" y="20"/>
                </a:cubicBezTo>
                <a:close/>
                <a:moveTo>
                  <a:pt x="378" y="32"/>
                </a:moveTo>
                <a:cubicBezTo>
                  <a:pt x="379" y="33"/>
                  <a:pt x="381" y="34"/>
                  <a:pt x="382" y="33"/>
                </a:cubicBezTo>
                <a:cubicBezTo>
                  <a:pt x="381" y="32"/>
                  <a:pt x="379" y="32"/>
                  <a:pt x="378" y="32"/>
                </a:cubicBezTo>
                <a:close/>
                <a:moveTo>
                  <a:pt x="382" y="24"/>
                </a:moveTo>
                <a:cubicBezTo>
                  <a:pt x="381" y="24"/>
                  <a:pt x="380" y="24"/>
                  <a:pt x="379" y="25"/>
                </a:cubicBezTo>
                <a:cubicBezTo>
                  <a:pt x="383" y="25"/>
                  <a:pt x="386" y="24"/>
                  <a:pt x="389" y="24"/>
                </a:cubicBezTo>
                <a:cubicBezTo>
                  <a:pt x="387" y="24"/>
                  <a:pt x="384" y="23"/>
                  <a:pt x="381" y="23"/>
                </a:cubicBezTo>
                <a:cubicBezTo>
                  <a:pt x="381" y="24"/>
                  <a:pt x="382" y="23"/>
                  <a:pt x="382" y="24"/>
                </a:cubicBezTo>
                <a:close/>
                <a:moveTo>
                  <a:pt x="387" y="33"/>
                </a:moveTo>
                <a:cubicBezTo>
                  <a:pt x="387" y="33"/>
                  <a:pt x="388" y="34"/>
                  <a:pt x="389" y="33"/>
                </a:cubicBezTo>
                <a:cubicBezTo>
                  <a:pt x="389" y="33"/>
                  <a:pt x="387" y="32"/>
                  <a:pt x="387" y="33"/>
                </a:cubicBezTo>
                <a:close/>
                <a:moveTo>
                  <a:pt x="387" y="17"/>
                </a:moveTo>
                <a:cubicBezTo>
                  <a:pt x="388" y="18"/>
                  <a:pt x="390" y="18"/>
                  <a:pt x="390" y="17"/>
                </a:cubicBezTo>
                <a:cubicBezTo>
                  <a:pt x="389" y="17"/>
                  <a:pt x="388" y="16"/>
                  <a:pt x="387" y="17"/>
                </a:cubicBezTo>
                <a:close/>
                <a:moveTo>
                  <a:pt x="390" y="18"/>
                </a:moveTo>
                <a:cubicBezTo>
                  <a:pt x="390" y="17"/>
                  <a:pt x="391" y="18"/>
                  <a:pt x="391" y="17"/>
                </a:cubicBezTo>
                <a:cubicBezTo>
                  <a:pt x="391" y="17"/>
                  <a:pt x="390" y="17"/>
                  <a:pt x="390" y="18"/>
                </a:cubicBezTo>
                <a:close/>
                <a:moveTo>
                  <a:pt x="392" y="18"/>
                </a:moveTo>
                <a:cubicBezTo>
                  <a:pt x="392" y="17"/>
                  <a:pt x="393" y="18"/>
                  <a:pt x="393" y="17"/>
                </a:cubicBezTo>
                <a:cubicBezTo>
                  <a:pt x="393" y="17"/>
                  <a:pt x="392" y="17"/>
                  <a:pt x="392" y="18"/>
                </a:cubicBezTo>
                <a:close/>
                <a:moveTo>
                  <a:pt x="395" y="9"/>
                </a:moveTo>
                <a:cubicBezTo>
                  <a:pt x="398" y="9"/>
                  <a:pt x="401" y="10"/>
                  <a:pt x="403" y="10"/>
                </a:cubicBezTo>
                <a:cubicBezTo>
                  <a:pt x="401" y="9"/>
                  <a:pt x="398" y="9"/>
                  <a:pt x="395" y="9"/>
                </a:cubicBezTo>
                <a:close/>
                <a:moveTo>
                  <a:pt x="399" y="21"/>
                </a:moveTo>
                <a:cubicBezTo>
                  <a:pt x="399" y="21"/>
                  <a:pt x="400" y="22"/>
                  <a:pt x="401" y="21"/>
                </a:cubicBezTo>
                <a:cubicBezTo>
                  <a:pt x="400" y="21"/>
                  <a:pt x="399" y="21"/>
                  <a:pt x="399" y="21"/>
                </a:cubicBezTo>
                <a:close/>
                <a:moveTo>
                  <a:pt x="405" y="20"/>
                </a:moveTo>
                <a:cubicBezTo>
                  <a:pt x="407" y="21"/>
                  <a:pt x="408" y="20"/>
                  <a:pt x="409" y="20"/>
                </a:cubicBezTo>
                <a:cubicBezTo>
                  <a:pt x="408" y="20"/>
                  <a:pt x="407" y="19"/>
                  <a:pt x="406" y="19"/>
                </a:cubicBezTo>
                <a:cubicBezTo>
                  <a:pt x="406" y="20"/>
                  <a:pt x="405" y="20"/>
                  <a:pt x="405" y="20"/>
                </a:cubicBezTo>
                <a:close/>
                <a:moveTo>
                  <a:pt x="413" y="10"/>
                </a:moveTo>
                <a:cubicBezTo>
                  <a:pt x="412" y="10"/>
                  <a:pt x="411" y="10"/>
                  <a:pt x="411" y="10"/>
                </a:cubicBezTo>
                <a:cubicBezTo>
                  <a:pt x="411" y="11"/>
                  <a:pt x="412" y="11"/>
                  <a:pt x="413" y="10"/>
                </a:cubicBezTo>
                <a:close/>
                <a:moveTo>
                  <a:pt x="419" y="13"/>
                </a:moveTo>
                <a:cubicBezTo>
                  <a:pt x="417" y="13"/>
                  <a:pt x="414" y="12"/>
                  <a:pt x="412" y="13"/>
                </a:cubicBezTo>
                <a:cubicBezTo>
                  <a:pt x="415" y="13"/>
                  <a:pt x="417" y="14"/>
                  <a:pt x="419" y="13"/>
                </a:cubicBezTo>
                <a:close/>
                <a:moveTo>
                  <a:pt x="285" y="56"/>
                </a:moveTo>
                <a:cubicBezTo>
                  <a:pt x="288" y="55"/>
                  <a:pt x="292" y="57"/>
                  <a:pt x="295" y="55"/>
                </a:cubicBezTo>
                <a:cubicBezTo>
                  <a:pt x="289" y="55"/>
                  <a:pt x="284" y="55"/>
                  <a:pt x="279" y="56"/>
                </a:cubicBezTo>
                <a:cubicBezTo>
                  <a:pt x="280" y="56"/>
                  <a:pt x="282" y="56"/>
                  <a:pt x="283" y="56"/>
                </a:cubicBezTo>
                <a:cubicBezTo>
                  <a:pt x="282" y="57"/>
                  <a:pt x="281" y="56"/>
                  <a:pt x="281" y="57"/>
                </a:cubicBezTo>
                <a:cubicBezTo>
                  <a:pt x="282" y="58"/>
                  <a:pt x="282" y="57"/>
                  <a:pt x="284" y="57"/>
                </a:cubicBezTo>
                <a:cubicBezTo>
                  <a:pt x="287" y="57"/>
                  <a:pt x="296" y="57"/>
                  <a:pt x="299" y="57"/>
                </a:cubicBezTo>
                <a:cubicBezTo>
                  <a:pt x="295" y="56"/>
                  <a:pt x="288" y="57"/>
                  <a:pt x="285" y="56"/>
                </a:cubicBezTo>
                <a:close/>
                <a:moveTo>
                  <a:pt x="363" y="52"/>
                </a:moveTo>
                <a:cubicBezTo>
                  <a:pt x="362" y="52"/>
                  <a:pt x="362" y="52"/>
                  <a:pt x="362" y="52"/>
                </a:cubicBezTo>
                <a:cubicBezTo>
                  <a:pt x="355" y="52"/>
                  <a:pt x="342" y="51"/>
                  <a:pt x="335" y="50"/>
                </a:cubicBezTo>
                <a:cubicBezTo>
                  <a:pt x="334" y="49"/>
                  <a:pt x="332" y="49"/>
                  <a:pt x="331" y="49"/>
                </a:cubicBezTo>
                <a:cubicBezTo>
                  <a:pt x="331" y="49"/>
                  <a:pt x="331" y="49"/>
                  <a:pt x="331" y="49"/>
                </a:cubicBezTo>
                <a:cubicBezTo>
                  <a:pt x="328" y="48"/>
                  <a:pt x="326" y="49"/>
                  <a:pt x="324" y="48"/>
                </a:cubicBezTo>
                <a:cubicBezTo>
                  <a:pt x="325" y="47"/>
                  <a:pt x="327" y="47"/>
                  <a:pt x="326" y="47"/>
                </a:cubicBezTo>
                <a:cubicBezTo>
                  <a:pt x="329" y="47"/>
                  <a:pt x="330" y="45"/>
                  <a:pt x="332" y="47"/>
                </a:cubicBezTo>
                <a:cubicBezTo>
                  <a:pt x="332" y="46"/>
                  <a:pt x="333" y="46"/>
                  <a:pt x="334" y="46"/>
                </a:cubicBezTo>
                <a:cubicBezTo>
                  <a:pt x="332" y="45"/>
                  <a:pt x="331" y="46"/>
                  <a:pt x="330" y="45"/>
                </a:cubicBezTo>
                <a:cubicBezTo>
                  <a:pt x="331" y="45"/>
                  <a:pt x="332" y="45"/>
                  <a:pt x="334" y="45"/>
                </a:cubicBezTo>
                <a:cubicBezTo>
                  <a:pt x="325" y="43"/>
                  <a:pt x="316" y="44"/>
                  <a:pt x="307" y="43"/>
                </a:cubicBezTo>
                <a:cubicBezTo>
                  <a:pt x="306" y="42"/>
                  <a:pt x="305" y="42"/>
                  <a:pt x="304" y="42"/>
                </a:cubicBezTo>
                <a:cubicBezTo>
                  <a:pt x="300" y="41"/>
                  <a:pt x="295" y="42"/>
                  <a:pt x="291" y="41"/>
                </a:cubicBezTo>
                <a:cubicBezTo>
                  <a:pt x="296" y="40"/>
                  <a:pt x="300" y="40"/>
                  <a:pt x="306" y="40"/>
                </a:cubicBezTo>
                <a:cubicBezTo>
                  <a:pt x="306" y="39"/>
                  <a:pt x="306" y="39"/>
                  <a:pt x="306" y="38"/>
                </a:cubicBezTo>
                <a:cubicBezTo>
                  <a:pt x="307" y="39"/>
                  <a:pt x="307" y="39"/>
                  <a:pt x="307" y="39"/>
                </a:cubicBezTo>
                <a:cubicBezTo>
                  <a:pt x="308" y="38"/>
                  <a:pt x="314" y="39"/>
                  <a:pt x="317" y="38"/>
                </a:cubicBezTo>
                <a:cubicBezTo>
                  <a:pt x="313" y="38"/>
                  <a:pt x="307" y="38"/>
                  <a:pt x="304" y="37"/>
                </a:cubicBezTo>
                <a:cubicBezTo>
                  <a:pt x="303" y="37"/>
                  <a:pt x="302" y="37"/>
                  <a:pt x="302" y="37"/>
                </a:cubicBezTo>
                <a:cubicBezTo>
                  <a:pt x="306" y="37"/>
                  <a:pt x="310" y="37"/>
                  <a:pt x="315" y="37"/>
                </a:cubicBezTo>
                <a:cubicBezTo>
                  <a:pt x="315" y="37"/>
                  <a:pt x="314" y="37"/>
                  <a:pt x="314" y="36"/>
                </a:cubicBezTo>
                <a:cubicBezTo>
                  <a:pt x="320" y="35"/>
                  <a:pt x="325" y="36"/>
                  <a:pt x="331" y="35"/>
                </a:cubicBezTo>
                <a:cubicBezTo>
                  <a:pt x="326" y="35"/>
                  <a:pt x="321" y="36"/>
                  <a:pt x="316" y="34"/>
                </a:cubicBezTo>
                <a:cubicBezTo>
                  <a:pt x="316" y="34"/>
                  <a:pt x="314" y="34"/>
                  <a:pt x="313" y="35"/>
                </a:cubicBezTo>
                <a:cubicBezTo>
                  <a:pt x="306" y="34"/>
                  <a:pt x="295" y="34"/>
                  <a:pt x="286" y="33"/>
                </a:cubicBezTo>
                <a:cubicBezTo>
                  <a:pt x="294" y="32"/>
                  <a:pt x="303" y="33"/>
                  <a:pt x="312" y="32"/>
                </a:cubicBezTo>
                <a:cubicBezTo>
                  <a:pt x="313" y="34"/>
                  <a:pt x="319" y="32"/>
                  <a:pt x="322" y="34"/>
                </a:cubicBezTo>
                <a:cubicBezTo>
                  <a:pt x="332" y="33"/>
                  <a:pt x="344" y="33"/>
                  <a:pt x="353" y="34"/>
                </a:cubicBezTo>
                <a:cubicBezTo>
                  <a:pt x="348" y="32"/>
                  <a:pt x="341" y="33"/>
                  <a:pt x="335" y="32"/>
                </a:cubicBezTo>
                <a:cubicBezTo>
                  <a:pt x="325" y="31"/>
                  <a:pt x="312" y="31"/>
                  <a:pt x="304" y="31"/>
                </a:cubicBezTo>
                <a:cubicBezTo>
                  <a:pt x="303" y="31"/>
                  <a:pt x="302" y="31"/>
                  <a:pt x="301" y="30"/>
                </a:cubicBezTo>
                <a:cubicBezTo>
                  <a:pt x="298" y="30"/>
                  <a:pt x="295" y="31"/>
                  <a:pt x="292" y="31"/>
                </a:cubicBezTo>
                <a:cubicBezTo>
                  <a:pt x="289" y="31"/>
                  <a:pt x="287" y="30"/>
                  <a:pt x="284" y="30"/>
                </a:cubicBezTo>
                <a:cubicBezTo>
                  <a:pt x="281" y="29"/>
                  <a:pt x="278" y="31"/>
                  <a:pt x="275" y="29"/>
                </a:cubicBezTo>
                <a:cubicBezTo>
                  <a:pt x="281" y="29"/>
                  <a:pt x="285" y="29"/>
                  <a:pt x="291" y="29"/>
                </a:cubicBezTo>
                <a:cubicBezTo>
                  <a:pt x="293" y="29"/>
                  <a:pt x="296" y="29"/>
                  <a:pt x="297" y="29"/>
                </a:cubicBezTo>
                <a:cubicBezTo>
                  <a:pt x="298" y="29"/>
                  <a:pt x="298" y="30"/>
                  <a:pt x="299" y="30"/>
                </a:cubicBezTo>
                <a:cubicBezTo>
                  <a:pt x="299" y="30"/>
                  <a:pt x="299" y="30"/>
                  <a:pt x="300" y="30"/>
                </a:cubicBezTo>
                <a:cubicBezTo>
                  <a:pt x="301" y="29"/>
                  <a:pt x="302" y="30"/>
                  <a:pt x="303" y="30"/>
                </a:cubicBezTo>
                <a:cubicBezTo>
                  <a:pt x="313" y="30"/>
                  <a:pt x="323" y="30"/>
                  <a:pt x="330" y="30"/>
                </a:cubicBezTo>
                <a:cubicBezTo>
                  <a:pt x="330" y="29"/>
                  <a:pt x="329" y="29"/>
                  <a:pt x="330" y="29"/>
                </a:cubicBezTo>
                <a:cubicBezTo>
                  <a:pt x="333" y="29"/>
                  <a:pt x="338" y="29"/>
                  <a:pt x="341" y="30"/>
                </a:cubicBezTo>
                <a:cubicBezTo>
                  <a:pt x="340" y="30"/>
                  <a:pt x="340" y="30"/>
                  <a:pt x="340" y="30"/>
                </a:cubicBezTo>
                <a:cubicBezTo>
                  <a:pt x="340" y="30"/>
                  <a:pt x="341" y="30"/>
                  <a:pt x="341" y="30"/>
                </a:cubicBezTo>
                <a:cubicBezTo>
                  <a:pt x="343" y="31"/>
                  <a:pt x="343" y="29"/>
                  <a:pt x="345" y="30"/>
                </a:cubicBezTo>
                <a:cubicBezTo>
                  <a:pt x="345" y="31"/>
                  <a:pt x="344" y="30"/>
                  <a:pt x="344" y="31"/>
                </a:cubicBezTo>
                <a:cubicBezTo>
                  <a:pt x="345" y="31"/>
                  <a:pt x="347" y="31"/>
                  <a:pt x="346" y="30"/>
                </a:cubicBezTo>
                <a:cubicBezTo>
                  <a:pt x="347" y="31"/>
                  <a:pt x="347" y="31"/>
                  <a:pt x="348" y="31"/>
                </a:cubicBezTo>
                <a:cubicBezTo>
                  <a:pt x="348" y="30"/>
                  <a:pt x="347" y="31"/>
                  <a:pt x="347" y="30"/>
                </a:cubicBezTo>
                <a:cubicBezTo>
                  <a:pt x="348" y="30"/>
                  <a:pt x="348" y="30"/>
                  <a:pt x="349" y="31"/>
                </a:cubicBezTo>
                <a:cubicBezTo>
                  <a:pt x="351" y="30"/>
                  <a:pt x="359" y="32"/>
                  <a:pt x="362" y="31"/>
                </a:cubicBezTo>
                <a:cubicBezTo>
                  <a:pt x="359" y="30"/>
                  <a:pt x="358" y="30"/>
                  <a:pt x="354" y="30"/>
                </a:cubicBezTo>
                <a:cubicBezTo>
                  <a:pt x="355" y="29"/>
                  <a:pt x="357" y="30"/>
                  <a:pt x="357" y="30"/>
                </a:cubicBezTo>
                <a:cubicBezTo>
                  <a:pt x="347" y="29"/>
                  <a:pt x="335" y="28"/>
                  <a:pt x="324" y="28"/>
                </a:cubicBezTo>
                <a:cubicBezTo>
                  <a:pt x="332" y="27"/>
                  <a:pt x="344" y="28"/>
                  <a:pt x="353" y="28"/>
                </a:cubicBezTo>
                <a:cubicBezTo>
                  <a:pt x="355" y="28"/>
                  <a:pt x="358" y="29"/>
                  <a:pt x="358" y="28"/>
                </a:cubicBezTo>
                <a:cubicBezTo>
                  <a:pt x="356" y="27"/>
                  <a:pt x="352" y="28"/>
                  <a:pt x="350" y="26"/>
                </a:cubicBezTo>
                <a:cubicBezTo>
                  <a:pt x="352" y="26"/>
                  <a:pt x="354" y="27"/>
                  <a:pt x="356" y="26"/>
                </a:cubicBezTo>
                <a:cubicBezTo>
                  <a:pt x="355" y="26"/>
                  <a:pt x="355" y="26"/>
                  <a:pt x="355" y="26"/>
                </a:cubicBezTo>
                <a:cubicBezTo>
                  <a:pt x="361" y="25"/>
                  <a:pt x="367" y="26"/>
                  <a:pt x="372" y="26"/>
                </a:cubicBezTo>
                <a:cubicBezTo>
                  <a:pt x="369" y="24"/>
                  <a:pt x="364" y="25"/>
                  <a:pt x="360" y="24"/>
                </a:cubicBezTo>
                <a:cubicBezTo>
                  <a:pt x="355" y="24"/>
                  <a:pt x="347" y="23"/>
                  <a:pt x="344" y="23"/>
                </a:cubicBezTo>
                <a:cubicBezTo>
                  <a:pt x="349" y="23"/>
                  <a:pt x="351" y="23"/>
                  <a:pt x="356" y="23"/>
                </a:cubicBezTo>
                <a:cubicBezTo>
                  <a:pt x="357" y="23"/>
                  <a:pt x="357" y="22"/>
                  <a:pt x="359" y="22"/>
                </a:cubicBezTo>
                <a:cubicBezTo>
                  <a:pt x="359" y="21"/>
                  <a:pt x="360" y="22"/>
                  <a:pt x="360" y="21"/>
                </a:cubicBezTo>
                <a:cubicBezTo>
                  <a:pt x="355" y="20"/>
                  <a:pt x="349" y="21"/>
                  <a:pt x="346" y="20"/>
                </a:cubicBezTo>
                <a:cubicBezTo>
                  <a:pt x="350" y="19"/>
                  <a:pt x="359" y="21"/>
                  <a:pt x="364" y="20"/>
                </a:cubicBezTo>
                <a:cubicBezTo>
                  <a:pt x="365" y="20"/>
                  <a:pt x="366" y="20"/>
                  <a:pt x="367" y="19"/>
                </a:cubicBezTo>
                <a:cubicBezTo>
                  <a:pt x="362" y="18"/>
                  <a:pt x="358" y="19"/>
                  <a:pt x="355" y="17"/>
                </a:cubicBezTo>
                <a:cubicBezTo>
                  <a:pt x="354" y="17"/>
                  <a:pt x="355" y="18"/>
                  <a:pt x="354" y="18"/>
                </a:cubicBezTo>
                <a:cubicBezTo>
                  <a:pt x="355" y="17"/>
                  <a:pt x="353" y="15"/>
                  <a:pt x="351" y="16"/>
                </a:cubicBezTo>
                <a:cubicBezTo>
                  <a:pt x="351" y="17"/>
                  <a:pt x="352" y="17"/>
                  <a:pt x="352" y="17"/>
                </a:cubicBezTo>
                <a:cubicBezTo>
                  <a:pt x="351" y="18"/>
                  <a:pt x="351" y="16"/>
                  <a:pt x="350" y="16"/>
                </a:cubicBezTo>
                <a:cubicBezTo>
                  <a:pt x="350" y="17"/>
                  <a:pt x="350" y="17"/>
                  <a:pt x="349" y="17"/>
                </a:cubicBezTo>
                <a:cubicBezTo>
                  <a:pt x="348" y="17"/>
                  <a:pt x="350" y="16"/>
                  <a:pt x="349" y="16"/>
                </a:cubicBezTo>
                <a:cubicBezTo>
                  <a:pt x="339" y="17"/>
                  <a:pt x="327" y="15"/>
                  <a:pt x="316" y="14"/>
                </a:cubicBezTo>
                <a:cubicBezTo>
                  <a:pt x="318" y="14"/>
                  <a:pt x="317" y="13"/>
                  <a:pt x="319" y="13"/>
                </a:cubicBezTo>
                <a:cubicBezTo>
                  <a:pt x="321" y="13"/>
                  <a:pt x="323" y="13"/>
                  <a:pt x="324" y="14"/>
                </a:cubicBezTo>
                <a:cubicBezTo>
                  <a:pt x="332" y="13"/>
                  <a:pt x="341" y="15"/>
                  <a:pt x="350" y="14"/>
                </a:cubicBezTo>
                <a:cubicBezTo>
                  <a:pt x="348" y="14"/>
                  <a:pt x="347" y="14"/>
                  <a:pt x="344" y="14"/>
                </a:cubicBezTo>
                <a:cubicBezTo>
                  <a:pt x="344" y="13"/>
                  <a:pt x="345" y="14"/>
                  <a:pt x="345" y="13"/>
                </a:cubicBezTo>
                <a:cubicBezTo>
                  <a:pt x="343" y="14"/>
                  <a:pt x="340" y="13"/>
                  <a:pt x="339" y="13"/>
                </a:cubicBezTo>
                <a:cubicBezTo>
                  <a:pt x="338" y="12"/>
                  <a:pt x="339" y="12"/>
                  <a:pt x="339" y="12"/>
                </a:cubicBezTo>
                <a:cubicBezTo>
                  <a:pt x="340" y="12"/>
                  <a:pt x="340" y="12"/>
                  <a:pt x="341" y="11"/>
                </a:cubicBezTo>
                <a:cubicBezTo>
                  <a:pt x="340" y="11"/>
                  <a:pt x="341" y="11"/>
                  <a:pt x="341" y="11"/>
                </a:cubicBezTo>
                <a:cubicBezTo>
                  <a:pt x="334" y="10"/>
                  <a:pt x="325" y="9"/>
                  <a:pt x="319" y="10"/>
                </a:cubicBezTo>
                <a:cubicBezTo>
                  <a:pt x="321" y="10"/>
                  <a:pt x="323" y="10"/>
                  <a:pt x="324" y="11"/>
                </a:cubicBezTo>
                <a:cubicBezTo>
                  <a:pt x="313" y="11"/>
                  <a:pt x="307" y="12"/>
                  <a:pt x="296" y="10"/>
                </a:cubicBezTo>
                <a:cubicBezTo>
                  <a:pt x="296" y="10"/>
                  <a:pt x="297" y="10"/>
                  <a:pt x="297" y="9"/>
                </a:cubicBezTo>
                <a:cubicBezTo>
                  <a:pt x="289" y="7"/>
                  <a:pt x="281" y="10"/>
                  <a:pt x="274" y="8"/>
                </a:cubicBezTo>
                <a:cubicBezTo>
                  <a:pt x="273" y="8"/>
                  <a:pt x="275" y="9"/>
                  <a:pt x="274" y="9"/>
                </a:cubicBezTo>
                <a:cubicBezTo>
                  <a:pt x="273" y="9"/>
                  <a:pt x="273" y="8"/>
                  <a:pt x="272" y="8"/>
                </a:cubicBezTo>
                <a:cubicBezTo>
                  <a:pt x="272" y="7"/>
                  <a:pt x="273" y="7"/>
                  <a:pt x="274" y="7"/>
                </a:cubicBezTo>
                <a:cubicBezTo>
                  <a:pt x="272" y="7"/>
                  <a:pt x="271" y="7"/>
                  <a:pt x="271" y="6"/>
                </a:cubicBezTo>
                <a:cubicBezTo>
                  <a:pt x="272" y="6"/>
                  <a:pt x="274" y="6"/>
                  <a:pt x="275" y="5"/>
                </a:cubicBezTo>
                <a:cubicBezTo>
                  <a:pt x="273" y="4"/>
                  <a:pt x="271" y="6"/>
                  <a:pt x="271" y="4"/>
                </a:cubicBezTo>
                <a:cubicBezTo>
                  <a:pt x="274" y="4"/>
                  <a:pt x="275" y="3"/>
                  <a:pt x="277" y="3"/>
                </a:cubicBezTo>
                <a:cubicBezTo>
                  <a:pt x="278" y="3"/>
                  <a:pt x="277" y="3"/>
                  <a:pt x="277" y="2"/>
                </a:cubicBezTo>
                <a:cubicBezTo>
                  <a:pt x="276" y="2"/>
                  <a:pt x="274" y="2"/>
                  <a:pt x="273" y="2"/>
                </a:cubicBezTo>
                <a:cubicBezTo>
                  <a:pt x="267" y="1"/>
                  <a:pt x="260" y="3"/>
                  <a:pt x="254" y="1"/>
                </a:cubicBezTo>
                <a:cubicBezTo>
                  <a:pt x="256" y="1"/>
                  <a:pt x="258" y="1"/>
                  <a:pt x="259" y="1"/>
                </a:cubicBezTo>
                <a:cubicBezTo>
                  <a:pt x="260" y="1"/>
                  <a:pt x="262" y="1"/>
                  <a:pt x="261" y="1"/>
                </a:cubicBezTo>
                <a:cubicBezTo>
                  <a:pt x="249" y="0"/>
                  <a:pt x="240" y="1"/>
                  <a:pt x="229" y="1"/>
                </a:cubicBezTo>
                <a:cubicBezTo>
                  <a:pt x="228" y="2"/>
                  <a:pt x="230" y="1"/>
                  <a:pt x="229" y="2"/>
                </a:cubicBezTo>
                <a:cubicBezTo>
                  <a:pt x="228" y="2"/>
                  <a:pt x="224" y="3"/>
                  <a:pt x="223" y="2"/>
                </a:cubicBezTo>
                <a:cubicBezTo>
                  <a:pt x="223" y="1"/>
                  <a:pt x="224" y="2"/>
                  <a:pt x="224" y="1"/>
                </a:cubicBezTo>
                <a:cubicBezTo>
                  <a:pt x="219" y="1"/>
                  <a:pt x="212" y="1"/>
                  <a:pt x="207" y="1"/>
                </a:cubicBezTo>
                <a:cubicBezTo>
                  <a:pt x="207" y="2"/>
                  <a:pt x="207" y="2"/>
                  <a:pt x="207" y="2"/>
                </a:cubicBezTo>
                <a:cubicBezTo>
                  <a:pt x="205" y="2"/>
                  <a:pt x="203" y="2"/>
                  <a:pt x="203" y="3"/>
                </a:cubicBezTo>
                <a:cubicBezTo>
                  <a:pt x="202" y="2"/>
                  <a:pt x="201" y="3"/>
                  <a:pt x="200" y="2"/>
                </a:cubicBezTo>
                <a:cubicBezTo>
                  <a:pt x="199" y="2"/>
                  <a:pt x="200" y="3"/>
                  <a:pt x="199" y="3"/>
                </a:cubicBezTo>
                <a:cubicBezTo>
                  <a:pt x="195" y="3"/>
                  <a:pt x="194" y="4"/>
                  <a:pt x="191" y="3"/>
                </a:cubicBezTo>
                <a:cubicBezTo>
                  <a:pt x="189" y="4"/>
                  <a:pt x="187" y="4"/>
                  <a:pt x="186" y="4"/>
                </a:cubicBezTo>
                <a:cubicBezTo>
                  <a:pt x="186" y="4"/>
                  <a:pt x="186" y="4"/>
                  <a:pt x="186" y="4"/>
                </a:cubicBezTo>
                <a:cubicBezTo>
                  <a:pt x="185" y="4"/>
                  <a:pt x="185" y="4"/>
                  <a:pt x="185" y="3"/>
                </a:cubicBezTo>
                <a:cubicBezTo>
                  <a:pt x="182" y="4"/>
                  <a:pt x="179" y="2"/>
                  <a:pt x="178" y="4"/>
                </a:cubicBezTo>
                <a:cubicBezTo>
                  <a:pt x="174" y="5"/>
                  <a:pt x="171" y="3"/>
                  <a:pt x="168" y="5"/>
                </a:cubicBezTo>
                <a:cubicBezTo>
                  <a:pt x="167" y="5"/>
                  <a:pt x="167" y="4"/>
                  <a:pt x="166" y="4"/>
                </a:cubicBezTo>
                <a:cubicBezTo>
                  <a:pt x="166" y="4"/>
                  <a:pt x="166" y="5"/>
                  <a:pt x="165" y="5"/>
                </a:cubicBezTo>
                <a:cubicBezTo>
                  <a:pt x="162" y="4"/>
                  <a:pt x="156" y="5"/>
                  <a:pt x="153" y="5"/>
                </a:cubicBezTo>
                <a:cubicBezTo>
                  <a:pt x="152" y="5"/>
                  <a:pt x="152" y="5"/>
                  <a:pt x="151" y="5"/>
                </a:cubicBezTo>
                <a:cubicBezTo>
                  <a:pt x="148" y="6"/>
                  <a:pt x="143" y="6"/>
                  <a:pt x="139" y="6"/>
                </a:cubicBezTo>
                <a:cubicBezTo>
                  <a:pt x="128" y="7"/>
                  <a:pt x="116" y="8"/>
                  <a:pt x="105" y="9"/>
                </a:cubicBezTo>
                <a:cubicBezTo>
                  <a:pt x="104" y="9"/>
                  <a:pt x="103" y="9"/>
                  <a:pt x="102" y="10"/>
                </a:cubicBezTo>
                <a:cubicBezTo>
                  <a:pt x="101" y="9"/>
                  <a:pt x="99" y="10"/>
                  <a:pt x="98" y="9"/>
                </a:cubicBezTo>
                <a:cubicBezTo>
                  <a:pt x="96" y="11"/>
                  <a:pt x="94" y="10"/>
                  <a:pt x="92" y="10"/>
                </a:cubicBezTo>
                <a:cubicBezTo>
                  <a:pt x="83" y="11"/>
                  <a:pt x="77" y="13"/>
                  <a:pt x="68" y="14"/>
                </a:cubicBezTo>
                <a:cubicBezTo>
                  <a:pt x="61" y="15"/>
                  <a:pt x="54" y="17"/>
                  <a:pt x="47" y="19"/>
                </a:cubicBezTo>
                <a:cubicBezTo>
                  <a:pt x="46" y="19"/>
                  <a:pt x="45" y="19"/>
                  <a:pt x="44" y="20"/>
                </a:cubicBezTo>
                <a:cubicBezTo>
                  <a:pt x="41" y="20"/>
                  <a:pt x="40" y="21"/>
                  <a:pt x="38" y="22"/>
                </a:cubicBezTo>
                <a:cubicBezTo>
                  <a:pt x="38" y="22"/>
                  <a:pt x="38" y="22"/>
                  <a:pt x="38" y="23"/>
                </a:cubicBezTo>
                <a:cubicBezTo>
                  <a:pt x="37" y="23"/>
                  <a:pt x="37" y="24"/>
                  <a:pt x="36" y="24"/>
                </a:cubicBezTo>
                <a:cubicBezTo>
                  <a:pt x="34" y="24"/>
                  <a:pt x="32" y="22"/>
                  <a:pt x="31" y="24"/>
                </a:cubicBezTo>
                <a:cubicBezTo>
                  <a:pt x="32" y="25"/>
                  <a:pt x="33" y="24"/>
                  <a:pt x="34" y="24"/>
                </a:cubicBezTo>
                <a:cubicBezTo>
                  <a:pt x="33" y="25"/>
                  <a:pt x="32" y="25"/>
                  <a:pt x="32" y="26"/>
                </a:cubicBezTo>
                <a:cubicBezTo>
                  <a:pt x="32" y="26"/>
                  <a:pt x="33" y="27"/>
                  <a:pt x="33" y="28"/>
                </a:cubicBezTo>
                <a:cubicBezTo>
                  <a:pt x="30" y="30"/>
                  <a:pt x="27" y="31"/>
                  <a:pt x="23" y="33"/>
                </a:cubicBezTo>
                <a:cubicBezTo>
                  <a:pt x="21" y="34"/>
                  <a:pt x="20" y="36"/>
                  <a:pt x="17" y="36"/>
                </a:cubicBezTo>
                <a:cubicBezTo>
                  <a:pt x="16" y="36"/>
                  <a:pt x="15" y="35"/>
                  <a:pt x="14" y="36"/>
                </a:cubicBezTo>
                <a:cubicBezTo>
                  <a:pt x="14" y="38"/>
                  <a:pt x="16" y="41"/>
                  <a:pt x="17" y="44"/>
                </a:cubicBezTo>
                <a:cubicBezTo>
                  <a:pt x="18" y="46"/>
                  <a:pt x="19" y="48"/>
                  <a:pt x="20" y="50"/>
                </a:cubicBezTo>
                <a:cubicBezTo>
                  <a:pt x="20" y="52"/>
                  <a:pt x="22" y="53"/>
                  <a:pt x="23" y="55"/>
                </a:cubicBezTo>
                <a:cubicBezTo>
                  <a:pt x="24" y="57"/>
                  <a:pt x="24" y="61"/>
                  <a:pt x="25" y="63"/>
                </a:cubicBezTo>
                <a:cubicBezTo>
                  <a:pt x="26" y="64"/>
                  <a:pt x="28" y="65"/>
                  <a:pt x="28" y="66"/>
                </a:cubicBezTo>
                <a:cubicBezTo>
                  <a:pt x="28" y="69"/>
                  <a:pt x="27" y="70"/>
                  <a:pt x="27" y="72"/>
                </a:cubicBezTo>
                <a:cubicBezTo>
                  <a:pt x="27" y="73"/>
                  <a:pt x="28" y="75"/>
                  <a:pt x="29" y="77"/>
                </a:cubicBezTo>
                <a:cubicBezTo>
                  <a:pt x="32" y="82"/>
                  <a:pt x="36" y="87"/>
                  <a:pt x="42" y="88"/>
                </a:cubicBezTo>
                <a:cubicBezTo>
                  <a:pt x="47" y="89"/>
                  <a:pt x="51" y="86"/>
                  <a:pt x="55" y="86"/>
                </a:cubicBezTo>
                <a:cubicBezTo>
                  <a:pt x="59" y="85"/>
                  <a:pt x="61" y="88"/>
                  <a:pt x="64" y="89"/>
                </a:cubicBezTo>
                <a:cubicBezTo>
                  <a:pt x="65" y="90"/>
                  <a:pt x="67" y="90"/>
                  <a:pt x="67" y="91"/>
                </a:cubicBezTo>
                <a:cubicBezTo>
                  <a:pt x="66" y="92"/>
                  <a:pt x="64" y="92"/>
                  <a:pt x="64" y="93"/>
                </a:cubicBezTo>
                <a:cubicBezTo>
                  <a:pt x="64" y="94"/>
                  <a:pt x="64" y="94"/>
                  <a:pt x="64" y="95"/>
                </a:cubicBezTo>
                <a:cubicBezTo>
                  <a:pt x="63" y="95"/>
                  <a:pt x="62" y="96"/>
                  <a:pt x="61" y="97"/>
                </a:cubicBezTo>
                <a:cubicBezTo>
                  <a:pt x="65" y="99"/>
                  <a:pt x="68" y="97"/>
                  <a:pt x="72" y="96"/>
                </a:cubicBezTo>
                <a:cubicBezTo>
                  <a:pt x="76" y="96"/>
                  <a:pt x="80" y="96"/>
                  <a:pt x="84" y="96"/>
                </a:cubicBezTo>
                <a:cubicBezTo>
                  <a:pt x="104" y="95"/>
                  <a:pt x="123" y="90"/>
                  <a:pt x="142" y="89"/>
                </a:cubicBezTo>
                <a:cubicBezTo>
                  <a:pt x="141" y="89"/>
                  <a:pt x="140" y="89"/>
                  <a:pt x="140" y="88"/>
                </a:cubicBezTo>
                <a:cubicBezTo>
                  <a:pt x="140" y="87"/>
                  <a:pt x="140" y="87"/>
                  <a:pt x="140" y="87"/>
                </a:cubicBezTo>
                <a:cubicBezTo>
                  <a:pt x="136" y="88"/>
                  <a:pt x="134" y="88"/>
                  <a:pt x="132" y="87"/>
                </a:cubicBezTo>
                <a:cubicBezTo>
                  <a:pt x="133" y="86"/>
                  <a:pt x="135" y="87"/>
                  <a:pt x="136" y="86"/>
                </a:cubicBezTo>
                <a:cubicBezTo>
                  <a:pt x="132" y="86"/>
                  <a:pt x="126" y="87"/>
                  <a:pt x="124" y="87"/>
                </a:cubicBezTo>
                <a:cubicBezTo>
                  <a:pt x="125" y="85"/>
                  <a:pt x="129" y="87"/>
                  <a:pt x="130" y="85"/>
                </a:cubicBezTo>
                <a:cubicBezTo>
                  <a:pt x="128" y="85"/>
                  <a:pt x="123" y="87"/>
                  <a:pt x="123" y="85"/>
                </a:cubicBezTo>
                <a:cubicBezTo>
                  <a:pt x="125" y="83"/>
                  <a:pt x="129" y="84"/>
                  <a:pt x="132" y="83"/>
                </a:cubicBezTo>
                <a:cubicBezTo>
                  <a:pt x="133" y="82"/>
                  <a:pt x="132" y="81"/>
                  <a:pt x="132" y="81"/>
                </a:cubicBezTo>
                <a:cubicBezTo>
                  <a:pt x="138" y="80"/>
                  <a:pt x="146" y="79"/>
                  <a:pt x="154" y="79"/>
                </a:cubicBezTo>
                <a:cubicBezTo>
                  <a:pt x="153" y="80"/>
                  <a:pt x="151" y="79"/>
                  <a:pt x="150" y="80"/>
                </a:cubicBezTo>
                <a:cubicBezTo>
                  <a:pt x="150" y="81"/>
                  <a:pt x="151" y="80"/>
                  <a:pt x="152" y="80"/>
                </a:cubicBezTo>
                <a:cubicBezTo>
                  <a:pt x="150" y="81"/>
                  <a:pt x="148" y="81"/>
                  <a:pt x="146" y="80"/>
                </a:cubicBezTo>
                <a:cubicBezTo>
                  <a:pt x="145" y="81"/>
                  <a:pt x="145" y="81"/>
                  <a:pt x="144" y="82"/>
                </a:cubicBezTo>
                <a:cubicBezTo>
                  <a:pt x="147" y="82"/>
                  <a:pt x="151" y="81"/>
                  <a:pt x="152" y="83"/>
                </a:cubicBezTo>
                <a:cubicBezTo>
                  <a:pt x="155" y="83"/>
                  <a:pt x="159" y="84"/>
                  <a:pt x="162" y="83"/>
                </a:cubicBezTo>
                <a:cubicBezTo>
                  <a:pt x="159" y="83"/>
                  <a:pt x="156" y="83"/>
                  <a:pt x="155" y="83"/>
                </a:cubicBezTo>
                <a:cubicBezTo>
                  <a:pt x="155" y="81"/>
                  <a:pt x="159" y="81"/>
                  <a:pt x="161" y="82"/>
                </a:cubicBezTo>
                <a:cubicBezTo>
                  <a:pt x="161" y="81"/>
                  <a:pt x="162" y="81"/>
                  <a:pt x="163" y="81"/>
                </a:cubicBezTo>
                <a:cubicBezTo>
                  <a:pt x="163" y="81"/>
                  <a:pt x="162" y="82"/>
                  <a:pt x="163" y="82"/>
                </a:cubicBezTo>
                <a:cubicBezTo>
                  <a:pt x="164" y="83"/>
                  <a:pt x="165" y="82"/>
                  <a:pt x="167" y="82"/>
                </a:cubicBezTo>
                <a:cubicBezTo>
                  <a:pt x="167" y="82"/>
                  <a:pt x="167" y="81"/>
                  <a:pt x="168" y="81"/>
                </a:cubicBezTo>
                <a:cubicBezTo>
                  <a:pt x="169" y="81"/>
                  <a:pt x="172" y="80"/>
                  <a:pt x="173" y="81"/>
                </a:cubicBezTo>
                <a:cubicBezTo>
                  <a:pt x="172" y="82"/>
                  <a:pt x="171" y="81"/>
                  <a:pt x="170" y="82"/>
                </a:cubicBezTo>
                <a:cubicBezTo>
                  <a:pt x="171" y="83"/>
                  <a:pt x="173" y="81"/>
                  <a:pt x="175" y="82"/>
                </a:cubicBezTo>
                <a:cubicBezTo>
                  <a:pt x="175" y="81"/>
                  <a:pt x="175" y="81"/>
                  <a:pt x="176" y="81"/>
                </a:cubicBezTo>
                <a:cubicBezTo>
                  <a:pt x="180" y="80"/>
                  <a:pt x="186" y="80"/>
                  <a:pt x="188" y="79"/>
                </a:cubicBezTo>
                <a:cubicBezTo>
                  <a:pt x="188" y="79"/>
                  <a:pt x="187" y="79"/>
                  <a:pt x="187" y="79"/>
                </a:cubicBezTo>
                <a:cubicBezTo>
                  <a:pt x="189" y="79"/>
                  <a:pt x="191" y="78"/>
                  <a:pt x="192" y="79"/>
                </a:cubicBezTo>
                <a:cubicBezTo>
                  <a:pt x="192" y="79"/>
                  <a:pt x="192" y="78"/>
                  <a:pt x="192" y="78"/>
                </a:cubicBezTo>
                <a:cubicBezTo>
                  <a:pt x="193" y="79"/>
                  <a:pt x="193" y="78"/>
                  <a:pt x="193" y="79"/>
                </a:cubicBezTo>
                <a:cubicBezTo>
                  <a:pt x="194" y="80"/>
                  <a:pt x="193" y="80"/>
                  <a:pt x="193" y="80"/>
                </a:cubicBezTo>
                <a:cubicBezTo>
                  <a:pt x="196" y="81"/>
                  <a:pt x="200" y="80"/>
                  <a:pt x="202" y="80"/>
                </a:cubicBezTo>
                <a:cubicBezTo>
                  <a:pt x="201" y="80"/>
                  <a:pt x="201" y="80"/>
                  <a:pt x="201" y="79"/>
                </a:cubicBezTo>
                <a:cubicBezTo>
                  <a:pt x="204" y="78"/>
                  <a:pt x="207" y="79"/>
                  <a:pt x="210" y="78"/>
                </a:cubicBezTo>
                <a:cubicBezTo>
                  <a:pt x="208" y="78"/>
                  <a:pt x="208" y="78"/>
                  <a:pt x="207" y="77"/>
                </a:cubicBezTo>
                <a:cubicBezTo>
                  <a:pt x="209" y="77"/>
                  <a:pt x="212" y="77"/>
                  <a:pt x="214" y="76"/>
                </a:cubicBezTo>
                <a:cubicBezTo>
                  <a:pt x="212" y="76"/>
                  <a:pt x="210" y="77"/>
                  <a:pt x="209" y="76"/>
                </a:cubicBezTo>
                <a:cubicBezTo>
                  <a:pt x="216" y="75"/>
                  <a:pt x="224" y="75"/>
                  <a:pt x="231" y="74"/>
                </a:cubicBezTo>
                <a:cubicBezTo>
                  <a:pt x="226" y="74"/>
                  <a:pt x="222" y="74"/>
                  <a:pt x="218" y="74"/>
                </a:cubicBezTo>
                <a:cubicBezTo>
                  <a:pt x="218" y="74"/>
                  <a:pt x="218" y="74"/>
                  <a:pt x="218" y="73"/>
                </a:cubicBezTo>
                <a:cubicBezTo>
                  <a:pt x="217" y="73"/>
                  <a:pt x="216" y="74"/>
                  <a:pt x="216" y="73"/>
                </a:cubicBezTo>
                <a:cubicBezTo>
                  <a:pt x="220" y="72"/>
                  <a:pt x="226" y="73"/>
                  <a:pt x="232" y="71"/>
                </a:cubicBezTo>
                <a:cubicBezTo>
                  <a:pt x="231" y="71"/>
                  <a:pt x="231" y="72"/>
                  <a:pt x="230" y="71"/>
                </a:cubicBezTo>
                <a:cubicBezTo>
                  <a:pt x="231" y="70"/>
                  <a:pt x="232" y="70"/>
                  <a:pt x="233" y="71"/>
                </a:cubicBezTo>
                <a:cubicBezTo>
                  <a:pt x="233" y="69"/>
                  <a:pt x="231" y="71"/>
                  <a:pt x="231" y="70"/>
                </a:cubicBezTo>
                <a:cubicBezTo>
                  <a:pt x="233" y="68"/>
                  <a:pt x="236" y="69"/>
                  <a:pt x="238" y="69"/>
                </a:cubicBezTo>
                <a:cubicBezTo>
                  <a:pt x="239" y="69"/>
                  <a:pt x="240" y="68"/>
                  <a:pt x="241" y="68"/>
                </a:cubicBezTo>
                <a:cubicBezTo>
                  <a:pt x="246" y="67"/>
                  <a:pt x="252" y="68"/>
                  <a:pt x="257" y="67"/>
                </a:cubicBezTo>
                <a:cubicBezTo>
                  <a:pt x="253" y="67"/>
                  <a:pt x="249" y="66"/>
                  <a:pt x="247" y="67"/>
                </a:cubicBezTo>
                <a:cubicBezTo>
                  <a:pt x="247" y="66"/>
                  <a:pt x="244" y="66"/>
                  <a:pt x="243" y="67"/>
                </a:cubicBezTo>
                <a:cubicBezTo>
                  <a:pt x="242" y="67"/>
                  <a:pt x="243" y="66"/>
                  <a:pt x="242" y="66"/>
                </a:cubicBezTo>
                <a:cubicBezTo>
                  <a:pt x="239" y="66"/>
                  <a:pt x="236" y="66"/>
                  <a:pt x="233" y="66"/>
                </a:cubicBezTo>
                <a:cubicBezTo>
                  <a:pt x="231" y="66"/>
                  <a:pt x="230" y="67"/>
                  <a:pt x="229" y="66"/>
                </a:cubicBezTo>
                <a:cubicBezTo>
                  <a:pt x="232" y="66"/>
                  <a:pt x="233" y="65"/>
                  <a:pt x="235" y="64"/>
                </a:cubicBezTo>
                <a:cubicBezTo>
                  <a:pt x="236" y="65"/>
                  <a:pt x="235" y="65"/>
                  <a:pt x="236" y="65"/>
                </a:cubicBezTo>
                <a:cubicBezTo>
                  <a:pt x="241" y="65"/>
                  <a:pt x="243" y="64"/>
                  <a:pt x="248" y="64"/>
                </a:cubicBezTo>
                <a:cubicBezTo>
                  <a:pt x="247" y="64"/>
                  <a:pt x="247" y="64"/>
                  <a:pt x="247" y="63"/>
                </a:cubicBezTo>
                <a:cubicBezTo>
                  <a:pt x="247" y="63"/>
                  <a:pt x="248" y="62"/>
                  <a:pt x="248" y="62"/>
                </a:cubicBezTo>
                <a:cubicBezTo>
                  <a:pt x="249" y="62"/>
                  <a:pt x="251" y="62"/>
                  <a:pt x="253" y="62"/>
                </a:cubicBezTo>
                <a:cubicBezTo>
                  <a:pt x="248" y="62"/>
                  <a:pt x="243" y="62"/>
                  <a:pt x="238" y="62"/>
                </a:cubicBezTo>
                <a:cubicBezTo>
                  <a:pt x="236" y="62"/>
                  <a:pt x="233" y="63"/>
                  <a:pt x="231" y="61"/>
                </a:cubicBezTo>
                <a:cubicBezTo>
                  <a:pt x="238" y="61"/>
                  <a:pt x="246" y="61"/>
                  <a:pt x="252" y="60"/>
                </a:cubicBezTo>
                <a:cubicBezTo>
                  <a:pt x="251" y="59"/>
                  <a:pt x="248" y="60"/>
                  <a:pt x="246" y="60"/>
                </a:cubicBezTo>
                <a:cubicBezTo>
                  <a:pt x="245" y="60"/>
                  <a:pt x="243" y="60"/>
                  <a:pt x="243" y="59"/>
                </a:cubicBezTo>
                <a:cubicBezTo>
                  <a:pt x="244" y="59"/>
                  <a:pt x="246" y="60"/>
                  <a:pt x="247" y="58"/>
                </a:cubicBezTo>
                <a:cubicBezTo>
                  <a:pt x="248" y="59"/>
                  <a:pt x="249" y="59"/>
                  <a:pt x="250" y="58"/>
                </a:cubicBezTo>
                <a:cubicBezTo>
                  <a:pt x="249" y="58"/>
                  <a:pt x="248" y="59"/>
                  <a:pt x="248" y="58"/>
                </a:cubicBezTo>
                <a:cubicBezTo>
                  <a:pt x="253" y="58"/>
                  <a:pt x="259" y="57"/>
                  <a:pt x="264" y="58"/>
                </a:cubicBezTo>
                <a:cubicBezTo>
                  <a:pt x="264" y="58"/>
                  <a:pt x="263" y="58"/>
                  <a:pt x="263" y="59"/>
                </a:cubicBezTo>
                <a:cubicBezTo>
                  <a:pt x="267" y="58"/>
                  <a:pt x="270" y="59"/>
                  <a:pt x="274" y="58"/>
                </a:cubicBezTo>
                <a:cubicBezTo>
                  <a:pt x="276" y="58"/>
                  <a:pt x="278" y="59"/>
                  <a:pt x="280" y="59"/>
                </a:cubicBezTo>
                <a:cubicBezTo>
                  <a:pt x="282" y="59"/>
                  <a:pt x="285" y="58"/>
                  <a:pt x="286" y="59"/>
                </a:cubicBezTo>
                <a:cubicBezTo>
                  <a:pt x="284" y="60"/>
                  <a:pt x="282" y="59"/>
                  <a:pt x="280" y="60"/>
                </a:cubicBezTo>
                <a:cubicBezTo>
                  <a:pt x="284" y="60"/>
                  <a:pt x="287" y="60"/>
                  <a:pt x="292" y="60"/>
                </a:cubicBezTo>
                <a:cubicBezTo>
                  <a:pt x="290" y="59"/>
                  <a:pt x="288" y="60"/>
                  <a:pt x="287" y="59"/>
                </a:cubicBezTo>
                <a:cubicBezTo>
                  <a:pt x="289" y="58"/>
                  <a:pt x="292" y="59"/>
                  <a:pt x="294" y="58"/>
                </a:cubicBezTo>
                <a:cubicBezTo>
                  <a:pt x="296" y="58"/>
                  <a:pt x="296" y="58"/>
                  <a:pt x="296" y="58"/>
                </a:cubicBezTo>
                <a:cubicBezTo>
                  <a:pt x="296" y="58"/>
                  <a:pt x="295" y="58"/>
                  <a:pt x="294" y="58"/>
                </a:cubicBezTo>
                <a:cubicBezTo>
                  <a:pt x="289" y="58"/>
                  <a:pt x="286" y="58"/>
                  <a:pt x="283" y="57"/>
                </a:cubicBezTo>
                <a:cubicBezTo>
                  <a:pt x="283" y="58"/>
                  <a:pt x="283" y="58"/>
                  <a:pt x="282" y="58"/>
                </a:cubicBezTo>
                <a:cubicBezTo>
                  <a:pt x="277" y="57"/>
                  <a:pt x="269" y="59"/>
                  <a:pt x="264" y="58"/>
                </a:cubicBezTo>
                <a:cubicBezTo>
                  <a:pt x="267" y="57"/>
                  <a:pt x="273" y="58"/>
                  <a:pt x="276" y="57"/>
                </a:cubicBezTo>
                <a:cubicBezTo>
                  <a:pt x="275" y="57"/>
                  <a:pt x="275" y="56"/>
                  <a:pt x="274" y="56"/>
                </a:cubicBezTo>
                <a:cubicBezTo>
                  <a:pt x="272" y="57"/>
                  <a:pt x="267" y="57"/>
                  <a:pt x="266" y="55"/>
                </a:cubicBezTo>
                <a:cubicBezTo>
                  <a:pt x="262" y="55"/>
                  <a:pt x="260" y="54"/>
                  <a:pt x="258" y="56"/>
                </a:cubicBezTo>
                <a:cubicBezTo>
                  <a:pt x="255" y="55"/>
                  <a:pt x="249" y="55"/>
                  <a:pt x="246" y="55"/>
                </a:cubicBezTo>
                <a:cubicBezTo>
                  <a:pt x="249" y="54"/>
                  <a:pt x="254" y="55"/>
                  <a:pt x="258" y="54"/>
                </a:cubicBezTo>
                <a:cubicBezTo>
                  <a:pt x="259" y="54"/>
                  <a:pt x="258" y="55"/>
                  <a:pt x="259" y="55"/>
                </a:cubicBezTo>
                <a:cubicBezTo>
                  <a:pt x="261" y="54"/>
                  <a:pt x="263" y="54"/>
                  <a:pt x="264" y="55"/>
                </a:cubicBezTo>
                <a:cubicBezTo>
                  <a:pt x="265" y="55"/>
                  <a:pt x="265" y="54"/>
                  <a:pt x="265" y="54"/>
                </a:cubicBezTo>
                <a:cubicBezTo>
                  <a:pt x="278" y="53"/>
                  <a:pt x="298" y="55"/>
                  <a:pt x="310" y="54"/>
                </a:cubicBezTo>
                <a:cubicBezTo>
                  <a:pt x="307" y="53"/>
                  <a:pt x="304" y="53"/>
                  <a:pt x="301" y="53"/>
                </a:cubicBezTo>
                <a:cubicBezTo>
                  <a:pt x="301" y="52"/>
                  <a:pt x="301" y="52"/>
                  <a:pt x="301" y="52"/>
                </a:cubicBezTo>
                <a:cubicBezTo>
                  <a:pt x="297" y="52"/>
                  <a:pt x="293" y="52"/>
                  <a:pt x="289" y="51"/>
                </a:cubicBezTo>
                <a:cubicBezTo>
                  <a:pt x="288" y="52"/>
                  <a:pt x="288" y="52"/>
                  <a:pt x="288" y="53"/>
                </a:cubicBezTo>
                <a:cubicBezTo>
                  <a:pt x="281" y="53"/>
                  <a:pt x="270" y="53"/>
                  <a:pt x="263" y="52"/>
                </a:cubicBezTo>
                <a:cubicBezTo>
                  <a:pt x="263" y="51"/>
                  <a:pt x="265" y="51"/>
                  <a:pt x="266" y="51"/>
                </a:cubicBezTo>
                <a:cubicBezTo>
                  <a:pt x="281" y="51"/>
                  <a:pt x="296" y="52"/>
                  <a:pt x="310" y="52"/>
                </a:cubicBezTo>
                <a:cubicBezTo>
                  <a:pt x="319" y="52"/>
                  <a:pt x="328" y="51"/>
                  <a:pt x="338" y="51"/>
                </a:cubicBezTo>
                <a:cubicBezTo>
                  <a:pt x="346" y="52"/>
                  <a:pt x="354" y="52"/>
                  <a:pt x="362" y="52"/>
                </a:cubicBezTo>
                <a:cubicBezTo>
                  <a:pt x="363" y="52"/>
                  <a:pt x="363" y="52"/>
                  <a:pt x="363" y="52"/>
                </a:cubicBezTo>
                <a:cubicBezTo>
                  <a:pt x="364" y="52"/>
                  <a:pt x="364" y="52"/>
                  <a:pt x="363" y="52"/>
                </a:cubicBezTo>
                <a:close/>
                <a:moveTo>
                  <a:pt x="329" y="45"/>
                </a:moveTo>
                <a:cubicBezTo>
                  <a:pt x="329" y="45"/>
                  <a:pt x="328" y="45"/>
                  <a:pt x="327" y="45"/>
                </a:cubicBezTo>
                <a:cubicBezTo>
                  <a:pt x="327" y="45"/>
                  <a:pt x="328" y="45"/>
                  <a:pt x="329" y="45"/>
                </a:cubicBezTo>
                <a:close/>
                <a:moveTo>
                  <a:pt x="303" y="39"/>
                </a:moveTo>
                <a:cubicBezTo>
                  <a:pt x="303" y="39"/>
                  <a:pt x="302" y="39"/>
                  <a:pt x="302" y="39"/>
                </a:cubicBezTo>
                <a:cubicBezTo>
                  <a:pt x="302" y="38"/>
                  <a:pt x="303" y="39"/>
                  <a:pt x="303" y="39"/>
                </a:cubicBezTo>
                <a:close/>
                <a:moveTo>
                  <a:pt x="302" y="37"/>
                </a:moveTo>
                <a:cubicBezTo>
                  <a:pt x="300" y="37"/>
                  <a:pt x="296" y="38"/>
                  <a:pt x="295" y="37"/>
                </a:cubicBezTo>
                <a:cubicBezTo>
                  <a:pt x="297" y="37"/>
                  <a:pt x="300" y="36"/>
                  <a:pt x="302" y="37"/>
                </a:cubicBezTo>
                <a:close/>
                <a:moveTo>
                  <a:pt x="348" y="26"/>
                </a:moveTo>
                <a:cubicBezTo>
                  <a:pt x="348" y="27"/>
                  <a:pt x="347" y="27"/>
                  <a:pt x="346" y="26"/>
                </a:cubicBezTo>
                <a:cubicBezTo>
                  <a:pt x="346" y="26"/>
                  <a:pt x="348" y="26"/>
                  <a:pt x="348" y="26"/>
                </a:cubicBezTo>
                <a:close/>
                <a:moveTo>
                  <a:pt x="353" y="17"/>
                </a:moveTo>
                <a:cubicBezTo>
                  <a:pt x="353" y="17"/>
                  <a:pt x="353" y="17"/>
                  <a:pt x="353" y="18"/>
                </a:cubicBezTo>
                <a:cubicBezTo>
                  <a:pt x="352" y="18"/>
                  <a:pt x="352" y="18"/>
                  <a:pt x="352" y="18"/>
                </a:cubicBezTo>
                <a:cubicBezTo>
                  <a:pt x="352" y="17"/>
                  <a:pt x="353" y="17"/>
                  <a:pt x="353" y="17"/>
                </a:cubicBezTo>
                <a:close/>
                <a:moveTo>
                  <a:pt x="338" y="12"/>
                </a:moveTo>
                <a:cubicBezTo>
                  <a:pt x="338" y="12"/>
                  <a:pt x="338" y="12"/>
                  <a:pt x="337" y="12"/>
                </a:cubicBezTo>
                <a:cubicBezTo>
                  <a:pt x="337" y="11"/>
                  <a:pt x="338" y="12"/>
                  <a:pt x="338" y="12"/>
                </a:cubicBezTo>
                <a:close/>
                <a:moveTo>
                  <a:pt x="333" y="12"/>
                </a:moveTo>
                <a:cubicBezTo>
                  <a:pt x="333" y="12"/>
                  <a:pt x="332" y="12"/>
                  <a:pt x="332" y="12"/>
                </a:cubicBezTo>
                <a:cubicBezTo>
                  <a:pt x="331" y="11"/>
                  <a:pt x="333" y="11"/>
                  <a:pt x="333" y="12"/>
                </a:cubicBezTo>
                <a:close/>
                <a:moveTo>
                  <a:pt x="328" y="11"/>
                </a:moveTo>
                <a:cubicBezTo>
                  <a:pt x="328" y="12"/>
                  <a:pt x="328" y="12"/>
                  <a:pt x="328" y="13"/>
                </a:cubicBezTo>
                <a:cubicBezTo>
                  <a:pt x="327" y="13"/>
                  <a:pt x="326" y="12"/>
                  <a:pt x="325" y="13"/>
                </a:cubicBezTo>
                <a:cubicBezTo>
                  <a:pt x="326" y="12"/>
                  <a:pt x="327" y="12"/>
                  <a:pt x="328" y="11"/>
                </a:cubicBezTo>
                <a:close/>
                <a:moveTo>
                  <a:pt x="70" y="91"/>
                </a:moveTo>
                <a:cubicBezTo>
                  <a:pt x="71" y="92"/>
                  <a:pt x="73" y="91"/>
                  <a:pt x="74" y="92"/>
                </a:cubicBezTo>
                <a:cubicBezTo>
                  <a:pt x="73" y="94"/>
                  <a:pt x="65" y="94"/>
                  <a:pt x="70" y="91"/>
                </a:cubicBezTo>
                <a:close/>
                <a:moveTo>
                  <a:pt x="153" y="78"/>
                </a:moveTo>
                <a:cubicBezTo>
                  <a:pt x="148" y="78"/>
                  <a:pt x="142" y="79"/>
                  <a:pt x="137" y="79"/>
                </a:cubicBezTo>
                <a:cubicBezTo>
                  <a:pt x="135" y="80"/>
                  <a:pt x="131" y="80"/>
                  <a:pt x="129" y="79"/>
                </a:cubicBezTo>
                <a:cubicBezTo>
                  <a:pt x="129" y="78"/>
                  <a:pt x="130" y="79"/>
                  <a:pt x="130" y="78"/>
                </a:cubicBezTo>
                <a:cubicBezTo>
                  <a:pt x="140" y="79"/>
                  <a:pt x="148" y="77"/>
                  <a:pt x="158" y="77"/>
                </a:cubicBezTo>
                <a:cubicBezTo>
                  <a:pt x="156" y="78"/>
                  <a:pt x="155" y="78"/>
                  <a:pt x="153" y="78"/>
                </a:cubicBezTo>
                <a:close/>
                <a:moveTo>
                  <a:pt x="160" y="80"/>
                </a:moveTo>
                <a:cubicBezTo>
                  <a:pt x="164" y="78"/>
                  <a:pt x="169" y="79"/>
                  <a:pt x="174" y="79"/>
                </a:cubicBezTo>
                <a:cubicBezTo>
                  <a:pt x="170" y="81"/>
                  <a:pt x="166" y="80"/>
                  <a:pt x="160" y="80"/>
                </a:cubicBezTo>
                <a:close/>
                <a:moveTo>
                  <a:pt x="176" y="77"/>
                </a:moveTo>
                <a:cubicBezTo>
                  <a:pt x="176" y="76"/>
                  <a:pt x="177" y="76"/>
                  <a:pt x="178" y="76"/>
                </a:cubicBezTo>
                <a:cubicBezTo>
                  <a:pt x="177" y="77"/>
                  <a:pt x="176" y="77"/>
                  <a:pt x="176" y="77"/>
                </a:cubicBezTo>
                <a:close/>
                <a:moveTo>
                  <a:pt x="184" y="79"/>
                </a:moveTo>
                <a:cubicBezTo>
                  <a:pt x="184" y="79"/>
                  <a:pt x="184" y="79"/>
                  <a:pt x="184" y="79"/>
                </a:cubicBezTo>
                <a:cubicBezTo>
                  <a:pt x="186" y="79"/>
                  <a:pt x="186" y="79"/>
                  <a:pt x="186" y="79"/>
                </a:cubicBezTo>
                <a:cubicBezTo>
                  <a:pt x="186" y="80"/>
                  <a:pt x="185" y="79"/>
                  <a:pt x="184" y="79"/>
                </a:cubicBezTo>
                <a:close/>
                <a:moveTo>
                  <a:pt x="192" y="6"/>
                </a:moveTo>
                <a:cubicBezTo>
                  <a:pt x="192" y="5"/>
                  <a:pt x="194" y="5"/>
                  <a:pt x="194" y="6"/>
                </a:cubicBezTo>
                <a:cubicBezTo>
                  <a:pt x="193" y="6"/>
                  <a:pt x="193" y="5"/>
                  <a:pt x="192" y="6"/>
                </a:cubicBezTo>
                <a:close/>
                <a:moveTo>
                  <a:pt x="192" y="8"/>
                </a:moveTo>
                <a:cubicBezTo>
                  <a:pt x="193" y="7"/>
                  <a:pt x="195" y="8"/>
                  <a:pt x="196" y="7"/>
                </a:cubicBezTo>
                <a:cubicBezTo>
                  <a:pt x="196" y="8"/>
                  <a:pt x="193" y="8"/>
                  <a:pt x="192" y="8"/>
                </a:cubicBezTo>
                <a:close/>
                <a:moveTo>
                  <a:pt x="195" y="80"/>
                </a:moveTo>
                <a:cubicBezTo>
                  <a:pt x="196" y="79"/>
                  <a:pt x="198" y="79"/>
                  <a:pt x="200" y="79"/>
                </a:cubicBezTo>
                <a:cubicBezTo>
                  <a:pt x="199" y="81"/>
                  <a:pt x="197" y="80"/>
                  <a:pt x="195" y="80"/>
                </a:cubicBezTo>
                <a:close/>
                <a:moveTo>
                  <a:pt x="193" y="77"/>
                </a:moveTo>
                <a:cubicBezTo>
                  <a:pt x="196" y="76"/>
                  <a:pt x="199" y="76"/>
                  <a:pt x="202" y="76"/>
                </a:cubicBezTo>
                <a:cubicBezTo>
                  <a:pt x="200" y="78"/>
                  <a:pt x="196" y="76"/>
                  <a:pt x="193" y="77"/>
                </a:cubicBezTo>
                <a:close/>
                <a:moveTo>
                  <a:pt x="202" y="7"/>
                </a:moveTo>
                <a:cubicBezTo>
                  <a:pt x="203" y="6"/>
                  <a:pt x="206" y="7"/>
                  <a:pt x="202" y="7"/>
                </a:cubicBezTo>
                <a:close/>
                <a:moveTo>
                  <a:pt x="204" y="78"/>
                </a:moveTo>
                <a:cubicBezTo>
                  <a:pt x="205" y="77"/>
                  <a:pt x="206" y="77"/>
                  <a:pt x="207" y="77"/>
                </a:cubicBezTo>
                <a:cubicBezTo>
                  <a:pt x="207" y="78"/>
                  <a:pt x="205" y="77"/>
                  <a:pt x="204" y="78"/>
                </a:cubicBezTo>
                <a:close/>
                <a:moveTo>
                  <a:pt x="290" y="52"/>
                </a:moveTo>
                <a:cubicBezTo>
                  <a:pt x="289" y="53"/>
                  <a:pt x="289" y="53"/>
                  <a:pt x="288" y="53"/>
                </a:cubicBezTo>
                <a:cubicBezTo>
                  <a:pt x="288" y="52"/>
                  <a:pt x="290" y="52"/>
                  <a:pt x="290" y="52"/>
                </a:cubicBezTo>
                <a:close/>
                <a:moveTo>
                  <a:pt x="278" y="25"/>
                </a:moveTo>
                <a:cubicBezTo>
                  <a:pt x="278" y="24"/>
                  <a:pt x="280" y="24"/>
                  <a:pt x="280" y="25"/>
                </a:cubicBezTo>
                <a:cubicBezTo>
                  <a:pt x="280" y="25"/>
                  <a:pt x="278" y="25"/>
                  <a:pt x="278" y="25"/>
                </a:cubicBezTo>
                <a:close/>
                <a:moveTo>
                  <a:pt x="281" y="25"/>
                </a:moveTo>
                <a:cubicBezTo>
                  <a:pt x="281" y="24"/>
                  <a:pt x="283" y="24"/>
                  <a:pt x="284" y="24"/>
                </a:cubicBezTo>
                <a:cubicBezTo>
                  <a:pt x="283" y="26"/>
                  <a:pt x="282" y="24"/>
                  <a:pt x="281" y="25"/>
                </a:cubicBezTo>
                <a:close/>
                <a:moveTo>
                  <a:pt x="285" y="25"/>
                </a:moveTo>
                <a:cubicBezTo>
                  <a:pt x="285" y="24"/>
                  <a:pt x="286" y="24"/>
                  <a:pt x="286" y="24"/>
                </a:cubicBezTo>
                <a:cubicBezTo>
                  <a:pt x="286" y="25"/>
                  <a:pt x="285" y="25"/>
                  <a:pt x="285" y="25"/>
                </a:cubicBezTo>
                <a:close/>
                <a:moveTo>
                  <a:pt x="288" y="25"/>
                </a:moveTo>
                <a:cubicBezTo>
                  <a:pt x="289" y="24"/>
                  <a:pt x="291" y="25"/>
                  <a:pt x="291" y="25"/>
                </a:cubicBezTo>
                <a:cubicBezTo>
                  <a:pt x="291" y="25"/>
                  <a:pt x="289" y="25"/>
                  <a:pt x="288" y="25"/>
                </a:cubicBezTo>
                <a:close/>
                <a:moveTo>
                  <a:pt x="288" y="21"/>
                </a:moveTo>
                <a:cubicBezTo>
                  <a:pt x="288" y="21"/>
                  <a:pt x="289" y="21"/>
                  <a:pt x="289" y="22"/>
                </a:cubicBezTo>
                <a:cubicBezTo>
                  <a:pt x="288" y="22"/>
                  <a:pt x="288" y="21"/>
                  <a:pt x="288" y="21"/>
                </a:cubicBezTo>
                <a:close/>
                <a:moveTo>
                  <a:pt x="291" y="25"/>
                </a:moveTo>
                <a:cubicBezTo>
                  <a:pt x="291" y="24"/>
                  <a:pt x="293" y="25"/>
                  <a:pt x="293" y="24"/>
                </a:cubicBezTo>
                <a:cubicBezTo>
                  <a:pt x="294" y="25"/>
                  <a:pt x="292" y="25"/>
                  <a:pt x="291" y="25"/>
                </a:cubicBezTo>
                <a:close/>
                <a:moveTo>
                  <a:pt x="295" y="25"/>
                </a:moveTo>
                <a:cubicBezTo>
                  <a:pt x="295" y="24"/>
                  <a:pt x="297" y="25"/>
                  <a:pt x="298" y="25"/>
                </a:cubicBezTo>
                <a:cubicBezTo>
                  <a:pt x="298" y="25"/>
                  <a:pt x="296" y="25"/>
                  <a:pt x="295" y="25"/>
                </a:cubicBezTo>
                <a:close/>
                <a:moveTo>
                  <a:pt x="306" y="24"/>
                </a:moveTo>
                <a:cubicBezTo>
                  <a:pt x="307" y="23"/>
                  <a:pt x="308" y="23"/>
                  <a:pt x="308" y="23"/>
                </a:cubicBezTo>
                <a:cubicBezTo>
                  <a:pt x="308" y="24"/>
                  <a:pt x="307" y="24"/>
                  <a:pt x="306" y="24"/>
                </a:cubicBezTo>
                <a:close/>
                <a:moveTo>
                  <a:pt x="308" y="23"/>
                </a:moveTo>
                <a:cubicBezTo>
                  <a:pt x="308" y="23"/>
                  <a:pt x="310" y="23"/>
                  <a:pt x="310" y="23"/>
                </a:cubicBezTo>
                <a:cubicBezTo>
                  <a:pt x="309" y="24"/>
                  <a:pt x="309" y="23"/>
                  <a:pt x="308" y="23"/>
                </a:cubicBezTo>
                <a:close/>
                <a:moveTo>
                  <a:pt x="311" y="24"/>
                </a:moveTo>
                <a:cubicBezTo>
                  <a:pt x="311" y="23"/>
                  <a:pt x="311" y="23"/>
                  <a:pt x="311" y="23"/>
                </a:cubicBezTo>
                <a:cubicBezTo>
                  <a:pt x="312" y="23"/>
                  <a:pt x="313" y="23"/>
                  <a:pt x="313" y="24"/>
                </a:cubicBezTo>
                <a:lnTo>
                  <a:pt x="311" y="24"/>
                </a:lnTo>
                <a:close/>
                <a:moveTo>
                  <a:pt x="288" y="13"/>
                </a:moveTo>
                <a:cubicBezTo>
                  <a:pt x="298" y="12"/>
                  <a:pt x="305" y="13"/>
                  <a:pt x="315" y="13"/>
                </a:cubicBezTo>
                <a:cubicBezTo>
                  <a:pt x="315" y="14"/>
                  <a:pt x="316" y="14"/>
                  <a:pt x="316" y="14"/>
                </a:cubicBezTo>
                <a:cubicBezTo>
                  <a:pt x="314" y="14"/>
                  <a:pt x="310" y="14"/>
                  <a:pt x="308" y="14"/>
                </a:cubicBezTo>
                <a:cubicBezTo>
                  <a:pt x="307" y="14"/>
                  <a:pt x="309" y="14"/>
                  <a:pt x="308" y="14"/>
                </a:cubicBezTo>
                <a:cubicBezTo>
                  <a:pt x="303" y="15"/>
                  <a:pt x="298" y="14"/>
                  <a:pt x="295" y="14"/>
                </a:cubicBezTo>
                <a:cubicBezTo>
                  <a:pt x="292" y="14"/>
                  <a:pt x="290" y="15"/>
                  <a:pt x="288" y="13"/>
                </a:cubicBezTo>
                <a:cubicBezTo>
                  <a:pt x="288" y="13"/>
                  <a:pt x="288" y="13"/>
                  <a:pt x="288" y="13"/>
                </a:cubicBezTo>
                <a:close/>
                <a:moveTo>
                  <a:pt x="287" y="10"/>
                </a:moveTo>
                <a:cubicBezTo>
                  <a:pt x="286" y="12"/>
                  <a:pt x="282" y="10"/>
                  <a:pt x="278" y="11"/>
                </a:cubicBezTo>
                <a:cubicBezTo>
                  <a:pt x="281" y="9"/>
                  <a:pt x="285" y="11"/>
                  <a:pt x="287" y="10"/>
                </a:cubicBezTo>
                <a:close/>
                <a:moveTo>
                  <a:pt x="244" y="2"/>
                </a:moveTo>
                <a:cubicBezTo>
                  <a:pt x="243" y="2"/>
                  <a:pt x="241" y="2"/>
                  <a:pt x="239" y="2"/>
                </a:cubicBezTo>
                <a:cubicBezTo>
                  <a:pt x="240" y="1"/>
                  <a:pt x="243" y="1"/>
                  <a:pt x="244" y="2"/>
                </a:cubicBezTo>
                <a:close/>
                <a:moveTo>
                  <a:pt x="209" y="75"/>
                </a:moveTo>
                <a:cubicBezTo>
                  <a:pt x="209" y="74"/>
                  <a:pt x="210" y="74"/>
                  <a:pt x="211" y="74"/>
                </a:cubicBezTo>
                <a:cubicBezTo>
                  <a:pt x="210" y="75"/>
                  <a:pt x="209" y="75"/>
                  <a:pt x="209" y="75"/>
                </a:cubicBezTo>
                <a:close/>
                <a:moveTo>
                  <a:pt x="214" y="71"/>
                </a:moveTo>
                <a:cubicBezTo>
                  <a:pt x="214" y="71"/>
                  <a:pt x="215" y="71"/>
                  <a:pt x="215" y="71"/>
                </a:cubicBezTo>
                <a:cubicBezTo>
                  <a:pt x="215" y="72"/>
                  <a:pt x="215" y="72"/>
                  <a:pt x="214" y="71"/>
                </a:cubicBezTo>
                <a:close/>
                <a:moveTo>
                  <a:pt x="208" y="7"/>
                </a:moveTo>
                <a:cubicBezTo>
                  <a:pt x="210" y="6"/>
                  <a:pt x="215" y="7"/>
                  <a:pt x="217" y="7"/>
                </a:cubicBezTo>
                <a:cubicBezTo>
                  <a:pt x="215" y="8"/>
                  <a:pt x="211" y="7"/>
                  <a:pt x="208" y="7"/>
                </a:cubicBezTo>
                <a:close/>
                <a:moveTo>
                  <a:pt x="216" y="71"/>
                </a:moveTo>
                <a:cubicBezTo>
                  <a:pt x="216" y="71"/>
                  <a:pt x="218" y="70"/>
                  <a:pt x="220" y="70"/>
                </a:cubicBezTo>
                <a:cubicBezTo>
                  <a:pt x="222" y="70"/>
                  <a:pt x="224" y="70"/>
                  <a:pt x="225" y="71"/>
                </a:cubicBezTo>
                <a:cubicBezTo>
                  <a:pt x="222" y="70"/>
                  <a:pt x="219" y="72"/>
                  <a:pt x="216" y="71"/>
                </a:cubicBezTo>
                <a:close/>
                <a:moveTo>
                  <a:pt x="230" y="69"/>
                </a:moveTo>
                <a:cubicBezTo>
                  <a:pt x="229" y="69"/>
                  <a:pt x="230" y="69"/>
                  <a:pt x="230" y="70"/>
                </a:cubicBezTo>
                <a:cubicBezTo>
                  <a:pt x="231" y="70"/>
                  <a:pt x="230" y="69"/>
                  <a:pt x="230" y="69"/>
                </a:cubicBezTo>
                <a:cubicBezTo>
                  <a:pt x="231" y="69"/>
                  <a:pt x="230" y="70"/>
                  <a:pt x="231" y="70"/>
                </a:cubicBezTo>
                <a:cubicBezTo>
                  <a:pt x="229" y="70"/>
                  <a:pt x="229" y="70"/>
                  <a:pt x="229" y="70"/>
                </a:cubicBezTo>
                <a:cubicBezTo>
                  <a:pt x="230" y="69"/>
                  <a:pt x="229" y="69"/>
                  <a:pt x="228" y="69"/>
                </a:cubicBezTo>
                <a:cubicBezTo>
                  <a:pt x="228" y="68"/>
                  <a:pt x="229" y="69"/>
                  <a:pt x="230" y="69"/>
                </a:cubicBezTo>
                <a:close/>
                <a:moveTo>
                  <a:pt x="227" y="9"/>
                </a:moveTo>
                <a:cubicBezTo>
                  <a:pt x="227" y="9"/>
                  <a:pt x="229" y="9"/>
                  <a:pt x="230" y="9"/>
                </a:cubicBezTo>
                <a:cubicBezTo>
                  <a:pt x="229" y="10"/>
                  <a:pt x="228" y="9"/>
                  <a:pt x="227" y="9"/>
                </a:cubicBezTo>
                <a:close/>
                <a:moveTo>
                  <a:pt x="218" y="7"/>
                </a:moveTo>
                <a:cubicBezTo>
                  <a:pt x="221" y="5"/>
                  <a:pt x="226" y="7"/>
                  <a:pt x="228" y="6"/>
                </a:cubicBezTo>
                <a:cubicBezTo>
                  <a:pt x="227" y="5"/>
                  <a:pt x="226" y="6"/>
                  <a:pt x="224" y="5"/>
                </a:cubicBezTo>
                <a:cubicBezTo>
                  <a:pt x="228" y="4"/>
                  <a:pt x="231" y="5"/>
                  <a:pt x="235" y="5"/>
                </a:cubicBezTo>
                <a:cubicBezTo>
                  <a:pt x="236" y="6"/>
                  <a:pt x="233" y="6"/>
                  <a:pt x="233" y="5"/>
                </a:cubicBezTo>
                <a:cubicBezTo>
                  <a:pt x="232" y="6"/>
                  <a:pt x="231" y="6"/>
                  <a:pt x="229" y="6"/>
                </a:cubicBezTo>
                <a:cubicBezTo>
                  <a:pt x="229" y="8"/>
                  <a:pt x="231" y="6"/>
                  <a:pt x="232" y="7"/>
                </a:cubicBezTo>
                <a:cubicBezTo>
                  <a:pt x="227" y="7"/>
                  <a:pt x="222" y="7"/>
                  <a:pt x="218" y="7"/>
                </a:cubicBezTo>
                <a:close/>
                <a:moveTo>
                  <a:pt x="232" y="60"/>
                </a:moveTo>
                <a:cubicBezTo>
                  <a:pt x="232" y="59"/>
                  <a:pt x="234" y="59"/>
                  <a:pt x="235" y="60"/>
                </a:cubicBezTo>
                <a:cubicBezTo>
                  <a:pt x="234" y="61"/>
                  <a:pt x="234" y="60"/>
                  <a:pt x="232" y="60"/>
                </a:cubicBezTo>
                <a:close/>
                <a:moveTo>
                  <a:pt x="234" y="9"/>
                </a:moveTo>
                <a:cubicBezTo>
                  <a:pt x="234" y="8"/>
                  <a:pt x="236" y="8"/>
                  <a:pt x="236" y="9"/>
                </a:cubicBezTo>
                <a:cubicBezTo>
                  <a:pt x="236" y="9"/>
                  <a:pt x="235" y="9"/>
                  <a:pt x="234" y="9"/>
                </a:cubicBezTo>
                <a:close/>
                <a:moveTo>
                  <a:pt x="237" y="14"/>
                </a:moveTo>
                <a:cubicBezTo>
                  <a:pt x="237" y="14"/>
                  <a:pt x="238" y="14"/>
                  <a:pt x="238" y="14"/>
                </a:cubicBezTo>
                <a:cubicBezTo>
                  <a:pt x="238" y="14"/>
                  <a:pt x="238" y="14"/>
                  <a:pt x="237" y="14"/>
                </a:cubicBezTo>
                <a:close/>
                <a:moveTo>
                  <a:pt x="239" y="14"/>
                </a:moveTo>
                <a:cubicBezTo>
                  <a:pt x="241" y="13"/>
                  <a:pt x="242" y="13"/>
                  <a:pt x="243" y="14"/>
                </a:cubicBezTo>
                <a:cubicBezTo>
                  <a:pt x="243" y="15"/>
                  <a:pt x="240" y="14"/>
                  <a:pt x="239" y="14"/>
                </a:cubicBezTo>
                <a:close/>
                <a:moveTo>
                  <a:pt x="243" y="14"/>
                </a:moveTo>
                <a:cubicBezTo>
                  <a:pt x="243" y="13"/>
                  <a:pt x="245" y="13"/>
                  <a:pt x="246" y="14"/>
                </a:cubicBezTo>
                <a:cubicBezTo>
                  <a:pt x="246" y="14"/>
                  <a:pt x="244" y="14"/>
                  <a:pt x="243" y="14"/>
                </a:cubicBezTo>
                <a:close/>
                <a:moveTo>
                  <a:pt x="245" y="19"/>
                </a:moveTo>
                <a:cubicBezTo>
                  <a:pt x="251" y="17"/>
                  <a:pt x="260" y="19"/>
                  <a:pt x="266" y="17"/>
                </a:cubicBezTo>
                <a:cubicBezTo>
                  <a:pt x="273" y="18"/>
                  <a:pt x="282" y="17"/>
                  <a:pt x="289" y="16"/>
                </a:cubicBezTo>
                <a:cubicBezTo>
                  <a:pt x="289" y="16"/>
                  <a:pt x="288" y="16"/>
                  <a:pt x="288" y="16"/>
                </a:cubicBezTo>
                <a:cubicBezTo>
                  <a:pt x="295" y="15"/>
                  <a:pt x="301" y="16"/>
                  <a:pt x="308" y="16"/>
                </a:cubicBezTo>
                <a:cubicBezTo>
                  <a:pt x="308" y="18"/>
                  <a:pt x="302" y="16"/>
                  <a:pt x="301" y="18"/>
                </a:cubicBezTo>
                <a:cubicBezTo>
                  <a:pt x="302" y="18"/>
                  <a:pt x="303" y="18"/>
                  <a:pt x="305" y="18"/>
                </a:cubicBezTo>
                <a:cubicBezTo>
                  <a:pt x="296" y="20"/>
                  <a:pt x="284" y="17"/>
                  <a:pt x="274" y="19"/>
                </a:cubicBezTo>
                <a:cubicBezTo>
                  <a:pt x="273" y="19"/>
                  <a:pt x="272" y="20"/>
                  <a:pt x="271" y="19"/>
                </a:cubicBezTo>
                <a:cubicBezTo>
                  <a:pt x="270" y="19"/>
                  <a:pt x="270" y="19"/>
                  <a:pt x="269" y="19"/>
                </a:cubicBezTo>
                <a:cubicBezTo>
                  <a:pt x="268" y="19"/>
                  <a:pt x="268" y="19"/>
                  <a:pt x="268" y="19"/>
                </a:cubicBezTo>
                <a:cubicBezTo>
                  <a:pt x="267" y="20"/>
                  <a:pt x="264" y="18"/>
                  <a:pt x="262" y="19"/>
                </a:cubicBezTo>
                <a:cubicBezTo>
                  <a:pt x="261" y="19"/>
                  <a:pt x="259" y="20"/>
                  <a:pt x="258" y="19"/>
                </a:cubicBezTo>
                <a:cubicBezTo>
                  <a:pt x="255" y="19"/>
                  <a:pt x="249" y="19"/>
                  <a:pt x="245" y="19"/>
                </a:cubicBezTo>
                <a:close/>
                <a:moveTo>
                  <a:pt x="251" y="22"/>
                </a:moveTo>
                <a:cubicBezTo>
                  <a:pt x="260" y="20"/>
                  <a:pt x="270" y="21"/>
                  <a:pt x="279" y="21"/>
                </a:cubicBezTo>
                <a:cubicBezTo>
                  <a:pt x="280" y="21"/>
                  <a:pt x="278" y="21"/>
                  <a:pt x="279" y="20"/>
                </a:cubicBezTo>
                <a:cubicBezTo>
                  <a:pt x="281" y="20"/>
                  <a:pt x="281" y="20"/>
                  <a:pt x="281" y="20"/>
                </a:cubicBezTo>
                <a:cubicBezTo>
                  <a:pt x="280" y="21"/>
                  <a:pt x="279" y="20"/>
                  <a:pt x="279" y="21"/>
                </a:cubicBezTo>
                <a:cubicBezTo>
                  <a:pt x="281" y="22"/>
                  <a:pt x="285" y="20"/>
                  <a:pt x="286" y="22"/>
                </a:cubicBezTo>
                <a:cubicBezTo>
                  <a:pt x="273" y="22"/>
                  <a:pt x="263" y="23"/>
                  <a:pt x="251" y="22"/>
                </a:cubicBezTo>
                <a:close/>
                <a:moveTo>
                  <a:pt x="260" y="25"/>
                </a:moveTo>
                <a:cubicBezTo>
                  <a:pt x="265" y="24"/>
                  <a:pt x="272" y="24"/>
                  <a:pt x="276" y="25"/>
                </a:cubicBezTo>
                <a:cubicBezTo>
                  <a:pt x="271" y="25"/>
                  <a:pt x="265" y="25"/>
                  <a:pt x="260" y="25"/>
                </a:cubicBezTo>
                <a:close/>
                <a:moveTo>
                  <a:pt x="273" y="30"/>
                </a:moveTo>
                <a:cubicBezTo>
                  <a:pt x="273" y="29"/>
                  <a:pt x="274" y="29"/>
                  <a:pt x="274" y="29"/>
                </a:cubicBezTo>
                <a:cubicBezTo>
                  <a:pt x="274" y="30"/>
                  <a:pt x="273" y="30"/>
                  <a:pt x="273" y="30"/>
                </a:cubicBezTo>
                <a:close/>
                <a:moveTo>
                  <a:pt x="280" y="47"/>
                </a:moveTo>
                <a:cubicBezTo>
                  <a:pt x="281" y="46"/>
                  <a:pt x="284" y="46"/>
                  <a:pt x="285" y="47"/>
                </a:cubicBezTo>
                <a:cubicBezTo>
                  <a:pt x="283" y="47"/>
                  <a:pt x="282" y="47"/>
                  <a:pt x="280" y="47"/>
                </a:cubicBezTo>
                <a:close/>
                <a:moveTo>
                  <a:pt x="319" y="45"/>
                </a:moveTo>
                <a:cubicBezTo>
                  <a:pt x="319" y="44"/>
                  <a:pt x="320" y="44"/>
                  <a:pt x="320" y="45"/>
                </a:cubicBezTo>
                <a:cubicBezTo>
                  <a:pt x="320" y="46"/>
                  <a:pt x="320" y="45"/>
                  <a:pt x="319" y="45"/>
                </a:cubicBezTo>
                <a:close/>
                <a:moveTo>
                  <a:pt x="323" y="45"/>
                </a:moveTo>
                <a:cubicBezTo>
                  <a:pt x="324" y="45"/>
                  <a:pt x="325" y="45"/>
                  <a:pt x="325" y="45"/>
                </a:cubicBezTo>
                <a:cubicBezTo>
                  <a:pt x="325" y="45"/>
                  <a:pt x="324" y="45"/>
                  <a:pt x="323" y="45"/>
                </a:cubicBezTo>
                <a:close/>
                <a:moveTo>
                  <a:pt x="199" y="83"/>
                </a:moveTo>
                <a:cubicBezTo>
                  <a:pt x="201" y="82"/>
                  <a:pt x="205" y="84"/>
                  <a:pt x="207" y="83"/>
                </a:cubicBezTo>
                <a:cubicBezTo>
                  <a:pt x="206" y="82"/>
                  <a:pt x="204" y="82"/>
                  <a:pt x="203" y="82"/>
                </a:cubicBezTo>
                <a:cubicBezTo>
                  <a:pt x="203" y="82"/>
                  <a:pt x="204" y="81"/>
                  <a:pt x="203" y="81"/>
                </a:cubicBezTo>
                <a:cubicBezTo>
                  <a:pt x="200" y="81"/>
                  <a:pt x="195" y="82"/>
                  <a:pt x="192" y="81"/>
                </a:cubicBezTo>
                <a:cubicBezTo>
                  <a:pt x="192" y="80"/>
                  <a:pt x="193" y="81"/>
                  <a:pt x="193" y="80"/>
                </a:cubicBezTo>
                <a:cubicBezTo>
                  <a:pt x="192" y="80"/>
                  <a:pt x="190" y="80"/>
                  <a:pt x="189" y="81"/>
                </a:cubicBezTo>
                <a:cubicBezTo>
                  <a:pt x="190" y="81"/>
                  <a:pt x="191" y="81"/>
                  <a:pt x="191" y="82"/>
                </a:cubicBezTo>
                <a:cubicBezTo>
                  <a:pt x="178" y="82"/>
                  <a:pt x="164" y="83"/>
                  <a:pt x="153" y="85"/>
                </a:cubicBezTo>
                <a:cubicBezTo>
                  <a:pt x="157" y="85"/>
                  <a:pt x="161" y="84"/>
                  <a:pt x="164" y="84"/>
                </a:cubicBezTo>
                <a:cubicBezTo>
                  <a:pt x="159" y="86"/>
                  <a:pt x="153" y="85"/>
                  <a:pt x="149" y="87"/>
                </a:cubicBezTo>
                <a:cubicBezTo>
                  <a:pt x="150" y="87"/>
                  <a:pt x="151" y="86"/>
                  <a:pt x="151" y="87"/>
                </a:cubicBezTo>
                <a:cubicBezTo>
                  <a:pt x="151" y="88"/>
                  <a:pt x="149" y="87"/>
                  <a:pt x="149" y="88"/>
                </a:cubicBezTo>
                <a:cubicBezTo>
                  <a:pt x="154" y="88"/>
                  <a:pt x="159" y="88"/>
                  <a:pt x="163" y="88"/>
                </a:cubicBezTo>
                <a:cubicBezTo>
                  <a:pt x="165" y="87"/>
                  <a:pt x="166" y="88"/>
                  <a:pt x="167" y="88"/>
                </a:cubicBezTo>
                <a:cubicBezTo>
                  <a:pt x="171" y="88"/>
                  <a:pt x="174" y="87"/>
                  <a:pt x="178" y="87"/>
                </a:cubicBezTo>
                <a:cubicBezTo>
                  <a:pt x="186" y="86"/>
                  <a:pt x="198" y="86"/>
                  <a:pt x="206" y="85"/>
                </a:cubicBezTo>
                <a:cubicBezTo>
                  <a:pt x="205" y="85"/>
                  <a:pt x="204" y="85"/>
                  <a:pt x="204" y="85"/>
                </a:cubicBezTo>
                <a:cubicBezTo>
                  <a:pt x="205" y="85"/>
                  <a:pt x="206" y="84"/>
                  <a:pt x="207" y="84"/>
                </a:cubicBezTo>
                <a:cubicBezTo>
                  <a:pt x="208" y="84"/>
                  <a:pt x="210" y="85"/>
                  <a:pt x="211" y="84"/>
                </a:cubicBezTo>
                <a:cubicBezTo>
                  <a:pt x="207" y="84"/>
                  <a:pt x="201" y="84"/>
                  <a:pt x="199" y="83"/>
                </a:cubicBezTo>
                <a:close/>
                <a:moveTo>
                  <a:pt x="190" y="82"/>
                </a:moveTo>
                <a:cubicBezTo>
                  <a:pt x="193" y="82"/>
                  <a:pt x="195" y="82"/>
                  <a:pt x="197" y="82"/>
                </a:cubicBezTo>
                <a:cubicBezTo>
                  <a:pt x="197" y="83"/>
                  <a:pt x="196" y="83"/>
                  <a:pt x="197" y="83"/>
                </a:cubicBezTo>
                <a:cubicBezTo>
                  <a:pt x="195" y="84"/>
                  <a:pt x="193" y="83"/>
                  <a:pt x="190" y="83"/>
                </a:cubicBezTo>
                <a:lnTo>
                  <a:pt x="190" y="82"/>
                </a:lnTo>
                <a:close/>
                <a:moveTo>
                  <a:pt x="187" y="83"/>
                </a:moveTo>
                <a:cubicBezTo>
                  <a:pt x="184" y="84"/>
                  <a:pt x="178" y="84"/>
                  <a:pt x="176" y="84"/>
                </a:cubicBezTo>
                <a:cubicBezTo>
                  <a:pt x="179" y="82"/>
                  <a:pt x="183" y="83"/>
                  <a:pt x="187" y="83"/>
                </a:cubicBezTo>
                <a:close/>
                <a:moveTo>
                  <a:pt x="175" y="84"/>
                </a:moveTo>
                <a:cubicBezTo>
                  <a:pt x="175" y="84"/>
                  <a:pt x="174" y="84"/>
                  <a:pt x="174" y="84"/>
                </a:cubicBezTo>
                <a:cubicBezTo>
                  <a:pt x="174" y="83"/>
                  <a:pt x="175" y="83"/>
                  <a:pt x="175" y="84"/>
                </a:cubicBezTo>
                <a:close/>
                <a:moveTo>
                  <a:pt x="170" y="86"/>
                </a:moveTo>
                <a:cubicBezTo>
                  <a:pt x="170" y="85"/>
                  <a:pt x="171" y="85"/>
                  <a:pt x="171" y="86"/>
                </a:cubicBezTo>
                <a:cubicBezTo>
                  <a:pt x="171" y="86"/>
                  <a:pt x="170" y="86"/>
                  <a:pt x="170" y="86"/>
                </a:cubicBezTo>
                <a:close/>
                <a:moveTo>
                  <a:pt x="172" y="86"/>
                </a:moveTo>
                <a:cubicBezTo>
                  <a:pt x="172" y="85"/>
                  <a:pt x="172" y="85"/>
                  <a:pt x="172" y="85"/>
                </a:cubicBezTo>
                <a:cubicBezTo>
                  <a:pt x="174" y="85"/>
                  <a:pt x="178" y="83"/>
                  <a:pt x="180" y="86"/>
                </a:cubicBezTo>
                <a:cubicBezTo>
                  <a:pt x="177" y="86"/>
                  <a:pt x="175" y="86"/>
                  <a:pt x="172" y="86"/>
                </a:cubicBezTo>
                <a:close/>
                <a:moveTo>
                  <a:pt x="189" y="85"/>
                </a:moveTo>
                <a:cubicBezTo>
                  <a:pt x="187" y="85"/>
                  <a:pt x="184" y="85"/>
                  <a:pt x="183" y="85"/>
                </a:cubicBezTo>
                <a:cubicBezTo>
                  <a:pt x="182" y="85"/>
                  <a:pt x="182" y="85"/>
                  <a:pt x="182" y="85"/>
                </a:cubicBezTo>
                <a:cubicBezTo>
                  <a:pt x="183" y="84"/>
                  <a:pt x="186" y="84"/>
                  <a:pt x="188" y="85"/>
                </a:cubicBezTo>
                <a:cubicBezTo>
                  <a:pt x="188" y="84"/>
                  <a:pt x="187" y="83"/>
                  <a:pt x="188" y="83"/>
                </a:cubicBezTo>
                <a:cubicBezTo>
                  <a:pt x="189" y="83"/>
                  <a:pt x="188" y="84"/>
                  <a:pt x="188" y="84"/>
                </a:cubicBezTo>
                <a:cubicBezTo>
                  <a:pt x="191" y="84"/>
                  <a:pt x="192" y="83"/>
                  <a:pt x="195" y="84"/>
                </a:cubicBezTo>
                <a:cubicBezTo>
                  <a:pt x="195" y="86"/>
                  <a:pt x="191" y="83"/>
                  <a:pt x="189" y="85"/>
                </a:cubicBezTo>
                <a:close/>
                <a:moveTo>
                  <a:pt x="196" y="84"/>
                </a:moveTo>
                <a:cubicBezTo>
                  <a:pt x="196" y="84"/>
                  <a:pt x="196" y="84"/>
                  <a:pt x="196" y="84"/>
                </a:cubicBezTo>
                <a:cubicBezTo>
                  <a:pt x="196" y="83"/>
                  <a:pt x="197" y="84"/>
                  <a:pt x="198" y="84"/>
                </a:cubicBezTo>
                <a:cubicBezTo>
                  <a:pt x="197" y="84"/>
                  <a:pt x="197" y="84"/>
                  <a:pt x="196" y="84"/>
                </a:cubicBezTo>
                <a:close/>
                <a:moveTo>
                  <a:pt x="222" y="83"/>
                </a:moveTo>
                <a:cubicBezTo>
                  <a:pt x="224" y="83"/>
                  <a:pt x="227" y="83"/>
                  <a:pt x="228" y="83"/>
                </a:cubicBezTo>
                <a:cubicBezTo>
                  <a:pt x="226" y="83"/>
                  <a:pt x="224" y="82"/>
                  <a:pt x="222" y="83"/>
                </a:cubicBezTo>
                <a:close/>
                <a:moveTo>
                  <a:pt x="282" y="62"/>
                </a:moveTo>
                <a:cubicBezTo>
                  <a:pt x="284" y="63"/>
                  <a:pt x="288" y="62"/>
                  <a:pt x="290" y="62"/>
                </a:cubicBezTo>
                <a:cubicBezTo>
                  <a:pt x="290" y="61"/>
                  <a:pt x="292" y="63"/>
                  <a:pt x="293" y="62"/>
                </a:cubicBezTo>
                <a:cubicBezTo>
                  <a:pt x="288" y="62"/>
                  <a:pt x="286" y="61"/>
                  <a:pt x="282" y="62"/>
                </a:cubicBezTo>
                <a:close/>
                <a:moveTo>
                  <a:pt x="318" y="9"/>
                </a:moveTo>
                <a:cubicBezTo>
                  <a:pt x="318" y="8"/>
                  <a:pt x="318" y="9"/>
                  <a:pt x="317" y="9"/>
                </a:cubicBezTo>
                <a:cubicBezTo>
                  <a:pt x="314" y="8"/>
                  <a:pt x="308" y="10"/>
                  <a:pt x="305" y="9"/>
                </a:cubicBezTo>
                <a:cubicBezTo>
                  <a:pt x="305" y="10"/>
                  <a:pt x="303" y="8"/>
                  <a:pt x="303" y="9"/>
                </a:cubicBezTo>
                <a:cubicBezTo>
                  <a:pt x="308" y="10"/>
                  <a:pt x="314" y="10"/>
                  <a:pt x="319" y="10"/>
                </a:cubicBezTo>
                <a:cubicBezTo>
                  <a:pt x="319" y="9"/>
                  <a:pt x="317" y="10"/>
                  <a:pt x="318" y="9"/>
                </a:cubicBezTo>
                <a:close/>
                <a:moveTo>
                  <a:pt x="313" y="81"/>
                </a:moveTo>
                <a:cubicBezTo>
                  <a:pt x="313" y="82"/>
                  <a:pt x="313" y="82"/>
                  <a:pt x="312" y="82"/>
                </a:cubicBezTo>
                <a:cubicBezTo>
                  <a:pt x="313" y="82"/>
                  <a:pt x="312" y="81"/>
                  <a:pt x="312" y="82"/>
                </a:cubicBezTo>
                <a:cubicBezTo>
                  <a:pt x="313" y="82"/>
                  <a:pt x="312" y="83"/>
                  <a:pt x="312" y="83"/>
                </a:cubicBezTo>
                <a:cubicBezTo>
                  <a:pt x="315" y="83"/>
                  <a:pt x="315" y="83"/>
                  <a:pt x="315" y="83"/>
                </a:cubicBezTo>
                <a:cubicBezTo>
                  <a:pt x="314" y="83"/>
                  <a:pt x="315" y="82"/>
                  <a:pt x="314" y="81"/>
                </a:cubicBezTo>
                <a:cubicBezTo>
                  <a:pt x="314" y="82"/>
                  <a:pt x="313" y="81"/>
                  <a:pt x="313" y="81"/>
                </a:cubicBezTo>
                <a:close/>
                <a:moveTo>
                  <a:pt x="369" y="42"/>
                </a:moveTo>
                <a:cubicBezTo>
                  <a:pt x="369" y="42"/>
                  <a:pt x="369" y="42"/>
                  <a:pt x="369" y="42"/>
                </a:cubicBezTo>
                <a:cubicBezTo>
                  <a:pt x="369" y="42"/>
                  <a:pt x="369" y="41"/>
                  <a:pt x="369" y="42"/>
                </a:cubicBezTo>
                <a:cubicBezTo>
                  <a:pt x="369" y="42"/>
                  <a:pt x="369" y="42"/>
                  <a:pt x="369" y="42"/>
                </a:cubicBezTo>
                <a:cubicBezTo>
                  <a:pt x="369" y="42"/>
                  <a:pt x="368" y="42"/>
                  <a:pt x="368" y="41"/>
                </a:cubicBezTo>
                <a:cubicBezTo>
                  <a:pt x="367" y="41"/>
                  <a:pt x="364" y="41"/>
                  <a:pt x="362" y="41"/>
                </a:cubicBezTo>
                <a:cubicBezTo>
                  <a:pt x="365" y="42"/>
                  <a:pt x="367" y="42"/>
                  <a:pt x="369" y="42"/>
                </a:cubicBezTo>
                <a:close/>
                <a:moveTo>
                  <a:pt x="373" y="53"/>
                </a:moveTo>
                <a:cubicBezTo>
                  <a:pt x="374" y="53"/>
                  <a:pt x="376" y="54"/>
                  <a:pt x="377" y="53"/>
                </a:cubicBezTo>
                <a:cubicBezTo>
                  <a:pt x="375" y="53"/>
                  <a:pt x="374" y="52"/>
                  <a:pt x="373" y="53"/>
                </a:cubicBezTo>
                <a:close/>
                <a:moveTo>
                  <a:pt x="332" y="56"/>
                </a:moveTo>
                <a:cubicBezTo>
                  <a:pt x="329" y="56"/>
                  <a:pt x="326" y="56"/>
                  <a:pt x="324" y="57"/>
                </a:cubicBezTo>
                <a:cubicBezTo>
                  <a:pt x="327" y="56"/>
                  <a:pt x="330" y="57"/>
                  <a:pt x="332" y="56"/>
                </a:cubicBezTo>
                <a:close/>
                <a:moveTo>
                  <a:pt x="427" y="17"/>
                </a:moveTo>
                <a:cubicBezTo>
                  <a:pt x="426" y="16"/>
                  <a:pt x="425" y="16"/>
                  <a:pt x="424" y="16"/>
                </a:cubicBezTo>
                <a:cubicBezTo>
                  <a:pt x="418" y="16"/>
                  <a:pt x="410" y="16"/>
                  <a:pt x="404" y="15"/>
                </a:cubicBezTo>
                <a:cubicBezTo>
                  <a:pt x="404" y="14"/>
                  <a:pt x="404" y="13"/>
                  <a:pt x="404" y="12"/>
                </a:cubicBezTo>
                <a:cubicBezTo>
                  <a:pt x="403" y="12"/>
                  <a:pt x="402" y="12"/>
                  <a:pt x="401" y="12"/>
                </a:cubicBezTo>
                <a:cubicBezTo>
                  <a:pt x="397" y="13"/>
                  <a:pt x="391" y="12"/>
                  <a:pt x="387" y="12"/>
                </a:cubicBezTo>
                <a:cubicBezTo>
                  <a:pt x="386" y="12"/>
                  <a:pt x="384" y="11"/>
                  <a:pt x="384" y="12"/>
                </a:cubicBezTo>
                <a:cubicBezTo>
                  <a:pt x="385" y="13"/>
                  <a:pt x="389" y="12"/>
                  <a:pt x="391" y="12"/>
                </a:cubicBezTo>
                <a:cubicBezTo>
                  <a:pt x="393" y="12"/>
                  <a:pt x="395" y="12"/>
                  <a:pt x="396" y="14"/>
                </a:cubicBezTo>
                <a:cubicBezTo>
                  <a:pt x="392" y="14"/>
                  <a:pt x="387" y="13"/>
                  <a:pt x="383" y="13"/>
                </a:cubicBezTo>
                <a:cubicBezTo>
                  <a:pt x="378" y="13"/>
                  <a:pt x="373" y="13"/>
                  <a:pt x="369" y="12"/>
                </a:cubicBezTo>
                <a:cubicBezTo>
                  <a:pt x="369" y="12"/>
                  <a:pt x="369" y="12"/>
                  <a:pt x="369" y="12"/>
                </a:cubicBezTo>
                <a:cubicBezTo>
                  <a:pt x="372" y="14"/>
                  <a:pt x="376" y="13"/>
                  <a:pt x="379" y="15"/>
                </a:cubicBezTo>
                <a:cubicBezTo>
                  <a:pt x="378" y="15"/>
                  <a:pt x="375" y="14"/>
                  <a:pt x="374" y="15"/>
                </a:cubicBezTo>
                <a:cubicBezTo>
                  <a:pt x="376" y="16"/>
                  <a:pt x="378" y="15"/>
                  <a:pt x="379" y="17"/>
                </a:cubicBezTo>
                <a:cubicBezTo>
                  <a:pt x="377" y="18"/>
                  <a:pt x="375" y="16"/>
                  <a:pt x="373" y="16"/>
                </a:cubicBezTo>
                <a:cubicBezTo>
                  <a:pt x="373" y="16"/>
                  <a:pt x="373" y="17"/>
                  <a:pt x="373" y="17"/>
                </a:cubicBezTo>
                <a:cubicBezTo>
                  <a:pt x="376" y="17"/>
                  <a:pt x="380" y="18"/>
                  <a:pt x="383" y="19"/>
                </a:cubicBezTo>
                <a:cubicBezTo>
                  <a:pt x="383" y="19"/>
                  <a:pt x="383" y="20"/>
                  <a:pt x="384" y="20"/>
                </a:cubicBezTo>
                <a:cubicBezTo>
                  <a:pt x="385" y="19"/>
                  <a:pt x="383" y="19"/>
                  <a:pt x="383" y="19"/>
                </a:cubicBezTo>
                <a:cubicBezTo>
                  <a:pt x="386" y="17"/>
                  <a:pt x="388" y="16"/>
                  <a:pt x="391" y="16"/>
                </a:cubicBezTo>
                <a:cubicBezTo>
                  <a:pt x="397" y="15"/>
                  <a:pt x="403" y="16"/>
                  <a:pt x="408" y="16"/>
                </a:cubicBezTo>
                <a:cubicBezTo>
                  <a:pt x="414" y="17"/>
                  <a:pt x="420" y="17"/>
                  <a:pt x="427" y="17"/>
                </a:cubicBezTo>
                <a:close/>
                <a:moveTo>
                  <a:pt x="381" y="15"/>
                </a:moveTo>
                <a:cubicBezTo>
                  <a:pt x="382" y="14"/>
                  <a:pt x="384" y="15"/>
                  <a:pt x="386" y="15"/>
                </a:cubicBezTo>
                <a:cubicBezTo>
                  <a:pt x="385" y="17"/>
                  <a:pt x="382" y="16"/>
                  <a:pt x="381" y="15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5515">
            <a:off x="1454553" y="1169450"/>
            <a:ext cx="1447333" cy="98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458" y="409842"/>
            <a:ext cx="925121" cy="1515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矩形 12"/>
          <p:cNvSpPr/>
          <p:nvPr/>
        </p:nvSpPr>
        <p:spPr>
          <a:xfrm>
            <a:off x="2039392" y="1925061"/>
            <a:ext cx="3508653" cy="972329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Adobe 楷体 Std R" panose="02020400000000000000" pitchFamily="18" charset="-122"/>
                <a:ea typeface="Adobe 楷体 Std R" panose="02020400000000000000" pitchFamily="18" charset="-122"/>
              </a:rPr>
              <a:t>有美为鳞族，潜蟠得所从。标奇初韫宝，表智即称龙</a:t>
            </a:r>
            <a:r>
              <a:rPr lang="zh-CN" altLang="en-US" sz="1200" dirty="0" smtClean="0">
                <a:solidFill>
                  <a:schemeClr val="bg1"/>
                </a:solidFill>
                <a:latin typeface="Adobe 楷体 Std R" panose="02020400000000000000" pitchFamily="18" charset="-122"/>
                <a:ea typeface="Adobe 楷体 Std R" panose="02020400000000000000" pitchFamily="18" charset="-122"/>
              </a:rPr>
              <a:t>。</a:t>
            </a:r>
            <a:r>
              <a:rPr lang="zh-CN" altLang="en-US" sz="1200" dirty="0">
                <a:solidFill>
                  <a:schemeClr val="bg1"/>
                </a:solidFill>
                <a:latin typeface="Adobe 楷体 Std R" panose="02020400000000000000" pitchFamily="18" charset="-122"/>
                <a:ea typeface="Adobe 楷体 Std R" panose="02020400000000000000" pitchFamily="18" charset="-122"/>
              </a:rPr>
              <a:t>大壑长千里，深泉固九重。奋髯云乍起，矫首浪还冲</a:t>
            </a:r>
            <a:r>
              <a:rPr lang="zh-CN" altLang="en-US" sz="1200" dirty="0" smtClean="0">
                <a:solidFill>
                  <a:schemeClr val="bg1"/>
                </a:solidFill>
                <a:latin typeface="Adobe 楷体 Std R" panose="02020400000000000000" pitchFamily="18" charset="-122"/>
                <a:ea typeface="Adobe 楷体 Std R" panose="02020400000000000000" pitchFamily="18" charset="-122"/>
              </a:rPr>
              <a:t>。</a:t>
            </a:r>
            <a:r>
              <a:rPr lang="zh-CN" altLang="en-US" sz="1200" dirty="0">
                <a:solidFill>
                  <a:schemeClr val="bg1"/>
                </a:solidFill>
                <a:latin typeface="Adobe 楷体 Std R" panose="02020400000000000000" pitchFamily="18" charset="-122"/>
                <a:ea typeface="Adobe 楷体 Std R" panose="02020400000000000000" pitchFamily="18" charset="-122"/>
              </a:rPr>
              <a:t>荀氏传高誉，庄生冀绝踪。仍知流泪在，何幸此相逢</a:t>
            </a:r>
            <a:r>
              <a:rPr lang="zh-CN" altLang="en-US" sz="1200" dirty="0" smtClean="0">
                <a:solidFill>
                  <a:schemeClr val="bg1"/>
                </a:solidFill>
                <a:latin typeface="Adobe 楷体 Std R" panose="02020400000000000000" pitchFamily="18" charset="-122"/>
                <a:ea typeface="Adobe 楷体 Std R" panose="02020400000000000000" pitchFamily="18" charset="-122"/>
              </a:rPr>
              <a:t>。  </a:t>
            </a:r>
            <a:endParaRPr lang="zh-CN" altLang="en-US" sz="1200" dirty="0">
              <a:solidFill>
                <a:schemeClr val="bg1"/>
              </a:solidFill>
              <a:latin typeface="Adobe 楷体 Std R" panose="02020400000000000000" pitchFamily="18" charset="-122"/>
              <a:ea typeface="Adobe 楷体 Std R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63058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/>
          <p:cNvGrpSpPr/>
          <p:nvPr/>
        </p:nvGrpSpPr>
        <p:grpSpPr>
          <a:xfrm>
            <a:off x="-164930" y="0"/>
            <a:ext cx="9308930" cy="5338708"/>
            <a:chOff x="-164930" y="0"/>
            <a:chExt cx="9308930" cy="5338708"/>
          </a:xfrm>
        </p:grpSpPr>
        <p:pic>
          <p:nvPicPr>
            <p:cNvPr id="47" name="图片 46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949"/>
            <a:stretch/>
          </p:blipFill>
          <p:spPr>
            <a:xfrm>
              <a:off x="-164930" y="2250039"/>
              <a:ext cx="9298656" cy="3088669"/>
            </a:xfrm>
            <a:prstGeom prst="rect">
              <a:avLst/>
            </a:prstGeom>
            <a:effectLst>
              <a:softEdge rad="228600"/>
            </a:effectLst>
          </p:spPr>
        </p:pic>
        <p:pic>
          <p:nvPicPr>
            <p:cNvPr id="48" name="Picture 6" descr="C:\Documents and Settings\Administrator\桌面\Nipic_7193556_20111024140640832000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408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43721" y="1408930"/>
            <a:ext cx="3461215" cy="3335273"/>
          </a:xfrm>
          <a:prstGeom prst="rect">
            <a:avLst/>
          </a:prstGeom>
        </p:spPr>
      </p:pic>
      <p:sp>
        <p:nvSpPr>
          <p:cNvPr id="5" name="弧形 4"/>
          <p:cNvSpPr/>
          <p:nvPr/>
        </p:nvSpPr>
        <p:spPr>
          <a:xfrm rot="20123216">
            <a:off x="1655112" y="1700981"/>
            <a:ext cx="4716000" cy="2844000"/>
          </a:xfrm>
          <a:prstGeom prst="arc">
            <a:avLst>
              <a:gd name="adj1" fmla="val 11066305"/>
              <a:gd name="adj2" fmla="val 268565"/>
            </a:avLst>
          </a:prstGeom>
          <a:ln>
            <a:gradFill flip="none" rotWithShape="1">
              <a:gsLst>
                <a:gs pos="100000">
                  <a:srgbClr val="E4E6E8">
                    <a:alpha val="43000"/>
                  </a:srgbClr>
                </a:gs>
                <a:gs pos="0">
                  <a:schemeClr val="accent1">
                    <a:lumMod val="5000"/>
                    <a:lumOff val="95000"/>
                    <a:alpha val="72000"/>
                  </a:schemeClr>
                </a:gs>
                <a:gs pos="26000">
                  <a:schemeClr val="bg1">
                    <a:lumMod val="65000"/>
                  </a:schemeClr>
                </a:gs>
                <a:gs pos="67000">
                  <a:schemeClr val="tx1">
                    <a:lumMod val="50000"/>
                    <a:lumOff val="50000"/>
                  </a:schemeClr>
                </a:gs>
                <a:gs pos="48000">
                  <a:schemeClr val="tx1">
                    <a:lumMod val="75000"/>
                    <a:lumOff val="25000"/>
                  </a:schemeClr>
                </a:gs>
              </a:gsLst>
              <a:lin ang="0" scaled="1"/>
              <a:tileRect/>
            </a:gradFill>
            <a:prstDash val="sysDash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1619071" y="2360984"/>
            <a:ext cx="961872" cy="940337"/>
            <a:chOff x="2898904" y="638212"/>
            <a:chExt cx="1081361" cy="1057151"/>
          </a:xfrm>
        </p:grpSpPr>
        <p:grpSp>
          <p:nvGrpSpPr>
            <p:cNvPr id="11" name="组合 10"/>
            <p:cNvGrpSpPr/>
            <p:nvPr/>
          </p:nvGrpSpPr>
          <p:grpSpPr>
            <a:xfrm>
              <a:off x="2898904" y="638212"/>
              <a:ext cx="1081361" cy="1057151"/>
              <a:chOff x="2069306" y="2739231"/>
              <a:chExt cx="2127250" cy="2079625"/>
            </a:xfrm>
          </p:grpSpPr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069306" y="2739231"/>
                <a:ext cx="2127250" cy="20796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" name="图片 33"/>
              <p:cNvPicPr>
                <a:picLocks noChangeAspect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70000" contrast="-70000"/>
              </a:blip>
              <a:srcRect/>
              <a:stretch>
                <a:fillRect/>
              </a:stretch>
            </p:blipFill>
            <p:spPr bwMode="auto">
              <a:xfrm>
                <a:off x="2526149" y="3160719"/>
                <a:ext cx="1377950" cy="13684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7" name="矩形 16"/>
            <p:cNvSpPr/>
            <p:nvPr/>
          </p:nvSpPr>
          <p:spPr>
            <a:xfrm>
              <a:off x="3250563" y="984214"/>
              <a:ext cx="503156" cy="4498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壹</a:t>
              </a:r>
              <a:endParaRPr lang="zh-CN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1816852" y="3407376"/>
            <a:ext cx="738664" cy="1027846"/>
            <a:chOff x="3381839" y="2951618"/>
            <a:chExt cx="738664" cy="1027846"/>
          </a:xfrm>
        </p:grpSpPr>
        <p:sp>
          <p:nvSpPr>
            <p:cNvPr id="24" name="矩形 23"/>
            <p:cNvSpPr/>
            <p:nvPr/>
          </p:nvSpPr>
          <p:spPr>
            <a:xfrm>
              <a:off x="3381839" y="2951618"/>
              <a:ext cx="738664" cy="1027846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有美为鳞族，潜蟠得所从</a:t>
              </a:r>
              <a:r>
                <a:rPr lang="zh-CN" altLang="en-US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。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dobe 楷体 Std R" panose="02020400000000000000" pitchFamily="18" charset="-122"/>
                <a:ea typeface="Adobe 楷体 Std R" panose="02020400000000000000" pitchFamily="18" charset="-122"/>
              </a:endParaRPr>
            </a:p>
          </p:txBody>
        </p:sp>
        <p:cxnSp>
          <p:nvCxnSpPr>
            <p:cNvPr id="27" name="直接连接符 26"/>
            <p:cNvCxnSpPr/>
            <p:nvPr/>
          </p:nvCxnSpPr>
          <p:spPr>
            <a:xfrm>
              <a:off x="3429475" y="2963689"/>
              <a:ext cx="0" cy="9360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>
              <a:off x="3721934" y="2963689"/>
              <a:ext cx="0" cy="9360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>
              <a:off x="4014393" y="2963689"/>
              <a:ext cx="0" cy="9360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组合 50"/>
          <p:cNvGrpSpPr/>
          <p:nvPr/>
        </p:nvGrpSpPr>
        <p:grpSpPr>
          <a:xfrm>
            <a:off x="3076667" y="1596519"/>
            <a:ext cx="961872" cy="940337"/>
            <a:chOff x="2898904" y="638212"/>
            <a:chExt cx="1081361" cy="1057151"/>
          </a:xfrm>
        </p:grpSpPr>
        <p:grpSp>
          <p:nvGrpSpPr>
            <p:cNvPr id="57" name="组合 56"/>
            <p:cNvGrpSpPr/>
            <p:nvPr/>
          </p:nvGrpSpPr>
          <p:grpSpPr>
            <a:xfrm>
              <a:off x="2898904" y="638212"/>
              <a:ext cx="1081361" cy="1057151"/>
              <a:chOff x="2069306" y="2739231"/>
              <a:chExt cx="2127250" cy="2079625"/>
            </a:xfrm>
          </p:grpSpPr>
          <p:pic>
            <p:nvPicPr>
              <p:cNvPr id="59" name="图片 58"/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069306" y="2739231"/>
                <a:ext cx="2127250" cy="20796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0" name="图片 33"/>
              <p:cNvPicPr>
                <a:picLocks noChangeAspect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70000" contrast="-70000"/>
              </a:blip>
              <a:srcRect/>
              <a:stretch>
                <a:fillRect/>
              </a:stretch>
            </p:blipFill>
            <p:spPr bwMode="auto">
              <a:xfrm>
                <a:off x="2526149" y="3160719"/>
                <a:ext cx="1377950" cy="13684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58" name="矩形 57"/>
            <p:cNvSpPr/>
            <p:nvPr/>
          </p:nvSpPr>
          <p:spPr>
            <a:xfrm>
              <a:off x="3226825" y="984214"/>
              <a:ext cx="503156" cy="4498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贰</a:t>
              </a: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3274448" y="2642911"/>
            <a:ext cx="738664" cy="1027846"/>
            <a:chOff x="3381839" y="2951618"/>
            <a:chExt cx="738664" cy="1027846"/>
          </a:xfrm>
        </p:grpSpPr>
        <p:sp>
          <p:nvSpPr>
            <p:cNvPr id="53" name="矩形 52"/>
            <p:cNvSpPr/>
            <p:nvPr/>
          </p:nvSpPr>
          <p:spPr>
            <a:xfrm>
              <a:off x="3381839" y="2951618"/>
              <a:ext cx="738664" cy="1027846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有美为鳞族，潜蟠得所从</a:t>
              </a:r>
              <a:r>
                <a:rPr lang="zh-CN" altLang="en-US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。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dobe 楷体 Std R" panose="02020400000000000000" pitchFamily="18" charset="-122"/>
                <a:ea typeface="Adobe 楷体 Std R" panose="02020400000000000000" pitchFamily="18" charset="-122"/>
              </a:endParaRPr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3429475" y="2963689"/>
              <a:ext cx="0" cy="9360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/>
            <p:cNvCxnSpPr/>
            <p:nvPr/>
          </p:nvCxnSpPr>
          <p:spPr>
            <a:xfrm>
              <a:off x="3721934" y="2963689"/>
              <a:ext cx="0" cy="9360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/>
          </p:nvCxnSpPr>
          <p:spPr>
            <a:xfrm>
              <a:off x="4014393" y="2963689"/>
              <a:ext cx="0" cy="9360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组合 61"/>
          <p:cNvGrpSpPr/>
          <p:nvPr/>
        </p:nvGrpSpPr>
        <p:grpSpPr>
          <a:xfrm>
            <a:off x="4667601" y="1108492"/>
            <a:ext cx="961872" cy="940337"/>
            <a:chOff x="2898904" y="638212"/>
            <a:chExt cx="1081361" cy="1057151"/>
          </a:xfrm>
        </p:grpSpPr>
        <p:grpSp>
          <p:nvGrpSpPr>
            <p:cNvPr id="68" name="组合 67"/>
            <p:cNvGrpSpPr/>
            <p:nvPr/>
          </p:nvGrpSpPr>
          <p:grpSpPr>
            <a:xfrm>
              <a:off x="2898904" y="638212"/>
              <a:ext cx="1081361" cy="1057151"/>
              <a:chOff x="2069306" y="2739231"/>
              <a:chExt cx="2127250" cy="2079625"/>
            </a:xfrm>
          </p:grpSpPr>
          <p:pic>
            <p:nvPicPr>
              <p:cNvPr id="70" name="图片 69"/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069306" y="2739231"/>
                <a:ext cx="2127250" cy="20796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1" name="图片 33"/>
              <p:cNvPicPr>
                <a:picLocks noChangeAspect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70000" contrast="-70000"/>
              </a:blip>
              <a:srcRect/>
              <a:stretch>
                <a:fillRect/>
              </a:stretch>
            </p:blipFill>
            <p:spPr bwMode="auto">
              <a:xfrm>
                <a:off x="2526149" y="3160719"/>
                <a:ext cx="1377950" cy="13684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69" name="矩形 68"/>
            <p:cNvSpPr/>
            <p:nvPr/>
          </p:nvSpPr>
          <p:spPr>
            <a:xfrm>
              <a:off x="3232037" y="1008687"/>
              <a:ext cx="503156" cy="4498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叁</a:t>
              </a: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4865382" y="2154884"/>
            <a:ext cx="738664" cy="1027846"/>
            <a:chOff x="3381839" y="2951618"/>
            <a:chExt cx="738664" cy="1027846"/>
          </a:xfrm>
        </p:grpSpPr>
        <p:sp>
          <p:nvSpPr>
            <p:cNvPr id="64" name="矩形 63"/>
            <p:cNvSpPr/>
            <p:nvPr/>
          </p:nvSpPr>
          <p:spPr>
            <a:xfrm>
              <a:off x="3381839" y="2951618"/>
              <a:ext cx="738664" cy="1027846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有美为鳞族，潜蟠得所从</a:t>
              </a:r>
              <a:r>
                <a:rPr lang="zh-CN" altLang="en-US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。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dobe 楷体 Std R" panose="02020400000000000000" pitchFamily="18" charset="-122"/>
                <a:ea typeface="Adobe 楷体 Std R" panose="02020400000000000000" pitchFamily="18" charset="-122"/>
              </a:endParaRPr>
            </a:p>
          </p:txBody>
        </p:sp>
        <p:cxnSp>
          <p:nvCxnSpPr>
            <p:cNvPr id="65" name="直接连接符 64"/>
            <p:cNvCxnSpPr/>
            <p:nvPr/>
          </p:nvCxnSpPr>
          <p:spPr>
            <a:xfrm>
              <a:off x="3429475" y="2963689"/>
              <a:ext cx="0" cy="9360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/>
            <p:cNvCxnSpPr/>
            <p:nvPr/>
          </p:nvCxnSpPr>
          <p:spPr>
            <a:xfrm>
              <a:off x="3721934" y="2963689"/>
              <a:ext cx="0" cy="9360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/>
            <p:cNvCxnSpPr/>
            <p:nvPr/>
          </p:nvCxnSpPr>
          <p:spPr>
            <a:xfrm>
              <a:off x="4014393" y="2963689"/>
              <a:ext cx="0" cy="9360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88645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37"/>
          <p:cNvSpPr>
            <a:spLocks noEditPoints="1"/>
          </p:cNvSpPr>
          <p:nvPr/>
        </p:nvSpPr>
        <p:spPr bwMode="auto">
          <a:xfrm>
            <a:off x="765425" y="1953680"/>
            <a:ext cx="7613150" cy="536013"/>
          </a:xfrm>
          <a:custGeom>
            <a:avLst/>
            <a:gdLst>
              <a:gd name="T0" fmla="*/ 181 w 820"/>
              <a:gd name="T1" fmla="*/ 18 h 67"/>
              <a:gd name="T2" fmla="*/ 97 w 820"/>
              <a:gd name="T3" fmla="*/ 32 h 67"/>
              <a:gd name="T4" fmla="*/ 44 w 820"/>
              <a:gd name="T5" fmla="*/ 41 h 67"/>
              <a:gd name="T6" fmla="*/ 119 w 820"/>
              <a:gd name="T7" fmla="*/ 30 h 67"/>
              <a:gd name="T8" fmla="*/ 654 w 820"/>
              <a:gd name="T9" fmla="*/ 5 h 67"/>
              <a:gd name="T10" fmla="*/ 41 w 820"/>
              <a:gd name="T11" fmla="*/ 32 h 67"/>
              <a:gd name="T12" fmla="*/ 349 w 820"/>
              <a:gd name="T13" fmla="*/ 9 h 67"/>
              <a:gd name="T14" fmla="*/ 776 w 820"/>
              <a:gd name="T15" fmla="*/ 50 h 67"/>
              <a:gd name="T16" fmla="*/ 699 w 820"/>
              <a:gd name="T17" fmla="*/ 45 h 67"/>
              <a:gd name="T18" fmla="*/ 674 w 820"/>
              <a:gd name="T19" fmla="*/ 34 h 67"/>
              <a:gd name="T20" fmla="*/ 376 w 820"/>
              <a:gd name="T21" fmla="*/ 46 h 67"/>
              <a:gd name="T22" fmla="*/ 730 w 820"/>
              <a:gd name="T23" fmla="*/ 47 h 67"/>
              <a:gd name="T24" fmla="*/ 650 w 820"/>
              <a:gd name="T25" fmla="*/ 53 h 67"/>
              <a:gd name="T26" fmla="*/ 638 w 820"/>
              <a:gd name="T27" fmla="*/ 44 h 67"/>
              <a:gd name="T28" fmla="*/ 601 w 820"/>
              <a:gd name="T29" fmla="*/ 33 h 67"/>
              <a:gd name="T30" fmla="*/ 696 w 820"/>
              <a:gd name="T31" fmla="*/ 29 h 67"/>
              <a:gd name="T32" fmla="*/ 753 w 820"/>
              <a:gd name="T33" fmla="*/ 20 h 67"/>
              <a:gd name="T34" fmla="*/ 734 w 820"/>
              <a:gd name="T35" fmla="*/ 11 h 67"/>
              <a:gd name="T36" fmla="*/ 701 w 820"/>
              <a:gd name="T37" fmla="*/ 8 h 67"/>
              <a:gd name="T38" fmla="*/ 556 w 820"/>
              <a:gd name="T39" fmla="*/ 5 h 67"/>
              <a:gd name="T40" fmla="*/ 491 w 820"/>
              <a:gd name="T41" fmla="*/ 7 h 67"/>
              <a:gd name="T42" fmla="*/ 433 w 820"/>
              <a:gd name="T43" fmla="*/ 8 h 67"/>
              <a:gd name="T44" fmla="*/ 248 w 820"/>
              <a:gd name="T45" fmla="*/ 21 h 67"/>
              <a:gd name="T46" fmla="*/ 88 w 820"/>
              <a:gd name="T47" fmla="*/ 37 h 67"/>
              <a:gd name="T48" fmla="*/ 14 w 820"/>
              <a:gd name="T49" fmla="*/ 66 h 67"/>
              <a:gd name="T50" fmla="*/ 655 w 820"/>
              <a:gd name="T51" fmla="*/ 59 h 67"/>
              <a:gd name="T52" fmla="*/ 636 w 820"/>
              <a:gd name="T53" fmla="*/ 49 h 67"/>
              <a:gd name="T54" fmla="*/ 662 w 820"/>
              <a:gd name="T55" fmla="*/ 24 h 67"/>
              <a:gd name="T56" fmla="*/ 691 w 820"/>
              <a:gd name="T57" fmla="*/ 20 h 67"/>
              <a:gd name="T58" fmla="*/ 643 w 820"/>
              <a:gd name="T59" fmla="*/ 29 h 67"/>
              <a:gd name="T60" fmla="*/ 254 w 820"/>
              <a:gd name="T61" fmla="*/ 20 h 67"/>
              <a:gd name="T62" fmla="*/ 585 w 820"/>
              <a:gd name="T63" fmla="*/ 32 h 67"/>
              <a:gd name="T64" fmla="*/ 532 w 820"/>
              <a:gd name="T65" fmla="*/ 35 h 67"/>
              <a:gd name="T66" fmla="*/ 516 w 820"/>
              <a:gd name="T67" fmla="*/ 32 h 67"/>
              <a:gd name="T68" fmla="*/ 482 w 820"/>
              <a:gd name="T69" fmla="*/ 36 h 67"/>
              <a:gd name="T70" fmla="*/ 435 w 820"/>
              <a:gd name="T71" fmla="*/ 34 h 67"/>
              <a:gd name="T72" fmla="*/ 419 w 820"/>
              <a:gd name="T73" fmla="*/ 32 h 67"/>
              <a:gd name="T74" fmla="*/ 365 w 820"/>
              <a:gd name="T75" fmla="*/ 37 h 67"/>
              <a:gd name="T76" fmla="*/ 337 w 820"/>
              <a:gd name="T77" fmla="*/ 37 h 67"/>
              <a:gd name="T78" fmla="*/ 253 w 820"/>
              <a:gd name="T79" fmla="*/ 36 h 67"/>
              <a:gd name="T80" fmla="*/ 215 w 820"/>
              <a:gd name="T81" fmla="*/ 50 h 67"/>
              <a:gd name="T82" fmla="*/ 193 w 820"/>
              <a:gd name="T83" fmla="*/ 60 h 67"/>
              <a:gd name="T84" fmla="*/ 260 w 820"/>
              <a:gd name="T85" fmla="*/ 56 h 67"/>
              <a:gd name="T86" fmla="*/ 333 w 820"/>
              <a:gd name="T87" fmla="*/ 47 h 67"/>
              <a:gd name="T88" fmla="*/ 399 w 820"/>
              <a:gd name="T89" fmla="*/ 46 h 67"/>
              <a:gd name="T90" fmla="*/ 418 w 820"/>
              <a:gd name="T91" fmla="*/ 46 h 67"/>
              <a:gd name="T92" fmla="*/ 327 w 820"/>
              <a:gd name="T93" fmla="*/ 53 h 67"/>
              <a:gd name="T94" fmla="*/ 340 w 820"/>
              <a:gd name="T95" fmla="*/ 54 h 67"/>
              <a:gd name="T96" fmla="*/ 394 w 820"/>
              <a:gd name="T97" fmla="*/ 57 h 67"/>
              <a:gd name="T98" fmla="*/ 461 w 820"/>
              <a:gd name="T99" fmla="*/ 46 h 67"/>
              <a:gd name="T100" fmla="*/ 459 w 820"/>
              <a:gd name="T101" fmla="*/ 37 h 67"/>
              <a:gd name="T102" fmla="*/ 477 w 820"/>
              <a:gd name="T103" fmla="*/ 61 h 67"/>
              <a:gd name="T104" fmla="*/ 504 w 820"/>
              <a:gd name="T105" fmla="*/ 44 h 67"/>
              <a:gd name="T106" fmla="*/ 524 w 820"/>
              <a:gd name="T107" fmla="*/ 44 h 67"/>
              <a:gd name="T108" fmla="*/ 547 w 820"/>
              <a:gd name="T109" fmla="*/ 62 h 67"/>
              <a:gd name="T110" fmla="*/ 624 w 820"/>
              <a:gd name="T111" fmla="*/ 53 h 67"/>
              <a:gd name="T112" fmla="*/ 706 w 820"/>
              <a:gd name="T113" fmla="*/ 47 h 67"/>
              <a:gd name="T114" fmla="*/ 27 w 820"/>
              <a:gd name="T115" fmla="*/ 41 h 67"/>
              <a:gd name="T116" fmla="*/ 738 w 820"/>
              <a:gd name="T117" fmla="*/ 56 h 67"/>
              <a:gd name="T118" fmla="*/ 722 w 820"/>
              <a:gd name="T119" fmla="*/ 36 h 67"/>
              <a:gd name="T120" fmla="*/ 628 w 820"/>
              <a:gd name="T121" fmla="*/ 35 h 67"/>
              <a:gd name="T122" fmla="*/ 364 w 820"/>
              <a:gd name="T123" fmla="*/ 44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820" h="67">
                <a:moveTo>
                  <a:pt x="150" y="23"/>
                </a:moveTo>
                <a:cubicBezTo>
                  <a:pt x="145" y="23"/>
                  <a:pt x="139" y="23"/>
                  <a:pt x="134" y="24"/>
                </a:cubicBezTo>
                <a:cubicBezTo>
                  <a:pt x="139" y="25"/>
                  <a:pt x="146" y="23"/>
                  <a:pt x="150" y="23"/>
                </a:cubicBezTo>
                <a:close/>
                <a:moveTo>
                  <a:pt x="124" y="30"/>
                </a:moveTo>
                <a:cubicBezTo>
                  <a:pt x="126" y="30"/>
                  <a:pt x="128" y="30"/>
                  <a:pt x="130" y="29"/>
                </a:cubicBezTo>
                <a:cubicBezTo>
                  <a:pt x="128" y="29"/>
                  <a:pt x="125" y="29"/>
                  <a:pt x="124" y="30"/>
                </a:cubicBezTo>
                <a:close/>
                <a:moveTo>
                  <a:pt x="209" y="14"/>
                </a:moveTo>
                <a:cubicBezTo>
                  <a:pt x="207" y="15"/>
                  <a:pt x="204" y="14"/>
                  <a:pt x="203" y="15"/>
                </a:cubicBezTo>
                <a:cubicBezTo>
                  <a:pt x="204" y="15"/>
                  <a:pt x="207" y="16"/>
                  <a:pt x="209" y="14"/>
                </a:cubicBezTo>
                <a:close/>
                <a:moveTo>
                  <a:pt x="189" y="16"/>
                </a:moveTo>
                <a:cubicBezTo>
                  <a:pt x="192" y="16"/>
                  <a:pt x="196" y="15"/>
                  <a:pt x="199" y="15"/>
                </a:cubicBezTo>
                <a:cubicBezTo>
                  <a:pt x="197" y="15"/>
                  <a:pt x="190" y="15"/>
                  <a:pt x="189" y="16"/>
                </a:cubicBezTo>
                <a:close/>
                <a:moveTo>
                  <a:pt x="262" y="14"/>
                </a:moveTo>
                <a:cubicBezTo>
                  <a:pt x="263" y="14"/>
                  <a:pt x="266" y="14"/>
                  <a:pt x="264" y="13"/>
                </a:cubicBezTo>
                <a:cubicBezTo>
                  <a:pt x="262" y="13"/>
                  <a:pt x="258" y="14"/>
                  <a:pt x="257" y="14"/>
                </a:cubicBezTo>
                <a:cubicBezTo>
                  <a:pt x="259" y="14"/>
                  <a:pt x="260" y="14"/>
                  <a:pt x="262" y="14"/>
                </a:cubicBezTo>
                <a:close/>
                <a:moveTo>
                  <a:pt x="231" y="15"/>
                </a:moveTo>
                <a:cubicBezTo>
                  <a:pt x="229" y="15"/>
                  <a:pt x="227" y="15"/>
                  <a:pt x="226" y="15"/>
                </a:cubicBezTo>
                <a:cubicBezTo>
                  <a:pt x="227" y="15"/>
                  <a:pt x="230" y="16"/>
                  <a:pt x="231" y="15"/>
                </a:cubicBezTo>
                <a:close/>
                <a:moveTo>
                  <a:pt x="185" y="18"/>
                </a:moveTo>
                <a:cubicBezTo>
                  <a:pt x="183" y="18"/>
                  <a:pt x="181" y="17"/>
                  <a:pt x="181" y="18"/>
                </a:cubicBezTo>
                <a:cubicBezTo>
                  <a:pt x="181" y="18"/>
                  <a:pt x="184" y="19"/>
                  <a:pt x="185" y="18"/>
                </a:cubicBezTo>
                <a:close/>
                <a:moveTo>
                  <a:pt x="150" y="19"/>
                </a:moveTo>
                <a:cubicBezTo>
                  <a:pt x="149" y="18"/>
                  <a:pt x="148" y="19"/>
                  <a:pt x="148" y="19"/>
                </a:cubicBezTo>
                <a:cubicBezTo>
                  <a:pt x="147" y="19"/>
                  <a:pt x="144" y="19"/>
                  <a:pt x="144" y="20"/>
                </a:cubicBezTo>
                <a:cubicBezTo>
                  <a:pt x="146" y="20"/>
                  <a:pt x="149" y="20"/>
                  <a:pt x="150" y="19"/>
                </a:cubicBezTo>
                <a:close/>
                <a:moveTo>
                  <a:pt x="59" y="33"/>
                </a:moveTo>
                <a:cubicBezTo>
                  <a:pt x="55" y="34"/>
                  <a:pt x="47" y="34"/>
                  <a:pt x="43" y="35"/>
                </a:cubicBezTo>
                <a:cubicBezTo>
                  <a:pt x="44" y="36"/>
                  <a:pt x="44" y="36"/>
                  <a:pt x="44" y="36"/>
                </a:cubicBezTo>
                <a:cubicBezTo>
                  <a:pt x="41" y="37"/>
                  <a:pt x="35" y="37"/>
                  <a:pt x="33" y="38"/>
                </a:cubicBezTo>
                <a:cubicBezTo>
                  <a:pt x="36" y="39"/>
                  <a:pt x="39" y="37"/>
                  <a:pt x="43" y="38"/>
                </a:cubicBezTo>
                <a:cubicBezTo>
                  <a:pt x="42" y="38"/>
                  <a:pt x="41" y="38"/>
                  <a:pt x="41" y="39"/>
                </a:cubicBezTo>
                <a:cubicBezTo>
                  <a:pt x="43" y="39"/>
                  <a:pt x="45" y="40"/>
                  <a:pt x="47" y="38"/>
                </a:cubicBezTo>
                <a:cubicBezTo>
                  <a:pt x="46" y="37"/>
                  <a:pt x="43" y="39"/>
                  <a:pt x="43" y="38"/>
                </a:cubicBezTo>
                <a:cubicBezTo>
                  <a:pt x="49" y="38"/>
                  <a:pt x="52" y="36"/>
                  <a:pt x="59" y="36"/>
                </a:cubicBezTo>
                <a:cubicBezTo>
                  <a:pt x="59" y="37"/>
                  <a:pt x="58" y="37"/>
                  <a:pt x="57" y="37"/>
                </a:cubicBezTo>
                <a:cubicBezTo>
                  <a:pt x="58" y="39"/>
                  <a:pt x="63" y="38"/>
                  <a:pt x="64" y="37"/>
                </a:cubicBezTo>
                <a:cubicBezTo>
                  <a:pt x="64" y="36"/>
                  <a:pt x="62" y="37"/>
                  <a:pt x="61" y="36"/>
                </a:cubicBezTo>
                <a:cubicBezTo>
                  <a:pt x="64" y="36"/>
                  <a:pt x="71" y="34"/>
                  <a:pt x="72" y="36"/>
                </a:cubicBezTo>
                <a:cubicBezTo>
                  <a:pt x="73" y="36"/>
                  <a:pt x="75" y="36"/>
                  <a:pt x="76" y="35"/>
                </a:cubicBezTo>
                <a:cubicBezTo>
                  <a:pt x="75" y="35"/>
                  <a:pt x="75" y="35"/>
                  <a:pt x="74" y="34"/>
                </a:cubicBezTo>
                <a:cubicBezTo>
                  <a:pt x="83" y="34"/>
                  <a:pt x="89" y="33"/>
                  <a:pt x="97" y="32"/>
                </a:cubicBezTo>
                <a:cubicBezTo>
                  <a:pt x="95" y="32"/>
                  <a:pt x="93" y="31"/>
                  <a:pt x="91" y="32"/>
                </a:cubicBezTo>
                <a:cubicBezTo>
                  <a:pt x="91" y="32"/>
                  <a:pt x="91" y="31"/>
                  <a:pt x="91" y="31"/>
                </a:cubicBezTo>
                <a:cubicBezTo>
                  <a:pt x="90" y="31"/>
                  <a:pt x="88" y="30"/>
                  <a:pt x="88" y="31"/>
                </a:cubicBezTo>
                <a:cubicBezTo>
                  <a:pt x="89" y="32"/>
                  <a:pt x="91" y="31"/>
                  <a:pt x="90" y="32"/>
                </a:cubicBezTo>
                <a:cubicBezTo>
                  <a:pt x="84" y="32"/>
                  <a:pt x="77" y="33"/>
                  <a:pt x="71" y="34"/>
                </a:cubicBezTo>
                <a:cubicBezTo>
                  <a:pt x="71" y="33"/>
                  <a:pt x="72" y="33"/>
                  <a:pt x="72" y="32"/>
                </a:cubicBezTo>
                <a:cubicBezTo>
                  <a:pt x="68" y="32"/>
                  <a:pt x="64" y="33"/>
                  <a:pt x="61" y="33"/>
                </a:cubicBezTo>
                <a:cubicBezTo>
                  <a:pt x="62" y="32"/>
                  <a:pt x="64" y="33"/>
                  <a:pt x="64" y="32"/>
                </a:cubicBezTo>
                <a:cubicBezTo>
                  <a:pt x="63" y="32"/>
                  <a:pt x="62" y="31"/>
                  <a:pt x="61" y="31"/>
                </a:cubicBezTo>
                <a:cubicBezTo>
                  <a:pt x="63" y="30"/>
                  <a:pt x="67" y="31"/>
                  <a:pt x="67" y="29"/>
                </a:cubicBezTo>
                <a:cubicBezTo>
                  <a:pt x="64" y="30"/>
                  <a:pt x="61" y="29"/>
                  <a:pt x="58" y="30"/>
                </a:cubicBezTo>
                <a:cubicBezTo>
                  <a:pt x="59" y="30"/>
                  <a:pt x="59" y="31"/>
                  <a:pt x="59" y="31"/>
                </a:cubicBezTo>
                <a:cubicBezTo>
                  <a:pt x="58" y="32"/>
                  <a:pt x="57" y="33"/>
                  <a:pt x="55" y="32"/>
                </a:cubicBezTo>
                <a:cubicBezTo>
                  <a:pt x="56" y="34"/>
                  <a:pt x="58" y="32"/>
                  <a:pt x="59" y="33"/>
                </a:cubicBezTo>
                <a:close/>
                <a:moveTo>
                  <a:pt x="54" y="35"/>
                </a:moveTo>
                <a:cubicBezTo>
                  <a:pt x="54" y="35"/>
                  <a:pt x="56" y="34"/>
                  <a:pt x="57" y="34"/>
                </a:cubicBezTo>
                <a:cubicBezTo>
                  <a:pt x="57" y="36"/>
                  <a:pt x="55" y="35"/>
                  <a:pt x="54" y="35"/>
                </a:cubicBezTo>
                <a:close/>
                <a:moveTo>
                  <a:pt x="66" y="34"/>
                </a:moveTo>
                <a:cubicBezTo>
                  <a:pt x="67" y="35"/>
                  <a:pt x="59" y="35"/>
                  <a:pt x="58" y="35"/>
                </a:cubicBezTo>
                <a:cubicBezTo>
                  <a:pt x="61" y="34"/>
                  <a:pt x="64" y="34"/>
                  <a:pt x="66" y="34"/>
                </a:cubicBezTo>
                <a:close/>
                <a:moveTo>
                  <a:pt x="44" y="41"/>
                </a:moveTo>
                <a:cubicBezTo>
                  <a:pt x="51" y="43"/>
                  <a:pt x="58" y="40"/>
                  <a:pt x="65" y="40"/>
                </a:cubicBezTo>
                <a:cubicBezTo>
                  <a:pt x="71" y="39"/>
                  <a:pt x="75" y="41"/>
                  <a:pt x="80" y="38"/>
                </a:cubicBezTo>
                <a:cubicBezTo>
                  <a:pt x="68" y="38"/>
                  <a:pt x="57" y="40"/>
                  <a:pt x="44" y="41"/>
                </a:cubicBezTo>
                <a:cubicBezTo>
                  <a:pt x="43" y="41"/>
                  <a:pt x="44" y="42"/>
                  <a:pt x="44" y="41"/>
                </a:cubicBezTo>
                <a:close/>
                <a:moveTo>
                  <a:pt x="45" y="30"/>
                </a:moveTo>
                <a:cubicBezTo>
                  <a:pt x="42" y="30"/>
                  <a:pt x="41" y="29"/>
                  <a:pt x="37" y="29"/>
                </a:cubicBezTo>
                <a:cubicBezTo>
                  <a:pt x="38" y="30"/>
                  <a:pt x="38" y="30"/>
                  <a:pt x="37" y="31"/>
                </a:cubicBezTo>
                <a:cubicBezTo>
                  <a:pt x="39" y="31"/>
                  <a:pt x="43" y="31"/>
                  <a:pt x="45" y="30"/>
                </a:cubicBezTo>
                <a:close/>
                <a:moveTo>
                  <a:pt x="54" y="33"/>
                </a:moveTo>
                <a:cubicBezTo>
                  <a:pt x="52" y="32"/>
                  <a:pt x="50" y="33"/>
                  <a:pt x="50" y="32"/>
                </a:cubicBezTo>
                <a:cubicBezTo>
                  <a:pt x="50" y="31"/>
                  <a:pt x="52" y="32"/>
                  <a:pt x="53" y="32"/>
                </a:cubicBezTo>
                <a:cubicBezTo>
                  <a:pt x="54" y="31"/>
                  <a:pt x="53" y="31"/>
                  <a:pt x="52" y="30"/>
                </a:cubicBezTo>
                <a:cubicBezTo>
                  <a:pt x="52" y="31"/>
                  <a:pt x="52" y="31"/>
                  <a:pt x="52" y="31"/>
                </a:cubicBezTo>
                <a:cubicBezTo>
                  <a:pt x="51" y="31"/>
                  <a:pt x="50" y="31"/>
                  <a:pt x="49" y="31"/>
                </a:cubicBezTo>
                <a:cubicBezTo>
                  <a:pt x="49" y="32"/>
                  <a:pt x="49" y="32"/>
                  <a:pt x="49" y="33"/>
                </a:cubicBezTo>
                <a:cubicBezTo>
                  <a:pt x="48" y="33"/>
                  <a:pt x="48" y="31"/>
                  <a:pt x="47" y="33"/>
                </a:cubicBezTo>
                <a:cubicBezTo>
                  <a:pt x="49" y="33"/>
                  <a:pt x="53" y="34"/>
                  <a:pt x="54" y="33"/>
                </a:cubicBezTo>
                <a:close/>
                <a:moveTo>
                  <a:pt x="113" y="30"/>
                </a:moveTo>
                <a:cubicBezTo>
                  <a:pt x="111" y="30"/>
                  <a:pt x="109" y="30"/>
                  <a:pt x="108" y="30"/>
                </a:cubicBezTo>
                <a:cubicBezTo>
                  <a:pt x="107" y="31"/>
                  <a:pt x="113" y="31"/>
                  <a:pt x="113" y="30"/>
                </a:cubicBezTo>
                <a:close/>
                <a:moveTo>
                  <a:pt x="119" y="30"/>
                </a:moveTo>
                <a:cubicBezTo>
                  <a:pt x="117" y="30"/>
                  <a:pt x="115" y="30"/>
                  <a:pt x="114" y="30"/>
                </a:cubicBezTo>
                <a:cubicBezTo>
                  <a:pt x="115" y="30"/>
                  <a:pt x="119" y="30"/>
                  <a:pt x="119" y="30"/>
                </a:cubicBezTo>
                <a:close/>
                <a:moveTo>
                  <a:pt x="112" y="13"/>
                </a:moveTo>
                <a:cubicBezTo>
                  <a:pt x="110" y="14"/>
                  <a:pt x="107" y="12"/>
                  <a:pt x="106" y="14"/>
                </a:cubicBezTo>
                <a:cubicBezTo>
                  <a:pt x="109" y="14"/>
                  <a:pt x="111" y="14"/>
                  <a:pt x="112" y="13"/>
                </a:cubicBezTo>
                <a:close/>
                <a:moveTo>
                  <a:pt x="76" y="33"/>
                </a:moveTo>
                <a:cubicBezTo>
                  <a:pt x="78" y="32"/>
                  <a:pt x="81" y="32"/>
                  <a:pt x="83" y="31"/>
                </a:cubicBezTo>
                <a:cubicBezTo>
                  <a:pt x="80" y="32"/>
                  <a:pt x="77" y="31"/>
                  <a:pt x="76" y="33"/>
                </a:cubicBezTo>
                <a:close/>
                <a:moveTo>
                  <a:pt x="99" y="26"/>
                </a:moveTo>
                <a:cubicBezTo>
                  <a:pt x="100" y="26"/>
                  <a:pt x="102" y="26"/>
                  <a:pt x="103" y="26"/>
                </a:cubicBezTo>
                <a:cubicBezTo>
                  <a:pt x="101" y="26"/>
                  <a:pt x="97" y="26"/>
                  <a:pt x="99" y="26"/>
                </a:cubicBezTo>
                <a:close/>
                <a:moveTo>
                  <a:pt x="105" y="31"/>
                </a:moveTo>
                <a:cubicBezTo>
                  <a:pt x="103" y="31"/>
                  <a:pt x="100" y="30"/>
                  <a:pt x="100" y="32"/>
                </a:cubicBezTo>
                <a:cubicBezTo>
                  <a:pt x="101" y="31"/>
                  <a:pt x="103" y="31"/>
                  <a:pt x="105" y="31"/>
                </a:cubicBezTo>
                <a:close/>
                <a:moveTo>
                  <a:pt x="688" y="5"/>
                </a:moveTo>
                <a:cubicBezTo>
                  <a:pt x="690" y="5"/>
                  <a:pt x="694" y="5"/>
                  <a:pt x="695" y="4"/>
                </a:cubicBezTo>
                <a:cubicBezTo>
                  <a:pt x="693" y="5"/>
                  <a:pt x="690" y="4"/>
                  <a:pt x="688" y="5"/>
                </a:cubicBezTo>
                <a:close/>
                <a:moveTo>
                  <a:pt x="711" y="4"/>
                </a:moveTo>
                <a:cubicBezTo>
                  <a:pt x="709" y="3"/>
                  <a:pt x="705" y="4"/>
                  <a:pt x="703" y="5"/>
                </a:cubicBezTo>
                <a:cubicBezTo>
                  <a:pt x="706" y="6"/>
                  <a:pt x="709" y="3"/>
                  <a:pt x="711" y="4"/>
                </a:cubicBezTo>
                <a:close/>
                <a:moveTo>
                  <a:pt x="654" y="5"/>
                </a:moveTo>
                <a:cubicBezTo>
                  <a:pt x="651" y="5"/>
                  <a:pt x="646" y="5"/>
                  <a:pt x="644" y="5"/>
                </a:cubicBezTo>
                <a:cubicBezTo>
                  <a:pt x="645" y="6"/>
                  <a:pt x="652" y="6"/>
                  <a:pt x="654" y="5"/>
                </a:cubicBezTo>
                <a:close/>
                <a:moveTo>
                  <a:pt x="675" y="5"/>
                </a:moveTo>
                <a:cubicBezTo>
                  <a:pt x="672" y="5"/>
                  <a:pt x="668" y="4"/>
                  <a:pt x="665" y="5"/>
                </a:cubicBezTo>
                <a:cubicBezTo>
                  <a:pt x="668" y="5"/>
                  <a:pt x="673" y="6"/>
                  <a:pt x="675" y="5"/>
                </a:cubicBezTo>
                <a:close/>
                <a:moveTo>
                  <a:pt x="791" y="9"/>
                </a:moveTo>
                <a:cubicBezTo>
                  <a:pt x="788" y="9"/>
                  <a:pt x="782" y="8"/>
                  <a:pt x="779" y="9"/>
                </a:cubicBezTo>
                <a:cubicBezTo>
                  <a:pt x="784" y="9"/>
                  <a:pt x="788" y="10"/>
                  <a:pt x="791" y="9"/>
                </a:cubicBezTo>
                <a:close/>
                <a:moveTo>
                  <a:pt x="289" y="5"/>
                </a:moveTo>
                <a:cubicBezTo>
                  <a:pt x="288" y="6"/>
                  <a:pt x="286" y="5"/>
                  <a:pt x="285" y="6"/>
                </a:cubicBezTo>
                <a:cubicBezTo>
                  <a:pt x="286" y="6"/>
                  <a:pt x="289" y="6"/>
                  <a:pt x="289" y="5"/>
                </a:cubicBezTo>
                <a:close/>
                <a:moveTo>
                  <a:pt x="546" y="2"/>
                </a:moveTo>
                <a:cubicBezTo>
                  <a:pt x="546" y="2"/>
                  <a:pt x="542" y="1"/>
                  <a:pt x="542" y="2"/>
                </a:cubicBezTo>
                <a:cubicBezTo>
                  <a:pt x="543" y="2"/>
                  <a:pt x="545" y="3"/>
                  <a:pt x="546" y="2"/>
                </a:cubicBezTo>
                <a:close/>
                <a:moveTo>
                  <a:pt x="774" y="6"/>
                </a:moveTo>
                <a:cubicBezTo>
                  <a:pt x="768" y="6"/>
                  <a:pt x="762" y="6"/>
                  <a:pt x="755" y="6"/>
                </a:cubicBezTo>
                <a:cubicBezTo>
                  <a:pt x="762" y="7"/>
                  <a:pt x="772" y="7"/>
                  <a:pt x="774" y="6"/>
                </a:cubicBezTo>
                <a:close/>
                <a:moveTo>
                  <a:pt x="35" y="32"/>
                </a:moveTo>
                <a:cubicBezTo>
                  <a:pt x="35" y="31"/>
                  <a:pt x="36" y="32"/>
                  <a:pt x="36" y="31"/>
                </a:cubicBezTo>
                <a:cubicBezTo>
                  <a:pt x="33" y="32"/>
                  <a:pt x="29" y="31"/>
                  <a:pt x="27" y="33"/>
                </a:cubicBezTo>
                <a:cubicBezTo>
                  <a:pt x="31" y="33"/>
                  <a:pt x="37" y="33"/>
                  <a:pt x="41" y="32"/>
                </a:cubicBezTo>
                <a:cubicBezTo>
                  <a:pt x="39" y="31"/>
                  <a:pt x="37" y="33"/>
                  <a:pt x="35" y="32"/>
                </a:cubicBezTo>
                <a:close/>
                <a:moveTo>
                  <a:pt x="793" y="18"/>
                </a:moveTo>
                <a:cubicBezTo>
                  <a:pt x="787" y="18"/>
                  <a:pt x="783" y="17"/>
                  <a:pt x="778" y="18"/>
                </a:cubicBezTo>
                <a:cubicBezTo>
                  <a:pt x="783" y="19"/>
                  <a:pt x="788" y="19"/>
                  <a:pt x="793" y="18"/>
                </a:cubicBezTo>
                <a:close/>
                <a:moveTo>
                  <a:pt x="427" y="4"/>
                </a:moveTo>
                <a:cubicBezTo>
                  <a:pt x="426" y="4"/>
                  <a:pt x="426" y="4"/>
                  <a:pt x="425" y="4"/>
                </a:cubicBezTo>
                <a:cubicBezTo>
                  <a:pt x="420" y="4"/>
                  <a:pt x="425" y="5"/>
                  <a:pt x="427" y="4"/>
                </a:cubicBezTo>
                <a:close/>
                <a:moveTo>
                  <a:pt x="379" y="12"/>
                </a:moveTo>
                <a:cubicBezTo>
                  <a:pt x="398" y="11"/>
                  <a:pt x="419" y="12"/>
                  <a:pt x="436" y="11"/>
                </a:cubicBezTo>
                <a:cubicBezTo>
                  <a:pt x="417" y="11"/>
                  <a:pt x="400" y="11"/>
                  <a:pt x="382" y="12"/>
                </a:cubicBezTo>
                <a:cubicBezTo>
                  <a:pt x="381" y="12"/>
                  <a:pt x="379" y="11"/>
                  <a:pt x="379" y="12"/>
                </a:cubicBezTo>
                <a:close/>
                <a:moveTo>
                  <a:pt x="424" y="1"/>
                </a:moveTo>
                <a:cubicBezTo>
                  <a:pt x="426" y="1"/>
                  <a:pt x="419" y="0"/>
                  <a:pt x="419" y="1"/>
                </a:cubicBezTo>
                <a:cubicBezTo>
                  <a:pt x="421" y="1"/>
                  <a:pt x="422" y="2"/>
                  <a:pt x="424" y="1"/>
                </a:cubicBezTo>
                <a:close/>
                <a:moveTo>
                  <a:pt x="345" y="9"/>
                </a:moveTo>
                <a:cubicBezTo>
                  <a:pt x="345" y="10"/>
                  <a:pt x="343" y="9"/>
                  <a:pt x="343" y="10"/>
                </a:cubicBezTo>
                <a:cubicBezTo>
                  <a:pt x="357" y="9"/>
                  <a:pt x="373" y="9"/>
                  <a:pt x="386" y="8"/>
                </a:cubicBezTo>
                <a:cubicBezTo>
                  <a:pt x="378" y="8"/>
                  <a:pt x="367" y="9"/>
                  <a:pt x="359" y="9"/>
                </a:cubicBezTo>
                <a:cubicBezTo>
                  <a:pt x="357" y="7"/>
                  <a:pt x="353" y="8"/>
                  <a:pt x="350" y="8"/>
                </a:cubicBezTo>
                <a:cubicBezTo>
                  <a:pt x="350" y="9"/>
                  <a:pt x="352" y="9"/>
                  <a:pt x="351" y="9"/>
                </a:cubicBezTo>
                <a:cubicBezTo>
                  <a:pt x="350" y="8"/>
                  <a:pt x="349" y="8"/>
                  <a:pt x="349" y="9"/>
                </a:cubicBezTo>
                <a:cubicBezTo>
                  <a:pt x="347" y="8"/>
                  <a:pt x="342" y="9"/>
                  <a:pt x="340" y="9"/>
                </a:cubicBezTo>
                <a:cubicBezTo>
                  <a:pt x="338" y="9"/>
                  <a:pt x="345" y="9"/>
                  <a:pt x="345" y="9"/>
                </a:cubicBezTo>
                <a:close/>
                <a:moveTo>
                  <a:pt x="484" y="1"/>
                </a:moveTo>
                <a:cubicBezTo>
                  <a:pt x="482" y="1"/>
                  <a:pt x="479" y="0"/>
                  <a:pt x="478" y="1"/>
                </a:cubicBezTo>
                <a:cubicBezTo>
                  <a:pt x="479" y="1"/>
                  <a:pt x="483" y="2"/>
                  <a:pt x="484" y="1"/>
                </a:cubicBezTo>
                <a:close/>
                <a:moveTo>
                  <a:pt x="506" y="1"/>
                </a:moveTo>
                <a:cubicBezTo>
                  <a:pt x="503" y="1"/>
                  <a:pt x="500" y="0"/>
                  <a:pt x="498" y="1"/>
                </a:cubicBezTo>
                <a:cubicBezTo>
                  <a:pt x="501" y="1"/>
                  <a:pt x="503" y="2"/>
                  <a:pt x="506" y="1"/>
                </a:cubicBezTo>
                <a:close/>
                <a:moveTo>
                  <a:pt x="462" y="5"/>
                </a:moveTo>
                <a:cubicBezTo>
                  <a:pt x="463" y="4"/>
                  <a:pt x="461" y="4"/>
                  <a:pt x="462" y="4"/>
                </a:cubicBezTo>
                <a:cubicBezTo>
                  <a:pt x="452" y="3"/>
                  <a:pt x="443" y="4"/>
                  <a:pt x="436" y="5"/>
                </a:cubicBezTo>
                <a:cubicBezTo>
                  <a:pt x="446" y="4"/>
                  <a:pt x="455" y="5"/>
                  <a:pt x="462" y="5"/>
                </a:cubicBezTo>
                <a:close/>
                <a:moveTo>
                  <a:pt x="435" y="4"/>
                </a:moveTo>
                <a:cubicBezTo>
                  <a:pt x="433" y="4"/>
                  <a:pt x="429" y="4"/>
                  <a:pt x="429" y="5"/>
                </a:cubicBezTo>
                <a:cubicBezTo>
                  <a:pt x="432" y="4"/>
                  <a:pt x="433" y="5"/>
                  <a:pt x="435" y="4"/>
                </a:cubicBezTo>
                <a:close/>
                <a:moveTo>
                  <a:pt x="776" y="50"/>
                </a:moveTo>
                <a:cubicBezTo>
                  <a:pt x="781" y="50"/>
                  <a:pt x="783" y="50"/>
                  <a:pt x="787" y="50"/>
                </a:cubicBezTo>
                <a:cubicBezTo>
                  <a:pt x="786" y="49"/>
                  <a:pt x="789" y="50"/>
                  <a:pt x="789" y="50"/>
                </a:cubicBezTo>
                <a:cubicBezTo>
                  <a:pt x="791" y="50"/>
                  <a:pt x="791" y="50"/>
                  <a:pt x="792" y="49"/>
                </a:cubicBezTo>
                <a:cubicBezTo>
                  <a:pt x="794" y="49"/>
                  <a:pt x="800" y="50"/>
                  <a:pt x="800" y="48"/>
                </a:cubicBezTo>
                <a:cubicBezTo>
                  <a:pt x="792" y="48"/>
                  <a:pt x="781" y="47"/>
                  <a:pt x="776" y="50"/>
                </a:cubicBezTo>
                <a:close/>
                <a:moveTo>
                  <a:pt x="646" y="39"/>
                </a:moveTo>
                <a:cubicBezTo>
                  <a:pt x="649" y="39"/>
                  <a:pt x="652" y="39"/>
                  <a:pt x="655" y="38"/>
                </a:cubicBezTo>
                <a:cubicBezTo>
                  <a:pt x="652" y="38"/>
                  <a:pt x="648" y="37"/>
                  <a:pt x="646" y="39"/>
                </a:cubicBezTo>
                <a:close/>
                <a:moveTo>
                  <a:pt x="655" y="34"/>
                </a:moveTo>
                <a:cubicBezTo>
                  <a:pt x="653" y="34"/>
                  <a:pt x="650" y="33"/>
                  <a:pt x="648" y="34"/>
                </a:cubicBezTo>
                <a:cubicBezTo>
                  <a:pt x="650" y="34"/>
                  <a:pt x="653" y="34"/>
                  <a:pt x="655" y="34"/>
                </a:cubicBezTo>
                <a:close/>
                <a:moveTo>
                  <a:pt x="640" y="37"/>
                </a:moveTo>
                <a:cubicBezTo>
                  <a:pt x="648" y="36"/>
                  <a:pt x="653" y="38"/>
                  <a:pt x="661" y="36"/>
                </a:cubicBezTo>
                <a:cubicBezTo>
                  <a:pt x="653" y="36"/>
                  <a:pt x="648" y="36"/>
                  <a:pt x="640" y="37"/>
                </a:cubicBezTo>
                <a:close/>
                <a:moveTo>
                  <a:pt x="639" y="35"/>
                </a:moveTo>
                <a:cubicBezTo>
                  <a:pt x="644" y="35"/>
                  <a:pt x="649" y="36"/>
                  <a:pt x="654" y="35"/>
                </a:cubicBezTo>
                <a:cubicBezTo>
                  <a:pt x="650" y="35"/>
                  <a:pt x="644" y="35"/>
                  <a:pt x="639" y="35"/>
                </a:cubicBezTo>
                <a:close/>
                <a:moveTo>
                  <a:pt x="705" y="35"/>
                </a:moveTo>
                <a:cubicBezTo>
                  <a:pt x="693" y="35"/>
                  <a:pt x="684" y="34"/>
                  <a:pt x="673" y="36"/>
                </a:cubicBezTo>
                <a:cubicBezTo>
                  <a:pt x="679" y="36"/>
                  <a:pt x="684" y="37"/>
                  <a:pt x="690" y="36"/>
                </a:cubicBezTo>
                <a:cubicBezTo>
                  <a:pt x="694" y="36"/>
                  <a:pt x="697" y="37"/>
                  <a:pt x="700" y="36"/>
                </a:cubicBezTo>
                <a:cubicBezTo>
                  <a:pt x="702" y="36"/>
                  <a:pt x="705" y="36"/>
                  <a:pt x="705" y="35"/>
                </a:cubicBezTo>
                <a:close/>
                <a:moveTo>
                  <a:pt x="699" y="45"/>
                </a:moveTo>
                <a:cubicBezTo>
                  <a:pt x="704" y="44"/>
                  <a:pt x="697" y="44"/>
                  <a:pt x="696" y="45"/>
                </a:cubicBezTo>
                <a:cubicBezTo>
                  <a:pt x="697" y="45"/>
                  <a:pt x="697" y="45"/>
                  <a:pt x="697" y="45"/>
                </a:cubicBezTo>
                <a:cubicBezTo>
                  <a:pt x="698" y="45"/>
                  <a:pt x="698" y="45"/>
                  <a:pt x="699" y="45"/>
                </a:cubicBezTo>
                <a:close/>
                <a:moveTo>
                  <a:pt x="682" y="42"/>
                </a:moveTo>
                <a:cubicBezTo>
                  <a:pt x="687" y="42"/>
                  <a:pt x="695" y="43"/>
                  <a:pt x="699" y="41"/>
                </a:cubicBezTo>
                <a:cubicBezTo>
                  <a:pt x="693" y="41"/>
                  <a:pt x="687" y="41"/>
                  <a:pt x="682" y="42"/>
                </a:cubicBezTo>
                <a:close/>
                <a:moveTo>
                  <a:pt x="683" y="45"/>
                </a:moveTo>
                <a:cubicBezTo>
                  <a:pt x="682" y="45"/>
                  <a:pt x="682" y="45"/>
                  <a:pt x="683" y="45"/>
                </a:cubicBezTo>
                <a:cubicBezTo>
                  <a:pt x="687" y="45"/>
                  <a:pt x="691" y="46"/>
                  <a:pt x="694" y="45"/>
                </a:cubicBezTo>
                <a:cubicBezTo>
                  <a:pt x="694" y="45"/>
                  <a:pt x="694" y="45"/>
                  <a:pt x="693" y="45"/>
                </a:cubicBezTo>
                <a:cubicBezTo>
                  <a:pt x="690" y="45"/>
                  <a:pt x="686" y="45"/>
                  <a:pt x="683" y="45"/>
                </a:cubicBezTo>
                <a:close/>
                <a:moveTo>
                  <a:pt x="692" y="30"/>
                </a:moveTo>
                <a:cubicBezTo>
                  <a:pt x="695" y="31"/>
                  <a:pt x="698" y="29"/>
                  <a:pt x="701" y="29"/>
                </a:cubicBezTo>
                <a:cubicBezTo>
                  <a:pt x="700" y="29"/>
                  <a:pt x="701" y="29"/>
                  <a:pt x="701" y="28"/>
                </a:cubicBezTo>
                <a:cubicBezTo>
                  <a:pt x="699" y="28"/>
                  <a:pt x="698" y="27"/>
                  <a:pt x="697" y="28"/>
                </a:cubicBezTo>
                <a:cubicBezTo>
                  <a:pt x="697" y="29"/>
                  <a:pt x="699" y="28"/>
                  <a:pt x="700" y="29"/>
                </a:cubicBezTo>
                <a:cubicBezTo>
                  <a:pt x="697" y="29"/>
                  <a:pt x="691" y="29"/>
                  <a:pt x="692" y="30"/>
                </a:cubicBezTo>
                <a:close/>
                <a:moveTo>
                  <a:pt x="686" y="28"/>
                </a:moveTo>
                <a:cubicBezTo>
                  <a:pt x="686" y="28"/>
                  <a:pt x="686" y="28"/>
                  <a:pt x="685" y="28"/>
                </a:cubicBezTo>
                <a:cubicBezTo>
                  <a:pt x="680" y="28"/>
                  <a:pt x="686" y="29"/>
                  <a:pt x="687" y="28"/>
                </a:cubicBezTo>
                <a:cubicBezTo>
                  <a:pt x="687" y="29"/>
                  <a:pt x="686" y="28"/>
                  <a:pt x="686" y="28"/>
                </a:cubicBezTo>
                <a:close/>
                <a:moveTo>
                  <a:pt x="674" y="34"/>
                </a:moveTo>
                <a:cubicBezTo>
                  <a:pt x="673" y="35"/>
                  <a:pt x="670" y="34"/>
                  <a:pt x="670" y="35"/>
                </a:cubicBezTo>
                <a:cubicBezTo>
                  <a:pt x="671" y="36"/>
                  <a:pt x="674" y="35"/>
                  <a:pt x="674" y="34"/>
                </a:cubicBezTo>
                <a:close/>
                <a:moveTo>
                  <a:pt x="693" y="32"/>
                </a:moveTo>
                <a:cubicBezTo>
                  <a:pt x="700" y="32"/>
                  <a:pt x="708" y="32"/>
                  <a:pt x="714" y="32"/>
                </a:cubicBezTo>
                <a:cubicBezTo>
                  <a:pt x="708" y="31"/>
                  <a:pt x="699" y="31"/>
                  <a:pt x="693" y="32"/>
                </a:cubicBezTo>
                <a:close/>
                <a:moveTo>
                  <a:pt x="669" y="32"/>
                </a:moveTo>
                <a:cubicBezTo>
                  <a:pt x="669" y="32"/>
                  <a:pt x="666" y="32"/>
                  <a:pt x="664" y="33"/>
                </a:cubicBezTo>
                <a:cubicBezTo>
                  <a:pt x="666" y="32"/>
                  <a:pt x="667" y="33"/>
                  <a:pt x="669" y="33"/>
                </a:cubicBezTo>
                <a:cubicBezTo>
                  <a:pt x="667" y="33"/>
                  <a:pt x="672" y="32"/>
                  <a:pt x="669" y="32"/>
                </a:cubicBezTo>
                <a:close/>
                <a:moveTo>
                  <a:pt x="680" y="29"/>
                </a:moveTo>
                <a:cubicBezTo>
                  <a:pt x="678" y="27"/>
                  <a:pt x="671" y="29"/>
                  <a:pt x="664" y="29"/>
                </a:cubicBezTo>
                <a:cubicBezTo>
                  <a:pt x="669" y="30"/>
                  <a:pt x="675" y="29"/>
                  <a:pt x="680" y="29"/>
                </a:cubicBezTo>
                <a:close/>
                <a:moveTo>
                  <a:pt x="663" y="34"/>
                </a:moveTo>
                <a:cubicBezTo>
                  <a:pt x="673" y="34"/>
                  <a:pt x="673" y="34"/>
                  <a:pt x="673" y="34"/>
                </a:cubicBezTo>
                <a:cubicBezTo>
                  <a:pt x="675" y="34"/>
                  <a:pt x="674" y="33"/>
                  <a:pt x="672" y="33"/>
                </a:cubicBezTo>
                <a:cubicBezTo>
                  <a:pt x="669" y="33"/>
                  <a:pt x="662" y="34"/>
                  <a:pt x="661" y="34"/>
                </a:cubicBezTo>
                <a:cubicBezTo>
                  <a:pt x="661" y="34"/>
                  <a:pt x="662" y="34"/>
                  <a:pt x="663" y="34"/>
                </a:cubicBezTo>
                <a:close/>
                <a:moveTo>
                  <a:pt x="248" y="59"/>
                </a:moveTo>
                <a:cubicBezTo>
                  <a:pt x="249" y="59"/>
                  <a:pt x="251" y="58"/>
                  <a:pt x="251" y="59"/>
                </a:cubicBezTo>
                <a:cubicBezTo>
                  <a:pt x="254" y="57"/>
                  <a:pt x="259" y="60"/>
                  <a:pt x="262" y="57"/>
                </a:cubicBezTo>
                <a:cubicBezTo>
                  <a:pt x="258" y="58"/>
                  <a:pt x="250" y="56"/>
                  <a:pt x="248" y="59"/>
                </a:cubicBezTo>
                <a:close/>
                <a:moveTo>
                  <a:pt x="372" y="47"/>
                </a:moveTo>
                <a:cubicBezTo>
                  <a:pt x="374" y="47"/>
                  <a:pt x="379" y="47"/>
                  <a:pt x="376" y="46"/>
                </a:cubicBezTo>
                <a:cubicBezTo>
                  <a:pt x="377" y="46"/>
                  <a:pt x="378" y="46"/>
                  <a:pt x="379" y="45"/>
                </a:cubicBezTo>
                <a:cubicBezTo>
                  <a:pt x="374" y="45"/>
                  <a:pt x="368" y="44"/>
                  <a:pt x="365" y="47"/>
                </a:cubicBezTo>
                <a:cubicBezTo>
                  <a:pt x="366" y="48"/>
                  <a:pt x="369" y="47"/>
                  <a:pt x="372" y="47"/>
                </a:cubicBezTo>
                <a:close/>
                <a:moveTo>
                  <a:pt x="734" y="17"/>
                </a:moveTo>
                <a:cubicBezTo>
                  <a:pt x="732" y="17"/>
                  <a:pt x="738" y="17"/>
                  <a:pt x="738" y="16"/>
                </a:cubicBezTo>
                <a:cubicBezTo>
                  <a:pt x="736" y="17"/>
                  <a:pt x="736" y="16"/>
                  <a:pt x="734" y="17"/>
                </a:cubicBezTo>
                <a:close/>
                <a:moveTo>
                  <a:pt x="414" y="40"/>
                </a:moveTo>
                <a:cubicBezTo>
                  <a:pt x="418" y="40"/>
                  <a:pt x="425" y="40"/>
                  <a:pt x="429" y="40"/>
                </a:cubicBezTo>
                <a:cubicBezTo>
                  <a:pt x="426" y="39"/>
                  <a:pt x="418" y="40"/>
                  <a:pt x="414" y="40"/>
                </a:cubicBezTo>
                <a:close/>
                <a:moveTo>
                  <a:pt x="732" y="53"/>
                </a:moveTo>
                <a:cubicBezTo>
                  <a:pt x="732" y="53"/>
                  <a:pt x="733" y="53"/>
                  <a:pt x="733" y="53"/>
                </a:cubicBezTo>
                <a:cubicBezTo>
                  <a:pt x="729" y="52"/>
                  <a:pt x="726" y="53"/>
                  <a:pt x="723" y="52"/>
                </a:cubicBezTo>
                <a:cubicBezTo>
                  <a:pt x="726" y="52"/>
                  <a:pt x="729" y="52"/>
                  <a:pt x="731" y="51"/>
                </a:cubicBezTo>
                <a:cubicBezTo>
                  <a:pt x="728" y="51"/>
                  <a:pt x="725" y="52"/>
                  <a:pt x="722" y="51"/>
                </a:cubicBezTo>
                <a:cubicBezTo>
                  <a:pt x="727" y="51"/>
                  <a:pt x="735" y="51"/>
                  <a:pt x="740" y="50"/>
                </a:cubicBezTo>
                <a:cubicBezTo>
                  <a:pt x="739" y="50"/>
                  <a:pt x="739" y="50"/>
                  <a:pt x="739" y="49"/>
                </a:cubicBezTo>
                <a:cubicBezTo>
                  <a:pt x="741" y="49"/>
                  <a:pt x="742" y="49"/>
                  <a:pt x="744" y="49"/>
                </a:cubicBezTo>
                <a:cubicBezTo>
                  <a:pt x="747" y="50"/>
                  <a:pt x="746" y="48"/>
                  <a:pt x="748" y="48"/>
                </a:cubicBezTo>
                <a:cubicBezTo>
                  <a:pt x="747" y="48"/>
                  <a:pt x="747" y="48"/>
                  <a:pt x="746" y="48"/>
                </a:cubicBezTo>
                <a:cubicBezTo>
                  <a:pt x="733" y="48"/>
                  <a:pt x="717" y="49"/>
                  <a:pt x="708" y="48"/>
                </a:cubicBezTo>
                <a:cubicBezTo>
                  <a:pt x="714" y="47"/>
                  <a:pt x="724" y="49"/>
                  <a:pt x="730" y="47"/>
                </a:cubicBezTo>
                <a:cubicBezTo>
                  <a:pt x="727" y="47"/>
                  <a:pt x="724" y="47"/>
                  <a:pt x="723" y="46"/>
                </a:cubicBezTo>
                <a:cubicBezTo>
                  <a:pt x="723" y="45"/>
                  <a:pt x="727" y="47"/>
                  <a:pt x="728" y="45"/>
                </a:cubicBezTo>
                <a:cubicBezTo>
                  <a:pt x="720" y="46"/>
                  <a:pt x="710" y="44"/>
                  <a:pt x="704" y="47"/>
                </a:cubicBezTo>
                <a:cubicBezTo>
                  <a:pt x="704" y="47"/>
                  <a:pt x="705" y="46"/>
                  <a:pt x="705" y="47"/>
                </a:cubicBezTo>
                <a:cubicBezTo>
                  <a:pt x="699" y="48"/>
                  <a:pt x="695" y="47"/>
                  <a:pt x="690" y="48"/>
                </a:cubicBezTo>
                <a:cubicBezTo>
                  <a:pt x="690" y="48"/>
                  <a:pt x="691" y="48"/>
                  <a:pt x="690" y="48"/>
                </a:cubicBezTo>
                <a:cubicBezTo>
                  <a:pt x="690" y="49"/>
                  <a:pt x="687" y="48"/>
                  <a:pt x="686" y="48"/>
                </a:cubicBezTo>
                <a:cubicBezTo>
                  <a:pt x="686" y="48"/>
                  <a:pt x="686" y="48"/>
                  <a:pt x="686" y="48"/>
                </a:cubicBezTo>
                <a:cubicBezTo>
                  <a:pt x="683" y="49"/>
                  <a:pt x="675" y="48"/>
                  <a:pt x="672" y="49"/>
                </a:cubicBezTo>
                <a:cubicBezTo>
                  <a:pt x="673" y="51"/>
                  <a:pt x="675" y="48"/>
                  <a:pt x="677" y="50"/>
                </a:cubicBezTo>
                <a:cubicBezTo>
                  <a:pt x="678" y="49"/>
                  <a:pt x="679" y="49"/>
                  <a:pt x="680" y="49"/>
                </a:cubicBezTo>
                <a:cubicBezTo>
                  <a:pt x="688" y="50"/>
                  <a:pt x="695" y="48"/>
                  <a:pt x="701" y="49"/>
                </a:cubicBezTo>
                <a:cubicBezTo>
                  <a:pt x="697" y="50"/>
                  <a:pt x="692" y="49"/>
                  <a:pt x="688" y="50"/>
                </a:cubicBezTo>
                <a:cubicBezTo>
                  <a:pt x="691" y="51"/>
                  <a:pt x="693" y="52"/>
                  <a:pt x="697" y="51"/>
                </a:cubicBezTo>
                <a:cubicBezTo>
                  <a:pt x="697" y="51"/>
                  <a:pt x="697" y="51"/>
                  <a:pt x="697" y="51"/>
                </a:cubicBezTo>
                <a:cubicBezTo>
                  <a:pt x="700" y="51"/>
                  <a:pt x="703" y="50"/>
                  <a:pt x="705" y="52"/>
                </a:cubicBezTo>
                <a:cubicBezTo>
                  <a:pt x="690" y="52"/>
                  <a:pt x="678" y="54"/>
                  <a:pt x="665" y="53"/>
                </a:cubicBezTo>
                <a:cubicBezTo>
                  <a:pt x="664" y="53"/>
                  <a:pt x="665" y="54"/>
                  <a:pt x="664" y="54"/>
                </a:cubicBezTo>
                <a:cubicBezTo>
                  <a:pt x="661" y="53"/>
                  <a:pt x="656" y="53"/>
                  <a:pt x="653" y="53"/>
                </a:cubicBezTo>
                <a:cubicBezTo>
                  <a:pt x="647" y="53"/>
                  <a:pt x="639" y="55"/>
                  <a:pt x="635" y="53"/>
                </a:cubicBezTo>
                <a:cubicBezTo>
                  <a:pt x="640" y="53"/>
                  <a:pt x="645" y="53"/>
                  <a:pt x="650" y="53"/>
                </a:cubicBezTo>
                <a:cubicBezTo>
                  <a:pt x="651" y="53"/>
                  <a:pt x="650" y="52"/>
                  <a:pt x="651" y="52"/>
                </a:cubicBezTo>
                <a:cubicBezTo>
                  <a:pt x="659" y="51"/>
                  <a:pt x="666" y="52"/>
                  <a:pt x="672" y="51"/>
                </a:cubicBezTo>
                <a:cubicBezTo>
                  <a:pt x="670" y="51"/>
                  <a:pt x="671" y="50"/>
                  <a:pt x="672" y="49"/>
                </a:cubicBezTo>
                <a:cubicBezTo>
                  <a:pt x="662" y="49"/>
                  <a:pt x="655" y="50"/>
                  <a:pt x="645" y="49"/>
                </a:cubicBezTo>
                <a:cubicBezTo>
                  <a:pt x="658" y="48"/>
                  <a:pt x="675" y="48"/>
                  <a:pt x="688" y="47"/>
                </a:cubicBezTo>
                <a:cubicBezTo>
                  <a:pt x="689" y="47"/>
                  <a:pt x="694" y="46"/>
                  <a:pt x="691" y="46"/>
                </a:cubicBezTo>
                <a:cubicBezTo>
                  <a:pt x="673" y="46"/>
                  <a:pt x="653" y="47"/>
                  <a:pt x="636" y="47"/>
                </a:cubicBezTo>
                <a:cubicBezTo>
                  <a:pt x="649" y="46"/>
                  <a:pt x="661" y="46"/>
                  <a:pt x="674" y="46"/>
                </a:cubicBezTo>
                <a:cubicBezTo>
                  <a:pt x="675" y="46"/>
                  <a:pt x="676" y="46"/>
                  <a:pt x="675" y="45"/>
                </a:cubicBezTo>
                <a:cubicBezTo>
                  <a:pt x="669" y="45"/>
                  <a:pt x="669" y="45"/>
                  <a:pt x="669" y="45"/>
                </a:cubicBezTo>
                <a:cubicBezTo>
                  <a:pt x="667" y="44"/>
                  <a:pt x="664" y="45"/>
                  <a:pt x="662" y="45"/>
                </a:cubicBezTo>
                <a:cubicBezTo>
                  <a:pt x="662" y="45"/>
                  <a:pt x="661" y="44"/>
                  <a:pt x="660" y="45"/>
                </a:cubicBezTo>
                <a:cubicBezTo>
                  <a:pt x="661" y="45"/>
                  <a:pt x="661" y="45"/>
                  <a:pt x="660" y="45"/>
                </a:cubicBezTo>
                <a:cubicBezTo>
                  <a:pt x="660" y="45"/>
                  <a:pt x="660" y="44"/>
                  <a:pt x="660" y="44"/>
                </a:cubicBezTo>
                <a:cubicBezTo>
                  <a:pt x="658" y="44"/>
                  <a:pt x="654" y="44"/>
                  <a:pt x="652" y="43"/>
                </a:cubicBezTo>
                <a:cubicBezTo>
                  <a:pt x="653" y="43"/>
                  <a:pt x="655" y="43"/>
                  <a:pt x="655" y="42"/>
                </a:cubicBezTo>
                <a:cubicBezTo>
                  <a:pt x="654" y="43"/>
                  <a:pt x="654" y="42"/>
                  <a:pt x="653" y="41"/>
                </a:cubicBezTo>
                <a:cubicBezTo>
                  <a:pt x="648" y="42"/>
                  <a:pt x="643" y="41"/>
                  <a:pt x="640" y="43"/>
                </a:cubicBezTo>
                <a:cubicBezTo>
                  <a:pt x="642" y="44"/>
                  <a:pt x="645" y="44"/>
                  <a:pt x="647" y="45"/>
                </a:cubicBezTo>
                <a:cubicBezTo>
                  <a:pt x="637" y="46"/>
                  <a:pt x="625" y="46"/>
                  <a:pt x="616" y="46"/>
                </a:cubicBezTo>
                <a:cubicBezTo>
                  <a:pt x="623" y="44"/>
                  <a:pt x="632" y="45"/>
                  <a:pt x="638" y="44"/>
                </a:cubicBezTo>
                <a:cubicBezTo>
                  <a:pt x="623" y="44"/>
                  <a:pt x="605" y="44"/>
                  <a:pt x="592" y="43"/>
                </a:cubicBezTo>
                <a:cubicBezTo>
                  <a:pt x="593" y="43"/>
                  <a:pt x="593" y="44"/>
                  <a:pt x="592" y="44"/>
                </a:cubicBezTo>
                <a:cubicBezTo>
                  <a:pt x="591" y="44"/>
                  <a:pt x="593" y="42"/>
                  <a:pt x="591" y="42"/>
                </a:cubicBezTo>
                <a:cubicBezTo>
                  <a:pt x="590" y="44"/>
                  <a:pt x="586" y="44"/>
                  <a:pt x="585" y="43"/>
                </a:cubicBezTo>
                <a:cubicBezTo>
                  <a:pt x="587" y="43"/>
                  <a:pt x="589" y="43"/>
                  <a:pt x="589" y="42"/>
                </a:cubicBezTo>
                <a:cubicBezTo>
                  <a:pt x="608" y="42"/>
                  <a:pt x="633" y="41"/>
                  <a:pt x="650" y="41"/>
                </a:cubicBezTo>
                <a:cubicBezTo>
                  <a:pt x="649" y="39"/>
                  <a:pt x="644" y="40"/>
                  <a:pt x="642" y="40"/>
                </a:cubicBezTo>
                <a:cubicBezTo>
                  <a:pt x="642" y="39"/>
                  <a:pt x="644" y="40"/>
                  <a:pt x="643" y="39"/>
                </a:cubicBezTo>
                <a:cubicBezTo>
                  <a:pt x="627" y="40"/>
                  <a:pt x="611" y="40"/>
                  <a:pt x="592" y="40"/>
                </a:cubicBezTo>
                <a:cubicBezTo>
                  <a:pt x="592" y="39"/>
                  <a:pt x="594" y="39"/>
                  <a:pt x="592" y="39"/>
                </a:cubicBezTo>
                <a:cubicBezTo>
                  <a:pt x="583" y="39"/>
                  <a:pt x="575" y="40"/>
                  <a:pt x="565" y="39"/>
                </a:cubicBezTo>
                <a:cubicBezTo>
                  <a:pt x="576" y="38"/>
                  <a:pt x="588" y="38"/>
                  <a:pt x="599" y="38"/>
                </a:cubicBezTo>
                <a:cubicBezTo>
                  <a:pt x="602" y="38"/>
                  <a:pt x="605" y="39"/>
                  <a:pt x="607" y="37"/>
                </a:cubicBezTo>
                <a:cubicBezTo>
                  <a:pt x="604" y="36"/>
                  <a:pt x="603" y="37"/>
                  <a:pt x="602" y="36"/>
                </a:cubicBezTo>
                <a:cubicBezTo>
                  <a:pt x="602" y="36"/>
                  <a:pt x="603" y="37"/>
                  <a:pt x="603" y="35"/>
                </a:cubicBezTo>
                <a:cubicBezTo>
                  <a:pt x="595" y="35"/>
                  <a:pt x="586" y="36"/>
                  <a:pt x="579" y="35"/>
                </a:cubicBezTo>
                <a:cubicBezTo>
                  <a:pt x="582" y="34"/>
                  <a:pt x="591" y="36"/>
                  <a:pt x="593" y="34"/>
                </a:cubicBezTo>
                <a:cubicBezTo>
                  <a:pt x="594" y="33"/>
                  <a:pt x="596" y="35"/>
                  <a:pt x="597" y="34"/>
                </a:cubicBezTo>
                <a:cubicBezTo>
                  <a:pt x="595" y="34"/>
                  <a:pt x="599" y="34"/>
                  <a:pt x="598" y="33"/>
                </a:cubicBezTo>
                <a:cubicBezTo>
                  <a:pt x="596" y="33"/>
                  <a:pt x="595" y="34"/>
                  <a:pt x="594" y="33"/>
                </a:cubicBezTo>
                <a:cubicBezTo>
                  <a:pt x="596" y="33"/>
                  <a:pt x="598" y="32"/>
                  <a:pt x="601" y="33"/>
                </a:cubicBezTo>
                <a:cubicBezTo>
                  <a:pt x="601" y="33"/>
                  <a:pt x="600" y="33"/>
                  <a:pt x="599" y="34"/>
                </a:cubicBezTo>
                <a:cubicBezTo>
                  <a:pt x="600" y="34"/>
                  <a:pt x="601" y="33"/>
                  <a:pt x="601" y="34"/>
                </a:cubicBezTo>
                <a:cubicBezTo>
                  <a:pt x="600" y="34"/>
                  <a:pt x="597" y="34"/>
                  <a:pt x="598" y="34"/>
                </a:cubicBezTo>
                <a:cubicBezTo>
                  <a:pt x="604" y="34"/>
                  <a:pt x="607" y="34"/>
                  <a:pt x="611" y="34"/>
                </a:cubicBezTo>
                <a:cubicBezTo>
                  <a:pt x="627" y="34"/>
                  <a:pt x="642" y="32"/>
                  <a:pt x="657" y="32"/>
                </a:cubicBezTo>
                <a:cubicBezTo>
                  <a:pt x="656" y="31"/>
                  <a:pt x="651" y="32"/>
                  <a:pt x="650" y="31"/>
                </a:cubicBezTo>
                <a:cubicBezTo>
                  <a:pt x="650" y="31"/>
                  <a:pt x="652" y="30"/>
                  <a:pt x="650" y="30"/>
                </a:cubicBezTo>
                <a:cubicBezTo>
                  <a:pt x="649" y="30"/>
                  <a:pt x="649" y="30"/>
                  <a:pt x="649" y="30"/>
                </a:cubicBezTo>
                <a:cubicBezTo>
                  <a:pt x="648" y="31"/>
                  <a:pt x="651" y="31"/>
                  <a:pt x="650" y="31"/>
                </a:cubicBezTo>
                <a:cubicBezTo>
                  <a:pt x="647" y="30"/>
                  <a:pt x="645" y="31"/>
                  <a:pt x="643" y="29"/>
                </a:cubicBezTo>
                <a:cubicBezTo>
                  <a:pt x="645" y="28"/>
                  <a:pt x="648" y="29"/>
                  <a:pt x="650" y="29"/>
                </a:cubicBezTo>
                <a:cubicBezTo>
                  <a:pt x="649" y="29"/>
                  <a:pt x="648" y="29"/>
                  <a:pt x="648" y="30"/>
                </a:cubicBezTo>
                <a:cubicBezTo>
                  <a:pt x="649" y="29"/>
                  <a:pt x="653" y="30"/>
                  <a:pt x="652" y="29"/>
                </a:cubicBezTo>
                <a:cubicBezTo>
                  <a:pt x="654" y="30"/>
                  <a:pt x="655" y="28"/>
                  <a:pt x="658" y="29"/>
                </a:cubicBezTo>
                <a:cubicBezTo>
                  <a:pt x="658" y="30"/>
                  <a:pt x="657" y="28"/>
                  <a:pt x="657" y="29"/>
                </a:cubicBezTo>
                <a:cubicBezTo>
                  <a:pt x="664" y="27"/>
                  <a:pt x="673" y="28"/>
                  <a:pt x="682" y="28"/>
                </a:cubicBezTo>
                <a:cubicBezTo>
                  <a:pt x="682" y="29"/>
                  <a:pt x="682" y="29"/>
                  <a:pt x="682" y="29"/>
                </a:cubicBezTo>
                <a:cubicBezTo>
                  <a:pt x="683" y="28"/>
                  <a:pt x="682" y="29"/>
                  <a:pt x="682" y="28"/>
                </a:cubicBezTo>
                <a:cubicBezTo>
                  <a:pt x="686" y="28"/>
                  <a:pt x="691" y="27"/>
                  <a:pt x="693" y="28"/>
                </a:cubicBezTo>
                <a:cubicBezTo>
                  <a:pt x="692" y="28"/>
                  <a:pt x="690" y="28"/>
                  <a:pt x="690" y="29"/>
                </a:cubicBezTo>
                <a:cubicBezTo>
                  <a:pt x="693" y="29"/>
                  <a:pt x="693" y="29"/>
                  <a:pt x="696" y="29"/>
                </a:cubicBezTo>
                <a:cubicBezTo>
                  <a:pt x="696" y="27"/>
                  <a:pt x="693" y="29"/>
                  <a:pt x="693" y="27"/>
                </a:cubicBezTo>
                <a:cubicBezTo>
                  <a:pt x="699" y="27"/>
                  <a:pt x="708" y="26"/>
                  <a:pt x="716" y="26"/>
                </a:cubicBezTo>
                <a:cubicBezTo>
                  <a:pt x="709" y="24"/>
                  <a:pt x="695" y="27"/>
                  <a:pt x="686" y="25"/>
                </a:cubicBezTo>
                <a:cubicBezTo>
                  <a:pt x="694" y="25"/>
                  <a:pt x="707" y="24"/>
                  <a:pt x="716" y="24"/>
                </a:cubicBezTo>
                <a:cubicBezTo>
                  <a:pt x="719" y="24"/>
                  <a:pt x="721" y="24"/>
                  <a:pt x="720" y="23"/>
                </a:cubicBezTo>
                <a:cubicBezTo>
                  <a:pt x="716" y="23"/>
                  <a:pt x="708" y="24"/>
                  <a:pt x="706" y="23"/>
                </a:cubicBezTo>
                <a:cubicBezTo>
                  <a:pt x="701" y="22"/>
                  <a:pt x="696" y="22"/>
                  <a:pt x="692" y="24"/>
                </a:cubicBezTo>
                <a:cubicBezTo>
                  <a:pt x="691" y="22"/>
                  <a:pt x="688" y="23"/>
                  <a:pt x="687" y="24"/>
                </a:cubicBezTo>
                <a:cubicBezTo>
                  <a:pt x="683" y="23"/>
                  <a:pt x="674" y="23"/>
                  <a:pt x="668" y="24"/>
                </a:cubicBezTo>
                <a:cubicBezTo>
                  <a:pt x="673" y="24"/>
                  <a:pt x="677" y="23"/>
                  <a:pt x="682" y="24"/>
                </a:cubicBezTo>
                <a:cubicBezTo>
                  <a:pt x="681" y="24"/>
                  <a:pt x="681" y="24"/>
                  <a:pt x="682" y="25"/>
                </a:cubicBezTo>
                <a:cubicBezTo>
                  <a:pt x="676" y="25"/>
                  <a:pt x="667" y="26"/>
                  <a:pt x="664" y="25"/>
                </a:cubicBezTo>
                <a:cubicBezTo>
                  <a:pt x="664" y="24"/>
                  <a:pt x="665" y="24"/>
                  <a:pt x="665" y="24"/>
                </a:cubicBezTo>
                <a:cubicBezTo>
                  <a:pt x="656" y="23"/>
                  <a:pt x="648" y="24"/>
                  <a:pt x="639" y="23"/>
                </a:cubicBezTo>
                <a:cubicBezTo>
                  <a:pt x="671" y="22"/>
                  <a:pt x="716" y="22"/>
                  <a:pt x="747" y="20"/>
                </a:cubicBezTo>
                <a:cubicBezTo>
                  <a:pt x="746" y="20"/>
                  <a:pt x="746" y="20"/>
                  <a:pt x="746" y="19"/>
                </a:cubicBezTo>
                <a:cubicBezTo>
                  <a:pt x="747" y="18"/>
                  <a:pt x="748" y="21"/>
                  <a:pt x="749" y="20"/>
                </a:cubicBezTo>
                <a:cubicBezTo>
                  <a:pt x="749" y="20"/>
                  <a:pt x="748" y="19"/>
                  <a:pt x="749" y="19"/>
                </a:cubicBezTo>
                <a:cubicBezTo>
                  <a:pt x="750" y="20"/>
                  <a:pt x="750" y="19"/>
                  <a:pt x="751" y="20"/>
                </a:cubicBezTo>
                <a:cubicBezTo>
                  <a:pt x="752" y="20"/>
                  <a:pt x="751" y="19"/>
                  <a:pt x="752" y="19"/>
                </a:cubicBezTo>
                <a:cubicBezTo>
                  <a:pt x="753" y="19"/>
                  <a:pt x="751" y="20"/>
                  <a:pt x="753" y="20"/>
                </a:cubicBezTo>
                <a:cubicBezTo>
                  <a:pt x="757" y="20"/>
                  <a:pt x="761" y="21"/>
                  <a:pt x="762" y="19"/>
                </a:cubicBezTo>
                <a:cubicBezTo>
                  <a:pt x="756" y="18"/>
                  <a:pt x="746" y="19"/>
                  <a:pt x="738" y="19"/>
                </a:cubicBezTo>
                <a:cubicBezTo>
                  <a:pt x="737" y="19"/>
                  <a:pt x="738" y="18"/>
                  <a:pt x="737" y="18"/>
                </a:cubicBezTo>
                <a:cubicBezTo>
                  <a:pt x="736" y="18"/>
                  <a:pt x="737" y="19"/>
                  <a:pt x="736" y="19"/>
                </a:cubicBezTo>
                <a:cubicBezTo>
                  <a:pt x="734" y="17"/>
                  <a:pt x="731" y="19"/>
                  <a:pt x="729" y="19"/>
                </a:cubicBezTo>
                <a:cubicBezTo>
                  <a:pt x="729" y="19"/>
                  <a:pt x="729" y="19"/>
                  <a:pt x="729" y="19"/>
                </a:cubicBezTo>
                <a:cubicBezTo>
                  <a:pt x="721" y="20"/>
                  <a:pt x="711" y="19"/>
                  <a:pt x="700" y="20"/>
                </a:cubicBezTo>
                <a:cubicBezTo>
                  <a:pt x="700" y="19"/>
                  <a:pt x="699" y="18"/>
                  <a:pt x="699" y="19"/>
                </a:cubicBezTo>
                <a:cubicBezTo>
                  <a:pt x="701" y="20"/>
                  <a:pt x="696" y="20"/>
                  <a:pt x="696" y="19"/>
                </a:cubicBezTo>
                <a:cubicBezTo>
                  <a:pt x="697" y="19"/>
                  <a:pt x="698" y="20"/>
                  <a:pt x="698" y="19"/>
                </a:cubicBezTo>
                <a:cubicBezTo>
                  <a:pt x="697" y="19"/>
                  <a:pt x="697" y="18"/>
                  <a:pt x="697" y="18"/>
                </a:cubicBezTo>
                <a:cubicBezTo>
                  <a:pt x="708" y="18"/>
                  <a:pt x="716" y="17"/>
                  <a:pt x="726" y="17"/>
                </a:cubicBezTo>
                <a:cubicBezTo>
                  <a:pt x="727" y="17"/>
                  <a:pt x="729" y="18"/>
                  <a:pt x="729" y="17"/>
                </a:cubicBezTo>
                <a:cubicBezTo>
                  <a:pt x="726" y="17"/>
                  <a:pt x="726" y="17"/>
                  <a:pt x="726" y="17"/>
                </a:cubicBezTo>
                <a:cubicBezTo>
                  <a:pt x="725" y="16"/>
                  <a:pt x="724" y="17"/>
                  <a:pt x="723" y="17"/>
                </a:cubicBezTo>
                <a:cubicBezTo>
                  <a:pt x="723" y="16"/>
                  <a:pt x="724" y="16"/>
                  <a:pt x="724" y="16"/>
                </a:cubicBezTo>
                <a:cubicBezTo>
                  <a:pt x="718" y="15"/>
                  <a:pt x="711" y="16"/>
                  <a:pt x="704" y="16"/>
                </a:cubicBezTo>
                <a:cubicBezTo>
                  <a:pt x="702" y="16"/>
                  <a:pt x="698" y="16"/>
                  <a:pt x="698" y="15"/>
                </a:cubicBezTo>
                <a:cubicBezTo>
                  <a:pt x="708" y="14"/>
                  <a:pt x="722" y="14"/>
                  <a:pt x="733" y="12"/>
                </a:cubicBezTo>
                <a:cubicBezTo>
                  <a:pt x="732" y="11"/>
                  <a:pt x="730" y="13"/>
                  <a:pt x="729" y="12"/>
                </a:cubicBezTo>
                <a:cubicBezTo>
                  <a:pt x="731" y="11"/>
                  <a:pt x="732" y="11"/>
                  <a:pt x="734" y="11"/>
                </a:cubicBezTo>
                <a:cubicBezTo>
                  <a:pt x="747" y="11"/>
                  <a:pt x="760" y="10"/>
                  <a:pt x="772" y="9"/>
                </a:cubicBezTo>
                <a:cubicBezTo>
                  <a:pt x="771" y="9"/>
                  <a:pt x="769" y="9"/>
                  <a:pt x="771" y="9"/>
                </a:cubicBezTo>
                <a:cubicBezTo>
                  <a:pt x="770" y="8"/>
                  <a:pt x="769" y="9"/>
                  <a:pt x="769" y="9"/>
                </a:cubicBezTo>
                <a:cubicBezTo>
                  <a:pt x="767" y="10"/>
                  <a:pt x="764" y="8"/>
                  <a:pt x="762" y="9"/>
                </a:cubicBezTo>
                <a:cubicBezTo>
                  <a:pt x="759" y="9"/>
                  <a:pt x="756" y="10"/>
                  <a:pt x="754" y="9"/>
                </a:cubicBezTo>
                <a:cubicBezTo>
                  <a:pt x="754" y="9"/>
                  <a:pt x="754" y="9"/>
                  <a:pt x="754" y="10"/>
                </a:cubicBezTo>
                <a:cubicBezTo>
                  <a:pt x="750" y="9"/>
                  <a:pt x="742" y="10"/>
                  <a:pt x="737" y="10"/>
                </a:cubicBezTo>
                <a:cubicBezTo>
                  <a:pt x="737" y="9"/>
                  <a:pt x="739" y="8"/>
                  <a:pt x="737" y="8"/>
                </a:cubicBezTo>
                <a:cubicBezTo>
                  <a:pt x="737" y="9"/>
                  <a:pt x="737" y="9"/>
                  <a:pt x="737" y="9"/>
                </a:cubicBezTo>
                <a:cubicBezTo>
                  <a:pt x="735" y="9"/>
                  <a:pt x="737" y="9"/>
                  <a:pt x="737" y="10"/>
                </a:cubicBezTo>
                <a:cubicBezTo>
                  <a:pt x="733" y="9"/>
                  <a:pt x="727" y="10"/>
                  <a:pt x="723" y="10"/>
                </a:cubicBezTo>
                <a:cubicBezTo>
                  <a:pt x="723" y="9"/>
                  <a:pt x="725" y="9"/>
                  <a:pt x="723" y="9"/>
                </a:cubicBezTo>
                <a:cubicBezTo>
                  <a:pt x="721" y="9"/>
                  <a:pt x="723" y="9"/>
                  <a:pt x="723" y="10"/>
                </a:cubicBezTo>
                <a:cubicBezTo>
                  <a:pt x="718" y="10"/>
                  <a:pt x="715" y="9"/>
                  <a:pt x="711" y="10"/>
                </a:cubicBezTo>
                <a:cubicBezTo>
                  <a:pt x="711" y="9"/>
                  <a:pt x="710" y="9"/>
                  <a:pt x="709" y="10"/>
                </a:cubicBezTo>
                <a:cubicBezTo>
                  <a:pt x="710" y="10"/>
                  <a:pt x="711" y="10"/>
                  <a:pt x="710" y="11"/>
                </a:cubicBezTo>
                <a:cubicBezTo>
                  <a:pt x="710" y="11"/>
                  <a:pt x="709" y="10"/>
                  <a:pt x="709" y="9"/>
                </a:cubicBezTo>
                <a:cubicBezTo>
                  <a:pt x="698" y="9"/>
                  <a:pt x="684" y="10"/>
                  <a:pt x="672" y="9"/>
                </a:cubicBezTo>
                <a:cubicBezTo>
                  <a:pt x="678" y="8"/>
                  <a:pt x="685" y="8"/>
                  <a:pt x="692" y="8"/>
                </a:cubicBezTo>
                <a:cubicBezTo>
                  <a:pt x="692" y="8"/>
                  <a:pt x="692" y="7"/>
                  <a:pt x="693" y="7"/>
                </a:cubicBezTo>
                <a:cubicBezTo>
                  <a:pt x="697" y="7"/>
                  <a:pt x="698" y="7"/>
                  <a:pt x="701" y="8"/>
                </a:cubicBezTo>
                <a:cubicBezTo>
                  <a:pt x="700" y="7"/>
                  <a:pt x="703" y="7"/>
                  <a:pt x="702" y="6"/>
                </a:cubicBezTo>
                <a:cubicBezTo>
                  <a:pt x="700" y="7"/>
                  <a:pt x="692" y="5"/>
                  <a:pt x="690" y="7"/>
                </a:cubicBezTo>
                <a:cubicBezTo>
                  <a:pt x="675" y="7"/>
                  <a:pt x="662" y="8"/>
                  <a:pt x="649" y="7"/>
                </a:cubicBezTo>
                <a:cubicBezTo>
                  <a:pt x="649" y="7"/>
                  <a:pt x="650" y="7"/>
                  <a:pt x="650" y="7"/>
                </a:cubicBezTo>
                <a:cubicBezTo>
                  <a:pt x="648" y="7"/>
                  <a:pt x="645" y="6"/>
                  <a:pt x="645" y="7"/>
                </a:cubicBezTo>
                <a:cubicBezTo>
                  <a:pt x="646" y="8"/>
                  <a:pt x="647" y="7"/>
                  <a:pt x="648" y="8"/>
                </a:cubicBezTo>
                <a:cubicBezTo>
                  <a:pt x="645" y="8"/>
                  <a:pt x="641" y="8"/>
                  <a:pt x="639" y="8"/>
                </a:cubicBezTo>
                <a:cubicBezTo>
                  <a:pt x="640" y="8"/>
                  <a:pt x="643" y="7"/>
                  <a:pt x="644" y="8"/>
                </a:cubicBezTo>
                <a:cubicBezTo>
                  <a:pt x="644" y="6"/>
                  <a:pt x="640" y="8"/>
                  <a:pt x="639" y="6"/>
                </a:cubicBezTo>
                <a:cubicBezTo>
                  <a:pt x="641" y="6"/>
                  <a:pt x="642" y="5"/>
                  <a:pt x="639" y="6"/>
                </a:cubicBezTo>
                <a:cubicBezTo>
                  <a:pt x="627" y="5"/>
                  <a:pt x="612" y="5"/>
                  <a:pt x="601" y="6"/>
                </a:cubicBezTo>
                <a:cubicBezTo>
                  <a:pt x="612" y="6"/>
                  <a:pt x="625" y="6"/>
                  <a:pt x="633" y="5"/>
                </a:cubicBezTo>
                <a:cubicBezTo>
                  <a:pt x="634" y="7"/>
                  <a:pt x="635" y="6"/>
                  <a:pt x="635" y="7"/>
                </a:cubicBezTo>
                <a:cubicBezTo>
                  <a:pt x="630" y="7"/>
                  <a:pt x="624" y="6"/>
                  <a:pt x="621" y="7"/>
                </a:cubicBezTo>
                <a:cubicBezTo>
                  <a:pt x="621" y="8"/>
                  <a:pt x="624" y="7"/>
                  <a:pt x="624" y="8"/>
                </a:cubicBezTo>
                <a:cubicBezTo>
                  <a:pt x="622" y="8"/>
                  <a:pt x="619" y="8"/>
                  <a:pt x="617" y="8"/>
                </a:cubicBezTo>
                <a:cubicBezTo>
                  <a:pt x="619" y="8"/>
                  <a:pt x="619" y="8"/>
                  <a:pt x="620" y="7"/>
                </a:cubicBezTo>
                <a:cubicBezTo>
                  <a:pt x="610" y="7"/>
                  <a:pt x="597" y="8"/>
                  <a:pt x="590" y="6"/>
                </a:cubicBezTo>
                <a:cubicBezTo>
                  <a:pt x="590" y="8"/>
                  <a:pt x="589" y="7"/>
                  <a:pt x="589" y="6"/>
                </a:cubicBezTo>
                <a:cubicBezTo>
                  <a:pt x="591" y="5"/>
                  <a:pt x="596" y="6"/>
                  <a:pt x="599" y="5"/>
                </a:cubicBezTo>
                <a:cubicBezTo>
                  <a:pt x="588" y="5"/>
                  <a:pt x="570" y="5"/>
                  <a:pt x="556" y="5"/>
                </a:cubicBezTo>
                <a:cubicBezTo>
                  <a:pt x="556" y="5"/>
                  <a:pt x="557" y="4"/>
                  <a:pt x="556" y="5"/>
                </a:cubicBezTo>
                <a:cubicBezTo>
                  <a:pt x="554" y="6"/>
                  <a:pt x="552" y="4"/>
                  <a:pt x="550" y="5"/>
                </a:cubicBezTo>
                <a:cubicBezTo>
                  <a:pt x="551" y="6"/>
                  <a:pt x="552" y="5"/>
                  <a:pt x="553" y="6"/>
                </a:cubicBezTo>
                <a:cubicBezTo>
                  <a:pt x="549" y="6"/>
                  <a:pt x="547" y="7"/>
                  <a:pt x="543" y="7"/>
                </a:cubicBezTo>
                <a:cubicBezTo>
                  <a:pt x="543" y="7"/>
                  <a:pt x="542" y="7"/>
                  <a:pt x="541" y="6"/>
                </a:cubicBezTo>
                <a:cubicBezTo>
                  <a:pt x="542" y="6"/>
                  <a:pt x="542" y="6"/>
                  <a:pt x="542" y="5"/>
                </a:cubicBezTo>
                <a:cubicBezTo>
                  <a:pt x="540" y="5"/>
                  <a:pt x="537" y="4"/>
                  <a:pt x="537" y="7"/>
                </a:cubicBezTo>
                <a:cubicBezTo>
                  <a:pt x="534" y="6"/>
                  <a:pt x="533" y="7"/>
                  <a:pt x="531" y="5"/>
                </a:cubicBezTo>
                <a:cubicBezTo>
                  <a:pt x="533" y="5"/>
                  <a:pt x="532" y="4"/>
                  <a:pt x="534" y="4"/>
                </a:cubicBezTo>
                <a:cubicBezTo>
                  <a:pt x="532" y="4"/>
                  <a:pt x="531" y="3"/>
                  <a:pt x="529" y="4"/>
                </a:cubicBezTo>
                <a:cubicBezTo>
                  <a:pt x="529" y="4"/>
                  <a:pt x="530" y="5"/>
                  <a:pt x="529" y="5"/>
                </a:cubicBezTo>
                <a:cubicBezTo>
                  <a:pt x="528" y="5"/>
                  <a:pt x="529" y="3"/>
                  <a:pt x="528" y="4"/>
                </a:cubicBezTo>
                <a:cubicBezTo>
                  <a:pt x="516" y="4"/>
                  <a:pt x="508" y="3"/>
                  <a:pt x="496" y="3"/>
                </a:cubicBezTo>
                <a:cubicBezTo>
                  <a:pt x="495" y="4"/>
                  <a:pt x="499" y="4"/>
                  <a:pt x="500" y="4"/>
                </a:cubicBezTo>
                <a:cubicBezTo>
                  <a:pt x="500" y="4"/>
                  <a:pt x="501" y="6"/>
                  <a:pt x="502" y="5"/>
                </a:cubicBezTo>
                <a:cubicBezTo>
                  <a:pt x="501" y="5"/>
                  <a:pt x="501" y="5"/>
                  <a:pt x="501" y="5"/>
                </a:cubicBezTo>
                <a:cubicBezTo>
                  <a:pt x="504" y="4"/>
                  <a:pt x="506" y="4"/>
                  <a:pt x="508" y="5"/>
                </a:cubicBezTo>
                <a:cubicBezTo>
                  <a:pt x="509" y="5"/>
                  <a:pt x="513" y="5"/>
                  <a:pt x="514" y="6"/>
                </a:cubicBezTo>
                <a:cubicBezTo>
                  <a:pt x="512" y="7"/>
                  <a:pt x="507" y="6"/>
                  <a:pt x="504" y="6"/>
                </a:cubicBezTo>
                <a:cubicBezTo>
                  <a:pt x="499" y="6"/>
                  <a:pt x="494" y="7"/>
                  <a:pt x="491" y="6"/>
                </a:cubicBezTo>
                <a:cubicBezTo>
                  <a:pt x="490" y="7"/>
                  <a:pt x="492" y="7"/>
                  <a:pt x="491" y="7"/>
                </a:cubicBezTo>
                <a:cubicBezTo>
                  <a:pt x="485" y="7"/>
                  <a:pt x="480" y="7"/>
                  <a:pt x="475" y="7"/>
                </a:cubicBezTo>
                <a:cubicBezTo>
                  <a:pt x="476" y="6"/>
                  <a:pt x="475" y="6"/>
                  <a:pt x="474" y="6"/>
                </a:cubicBezTo>
                <a:cubicBezTo>
                  <a:pt x="474" y="7"/>
                  <a:pt x="475" y="6"/>
                  <a:pt x="475" y="7"/>
                </a:cubicBezTo>
                <a:cubicBezTo>
                  <a:pt x="473" y="6"/>
                  <a:pt x="472" y="8"/>
                  <a:pt x="470" y="7"/>
                </a:cubicBezTo>
                <a:cubicBezTo>
                  <a:pt x="471" y="6"/>
                  <a:pt x="473" y="7"/>
                  <a:pt x="473" y="6"/>
                </a:cubicBezTo>
                <a:cubicBezTo>
                  <a:pt x="471" y="6"/>
                  <a:pt x="468" y="5"/>
                  <a:pt x="466" y="5"/>
                </a:cubicBezTo>
                <a:cubicBezTo>
                  <a:pt x="465" y="6"/>
                  <a:pt x="468" y="6"/>
                  <a:pt x="466" y="7"/>
                </a:cubicBezTo>
                <a:cubicBezTo>
                  <a:pt x="464" y="6"/>
                  <a:pt x="462" y="7"/>
                  <a:pt x="460" y="7"/>
                </a:cubicBezTo>
                <a:cubicBezTo>
                  <a:pt x="457" y="7"/>
                  <a:pt x="454" y="6"/>
                  <a:pt x="452" y="6"/>
                </a:cubicBezTo>
                <a:cubicBezTo>
                  <a:pt x="440" y="5"/>
                  <a:pt x="430" y="6"/>
                  <a:pt x="417" y="6"/>
                </a:cubicBezTo>
                <a:cubicBezTo>
                  <a:pt x="416" y="6"/>
                  <a:pt x="417" y="8"/>
                  <a:pt x="416" y="7"/>
                </a:cubicBezTo>
                <a:cubicBezTo>
                  <a:pt x="414" y="7"/>
                  <a:pt x="416" y="6"/>
                  <a:pt x="415" y="6"/>
                </a:cubicBezTo>
                <a:cubicBezTo>
                  <a:pt x="410" y="5"/>
                  <a:pt x="404" y="8"/>
                  <a:pt x="399" y="7"/>
                </a:cubicBezTo>
                <a:cubicBezTo>
                  <a:pt x="400" y="6"/>
                  <a:pt x="401" y="7"/>
                  <a:pt x="401" y="6"/>
                </a:cubicBezTo>
                <a:cubicBezTo>
                  <a:pt x="400" y="6"/>
                  <a:pt x="396" y="5"/>
                  <a:pt x="396" y="7"/>
                </a:cubicBezTo>
                <a:cubicBezTo>
                  <a:pt x="397" y="7"/>
                  <a:pt x="398" y="6"/>
                  <a:pt x="399" y="7"/>
                </a:cubicBezTo>
                <a:cubicBezTo>
                  <a:pt x="396" y="7"/>
                  <a:pt x="395" y="8"/>
                  <a:pt x="394" y="6"/>
                </a:cubicBezTo>
                <a:cubicBezTo>
                  <a:pt x="392" y="8"/>
                  <a:pt x="389" y="7"/>
                  <a:pt x="387" y="8"/>
                </a:cubicBezTo>
                <a:cubicBezTo>
                  <a:pt x="393" y="8"/>
                  <a:pt x="399" y="9"/>
                  <a:pt x="406" y="9"/>
                </a:cubicBezTo>
                <a:cubicBezTo>
                  <a:pt x="405" y="9"/>
                  <a:pt x="404" y="8"/>
                  <a:pt x="405" y="8"/>
                </a:cubicBezTo>
                <a:cubicBezTo>
                  <a:pt x="413" y="8"/>
                  <a:pt x="424" y="8"/>
                  <a:pt x="433" y="8"/>
                </a:cubicBezTo>
                <a:cubicBezTo>
                  <a:pt x="432" y="9"/>
                  <a:pt x="433" y="10"/>
                  <a:pt x="434" y="9"/>
                </a:cubicBezTo>
                <a:cubicBezTo>
                  <a:pt x="433" y="9"/>
                  <a:pt x="433" y="9"/>
                  <a:pt x="433" y="8"/>
                </a:cubicBezTo>
                <a:cubicBezTo>
                  <a:pt x="434" y="9"/>
                  <a:pt x="435" y="9"/>
                  <a:pt x="437" y="9"/>
                </a:cubicBezTo>
                <a:cubicBezTo>
                  <a:pt x="437" y="9"/>
                  <a:pt x="438" y="8"/>
                  <a:pt x="438" y="8"/>
                </a:cubicBezTo>
                <a:cubicBezTo>
                  <a:pt x="445" y="8"/>
                  <a:pt x="448" y="7"/>
                  <a:pt x="453" y="9"/>
                </a:cubicBezTo>
                <a:cubicBezTo>
                  <a:pt x="452" y="9"/>
                  <a:pt x="451" y="9"/>
                  <a:pt x="451" y="9"/>
                </a:cubicBezTo>
                <a:cubicBezTo>
                  <a:pt x="466" y="11"/>
                  <a:pt x="480" y="8"/>
                  <a:pt x="492" y="11"/>
                </a:cubicBezTo>
                <a:cubicBezTo>
                  <a:pt x="477" y="11"/>
                  <a:pt x="461" y="11"/>
                  <a:pt x="445" y="11"/>
                </a:cubicBezTo>
                <a:cubicBezTo>
                  <a:pt x="447" y="11"/>
                  <a:pt x="448" y="11"/>
                  <a:pt x="449" y="12"/>
                </a:cubicBezTo>
                <a:cubicBezTo>
                  <a:pt x="420" y="12"/>
                  <a:pt x="391" y="13"/>
                  <a:pt x="361" y="14"/>
                </a:cubicBezTo>
                <a:cubicBezTo>
                  <a:pt x="302" y="17"/>
                  <a:pt x="249" y="19"/>
                  <a:pt x="191" y="22"/>
                </a:cubicBezTo>
                <a:cubicBezTo>
                  <a:pt x="187" y="22"/>
                  <a:pt x="179" y="22"/>
                  <a:pt x="179" y="25"/>
                </a:cubicBezTo>
                <a:cubicBezTo>
                  <a:pt x="190" y="25"/>
                  <a:pt x="200" y="22"/>
                  <a:pt x="215" y="22"/>
                </a:cubicBezTo>
                <a:cubicBezTo>
                  <a:pt x="215" y="22"/>
                  <a:pt x="214" y="24"/>
                  <a:pt x="216" y="23"/>
                </a:cubicBezTo>
                <a:cubicBezTo>
                  <a:pt x="218" y="23"/>
                  <a:pt x="219" y="23"/>
                  <a:pt x="221" y="23"/>
                </a:cubicBezTo>
                <a:cubicBezTo>
                  <a:pt x="222" y="23"/>
                  <a:pt x="221" y="22"/>
                  <a:pt x="222" y="22"/>
                </a:cubicBezTo>
                <a:cubicBezTo>
                  <a:pt x="223" y="22"/>
                  <a:pt x="226" y="21"/>
                  <a:pt x="227" y="22"/>
                </a:cubicBezTo>
                <a:cubicBezTo>
                  <a:pt x="228" y="22"/>
                  <a:pt x="227" y="23"/>
                  <a:pt x="228" y="22"/>
                </a:cubicBezTo>
                <a:cubicBezTo>
                  <a:pt x="232" y="21"/>
                  <a:pt x="239" y="21"/>
                  <a:pt x="244" y="21"/>
                </a:cubicBezTo>
                <a:cubicBezTo>
                  <a:pt x="243" y="22"/>
                  <a:pt x="240" y="21"/>
                  <a:pt x="239" y="22"/>
                </a:cubicBezTo>
                <a:cubicBezTo>
                  <a:pt x="241" y="22"/>
                  <a:pt x="247" y="23"/>
                  <a:pt x="248" y="21"/>
                </a:cubicBezTo>
                <a:cubicBezTo>
                  <a:pt x="249" y="23"/>
                  <a:pt x="252" y="19"/>
                  <a:pt x="253" y="21"/>
                </a:cubicBezTo>
                <a:cubicBezTo>
                  <a:pt x="253" y="22"/>
                  <a:pt x="251" y="21"/>
                  <a:pt x="251" y="22"/>
                </a:cubicBezTo>
                <a:cubicBezTo>
                  <a:pt x="255" y="23"/>
                  <a:pt x="262" y="21"/>
                  <a:pt x="266" y="22"/>
                </a:cubicBezTo>
                <a:cubicBezTo>
                  <a:pt x="242" y="24"/>
                  <a:pt x="217" y="24"/>
                  <a:pt x="195" y="26"/>
                </a:cubicBezTo>
                <a:cubicBezTo>
                  <a:pt x="190" y="28"/>
                  <a:pt x="180" y="27"/>
                  <a:pt x="174" y="27"/>
                </a:cubicBezTo>
                <a:cubicBezTo>
                  <a:pt x="173" y="28"/>
                  <a:pt x="172" y="28"/>
                  <a:pt x="171" y="29"/>
                </a:cubicBezTo>
                <a:cubicBezTo>
                  <a:pt x="165" y="30"/>
                  <a:pt x="159" y="27"/>
                  <a:pt x="153" y="29"/>
                </a:cubicBezTo>
                <a:cubicBezTo>
                  <a:pt x="151" y="30"/>
                  <a:pt x="149" y="31"/>
                  <a:pt x="147" y="30"/>
                </a:cubicBezTo>
                <a:cubicBezTo>
                  <a:pt x="147" y="30"/>
                  <a:pt x="148" y="29"/>
                  <a:pt x="148" y="28"/>
                </a:cubicBezTo>
                <a:cubicBezTo>
                  <a:pt x="146" y="28"/>
                  <a:pt x="144" y="29"/>
                  <a:pt x="144" y="28"/>
                </a:cubicBezTo>
                <a:cubicBezTo>
                  <a:pt x="146" y="28"/>
                  <a:pt x="145" y="27"/>
                  <a:pt x="146" y="27"/>
                </a:cubicBezTo>
                <a:cubicBezTo>
                  <a:pt x="155" y="26"/>
                  <a:pt x="161" y="26"/>
                  <a:pt x="169" y="24"/>
                </a:cubicBezTo>
                <a:cubicBezTo>
                  <a:pt x="156" y="24"/>
                  <a:pt x="140" y="25"/>
                  <a:pt x="126" y="26"/>
                </a:cubicBezTo>
                <a:cubicBezTo>
                  <a:pt x="130" y="27"/>
                  <a:pt x="133" y="26"/>
                  <a:pt x="136" y="27"/>
                </a:cubicBezTo>
                <a:cubicBezTo>
                  <a:pt x="138" y="26"/>
                  <a:pt x="140" y="25"/>
                  <a:pt x="142" y="26"/>
                </a:cubicBezTo>
                <a:cubicBezTo>
                  <a:pt x="140" y="27"/>
                  <a:pt x="139" y="26"/>
                  <a:pt x="138" y="27"/>
                </a:cubicBezTo>
                <a:cubicBezTo>
                  <a:pt x="139" y="28"/>
                  <a:pt x="138" y="29"/>
                  <a:pt x="138" y="29"/>
                </a:cubicBezTo>
                <a:cubicBezTo>
                  <a:pt x="139" y="30"/>
                  <a:pt x="144" y="29"/>
                  <a:pt x="146" y="30"/>
                </a:cubicBezTo>
                <a:cubicBezTo>
                  <a:pt x="140" y="31"/>
                  <a:pt x="132" y="32"/>
                  <a:pt x="127" y="33"/>
                </a:cubicBezTo>
                <a:cubicBezTo>
                  <a:pt x="118" y="34"/>
                  <a:pt x="105" y="33"/>
                  <a:pt x="98" y="36"/>
                </a:cubicBezTo>
                <a:cubicBezTo>
                  <a:pt x="95" y="36"/>
                  <a:pt x="90" y="35"/>
                  <a:pt x="88" y="37"/>
                </a:cubicBezTo>
                <a:cubicBezTo>
                  <a:pt x="91" y="37"/>
                  <a:pt x="94" y="36"/>
                  <a:pt x="95" y="38"/>
                </a:cubicBezTo>
                <a:cubicBezTo>
                  <a:pt x="82" y="41"/>
                  <a:pt x="67" y="44"/>
                  <a:pt x="53" y="44"/>
                </a:cubicBezTo>
                <a:cubicBezTo>
                  <a:pt x="53" y="45"/>
                  <a:pt x="51" y="45"/>
                  <a:pt x="51" y="46"/>
                </a:cubicBezTo>
                <a:cubicBezTo>
                  <a:pt x="48" y="45"/>
                  <a:pt x="43" y="45"/>
                  <a:pt x="42" y="46"/>
                </a:cubicBezTo>
                <a:cubicBezTo>
                  <a:pt x="43" y="48"/>
                  <a:pt x="46" y="46"/>
                  <a:pt x="49" y="46"/>
                </a:cubicBezTo>
                <a:cubicBezTo>
                  <a:pt x="52" y="46"/>
                  <a:pt x="55" y="46"/>
                  <a:pt x="56" y="47"/>
                </a:cubicBezTo>
                <a:cubicBezTo>
                  <a:pt x="51" y="48"/>
                  <a:pt x="42" y="50"/>
                  <a:pt x="37" y="49"/>
                </a:cubicBezTo>
                <a:cubicBezTo>
                  <a:pt x="36" y="49"/>
                  <a:pt x="37" y="51"/>
                  <a:pt x="36" y="50"/>
                </a:cubicBezTo>
                <a:cubicBezTo>
                  <a:pt x="31" y="50"/>
                  <a:pt x="27" y="50"/>
                  <a:pt x="24" y="52"/>
                </a:cubicBezTo>
                <a:cubicBezTo>
                  <a:pt x="26" y="54"/>
                  <a:pt x="29" y="51"/>
                  <a:pt x="32" y="52"/>
                </a:cubicBezTo>
                <a:cubicBezTo>
                  <a:pt x="36" y="51"/>
                  <a:pt x="39" y="50"/>
                  <a:pt x="43" y="51"/>
                </a:cubicBezTo>
                <a:cubicBezTo>
                  <a:pt x="42" y="52"/>
                  <a:pt x="41" y="52"/>
                  <a:pt x="40" y="52"/>
                </a:cubicBezTo>
                <a:cubicBezTo>
                  <a:pt x="39" y="53"/>
                  <a:pt x="40" y="53"/>
                  <a:pt x="39" y="54"/>
                </a:cubicBezTo>
                <a:cubicBezTo>
                  <a:pt x="35" y="54"/>
                  <a:pt x="27" y="54"/>
                  <a:pt x="24" y="57"/>
                </a:cubicBezTo>
                <a:cubicBezTo>
                  <a:pt x="28" y="58"/>
                  <a:pt x="31" y="55"/>
                  <a:pt x="34" y="56"/>
                </a:cubicBezTo>
                <a:cubicBezTo>
                  <a:pt x="30" y="59"/>
                  <a:pt x="25" y="59"/>
                  <a:pt x="20" y="60"/>
                </a:cubicBezTo>
                <a:cubicBezTo>
                  <a:pt x="24" y="61"/>
                  <a:pt x="28" y="58"/>
                  <a:pt x="31" y="60"/>
                </a:cubicBezTo>
                <a:cubicBezTo>
                  <a:pt x="29" y="61"/>
                  <a:pt x="27" y="60"/>
                  <a:pt x="25" y="61"/>
                </a:cubicBezTo>
                <a:cubicBezTo>
                  <a:pt x="27" y="62"/>
                  <a:pt x="30" y="61"/>
                  <a:pt x="31" y="62"/>
                </a:cubicBezTo>
                <a:cubicBezTo>
                  <a:pt x="26" y="64"/>
                  <a:pt x="17" y="65"/>
                  <a:pt x="12" y="64"/>
                </a:cubicBezTo>
                <a:cubicBezTo>
                  <a:pt x="13" y="65"/>
                  <a:pt x="14" y="65"/>
                  <a:pt x="14" y="66"/>
                </a:cubicBezTo>
                <a:cubicBezTo>
                  <a:pt x="64" y="66"/>
                  <a:pt x="121" y="65"/>
                  <a:pt x="174" y="65"/>
                </a:cubicBezTo>
                <a:cubicBezTo>
                  <a:pt x="180" y="65"/>
                  <a:pt x="187" y="65"/>
                  <a:pt x="191" y="65"/>
                </a:cubicBezTo>
                <a:cubicBezTo>
                  <a:pt x="218" y="64"/>
                  <a:pt x="247" y="64"/>
                  <a:pt x="276" y="64"/>
                </a:cubicBezTo>
                <a:cubicBezTo>
                  <a:pt x="297" y="64"/>
                  <a:pt x="318" y="63"/>
                  <a:pt x="338" y="63"/>
                </a:cubicBezTo>
                <a:cubicBezTo>
                  <a:pt x="349" y="64"/>
                  <a:pt x="361" y="63"/>
                  <a:pt x="371" y="63"/>
                </a:cubicBezTo>
                <a:cubicBezTo>
                  <a:pt x="371" y="63"/>
                  <a:pt x="371" y="61"/>
                  <a:pt x="372" y="61"/>
                </a:cubicBezTo>
                <a:cubicBezTo>
                  <a:pt x="377" y="59"/>
                  <a:pt x="385" y="60"/>
                  <a:pt x="392" y="59"/>
                </a:cubicBezTo>
                <a:cubicBezTo>
                  <a:pt x="395" y="60"/>
                  <a:pt x="401" y="59"/>
                  <a:pt x="406" y="59"/>
                </a:cubicBezTo>
                <a:cubicBezTo>
                  <a:pt x="411" y="59"/>
                  <a:pt x="414" y="58"/>
                  <a:pt x="417" y="59"/>
                </a:cubicBezTo>
                <a:cubicBezTo>
                  <a:pt x="405" y="60"/>
                  <a:pt x="394" y="61"/>
                  <a:pt x="383" y="61"/>
                </a:cubicBezTo>
                <a:cubicBezTo>
                  <a:pt x="382" y="62"/>
                  <a:pt x="380" y="62"/>
                  <a:pt x="379" y="63"/>
                </a:cubicBezTo>
                <a:cubicBezTo>
                  <a:pt x="411" y="63"/>
                  <a:pt x="449" y="63"/>
                  <a:pt x="480" y="63"/>
                </a:cubicBezTo>
                <a:cubicBezTo>
                  <a:pt x="499" y="63"/>
                  <a:pt x="516" y="62"/>
                  <a:pt x="533" y="64"/>
                </a:cubicBezTo>
                <a:cubicBezTo>
                  <a:pt x="535" y="62"/>
                  <a:pt x="537" y="63"/>
                  <a:pt x="540" y="63"/>
                </a:cubicBezTo>
                <a:cubicBezTo>
                  <a:pt x="555" y="63"/>
                  <a:pt x="572" y="63"/>
                  <a:pt x="588" y="63"/>
                </a:cubicBezTo>
                <a:cubicBezTo>
                  <a:pt x="598" y="62"/>
                  <a:pt x="608" y="64"/>
                  <a:pt x="617" y="62"/>
                </a:cubicBezTo>
                <a:cubicBezTo>
                  <a:pt x="619" y="63"/>
                  <a:pt x="623" y="62"/>
                  <a:pt x="626" y="62"/>
                </a:cubicBezTo>
                <a:cubicBezTo>
                  <a:pt x="630" y="62"/>
                  <a:pt x="634" y="62"/>
                  <a:pt x="638" y="61"/>
                </a:cubicBezTo>
                <a:cubicBezTo>
                  <a:pt x="630" y="61"/>
                  <a:pt x="618" y="62"/>
                  <a:pt x="610" y="61"/>
                </a:cubicBezTo>
                <a:cubicBezTo>
                  <a:pt x="614" y="60"/>
                  <a:pt x="619" y="60"/>
                  <a:pt x="624" y="59"/>
                </a:cubicBezTo>
                <a:cubicBezTo>
                  <a:pt x="632" y="62"/>
                  <a:pt x="646" y="59"/>
                  <a:pt x="655" y="59"/>
                </a:cubicBezTo>
                <a:cubicBezTo>
                  <a:pt x="659" y="59"/>
                  <a:pt x="665" y="60"/>
                  <a:pt x="663" y="58"/>
                </a:cubicBezTo>
                <a:cubicBezTo>
                  <a:pt x="667" y="61"/>
                  <a:pt x="677" y="58"/>
                  <a:pt x="681" y="60"/>
                </a:cubicBezTo>
                <a:cubicBezTo>
                  <a:pt x="681" y="60"/>
                  <a:pt x="680" y="59"/>
                  <a:pt x="680" y="60"/>
                </a:cubicBezTo>
                <a:cubicBezTo>
                  <a:pt x="685" y="62"/>
                  <a:pt x="690" y="60"/>
                  <a:pt x="697" y="61"/>
                </a:cubicBezTo>
                <a:cubicBezTo>
                  <a:pt x="698" y="61"/>
                  <a:pt x="697" y="59"/>
                  <a:pt x="698" y="60"/>
                </a:cubicBezTo>
                <a:cubicBezTo>
                  <a:pt x="698" y="60"/>
                  <a:pt x="698" y="60"/>
                  <a:pt x="698" y="61"/>
                </a:cubicBezTo>
                <a:cubicBezTo>
                  <a:pt x="702" y="60"/>
                  <a:pt x="707" y="60"/>
                  <a:pt x="711" y="60"/>
                </a:cubicBezTo>
                <a:cubicBezTo>
                  <a:pt x="707" y="58"/>
                  <a:pt x="692" y="61"/>
                  <a:pt x="688" y="59"/>
                </a:cubicBezTo>
                <a:cubicBezTo>
                  <a:pt x="693" y="60"/>
                  <a:pt x="699" y="56"/>
                  <a:pt x="705" y="58"/>
                </a:cubicBezTo>
                <a:cubicBezTo>
                  <a:pt x="712" y="55"/>
                  <a:pt x="723" y="57"/>
                  <a:pt x="732" y="55"/>
                </a:cubicBezTo>
                <a:cubicBezTo>
                  <a:pt x="730" y="55"/>
                  <a:pt x="728" y="55"/>
                  <a:pt x="728" y="54"/>
                </a:cubicBezTo>
                <a:cubicBezTo>
                  <a:pt x="730" y="54"/>
                  <a:pt x="732" y="55"/>
                  <a:pt x="735" y="54"/>
                </a:cubicBezTo>
                <a:cubicBezTo>
                  <a:pt x="734" y="53"/>
                  <a:pt x="732" y="54"/>
                  <a:pt x="732" y="53"/>
                </a:cubicBezTo>
                <a:close/>
                <a:moveTo>
                  <a:pt x="670" y="50"/>
                </a:moveTo>
                <a:cubicBezTo>
                  <a:pt x="668" y="51"/>
                  <a:pt x="660" y="51"/>
                  <a:pt x="656" y="50"/>
                </a:cubicBezTo>
                <a:cubicBezTo>
                  <a:pt x="661" y="50"/>
                  <a:pt x="665" y="49"/>
                  <a:pt x="670" y="50"/>
                </a:cubicBezTo>
                <a:close/>
                <a:moveTo>
                  <a:pt x="653" y="51"/>
                </a:moveTo>
                <a:cubicBezTo>
                  <a:pt x="652" y="51"/>
                  <a:pt x="652" y="51"/>
                  <a:pt x="652" y="51"/>
                </a:cubicBezTo>
                <a:cubicBezTo>
                  <a:pt x="655" y="50"/>
                  <a:pt x="656" y="51"/>
                  <a:pt x="653" y="51"/>
                </a:cubicBezTo>
                <a:close/>
                <a:moveTo>
                  <a:pt x="644" y="49"/>
                </a:moveTo>
                <a:cubicBezTo>
                  <a:pt x="643" y="50"/>
                  <a:pt x="639" y="49"/>
                  <a:pt x="636" y="49"/>
                </a:cubicBezTo>
                <a:cubicBezTo>
                  <a:pt x="638" y="49"/>
                  <a:pt x="642" y="48"/>
                  <a:pt x="644" y="49"/>
                </a:cubicBezTo>
                <a:close/>
                <a:moveTo>
                  <a:pt x="592" y="40"/>
                </a:moveTo>
                <a:cubicBezTo>
                  <a:pt x="592" y="41"/>
                  <a:pt x="590" y="40"/>
                  <a:pt x="589" y="40"/>
                </a:cubicBezTo>
                <a:cubicBezTo>
                  <a:pt x="589" y="39"/>
                  <a:pt x="590" y="40"/>
                  <a:pt x="592" y="40"/>
                </a:cubicBezTo>
                <a:close/>
                <a:moveTo>
                  <a:pt x="602" y="36"/>
                </a:moveTo>
                <a:cubicBezTo>
                  <a:pt x="601" y="37"/>
                  <a:pt x="600" y="36"/>
                  <a:pt x="599" y="37"/>
                </a:cubicBezTo>
                <a:cubicBezTo>
                  <a:pt x="599" y="36"/>
                  <a:pt x="601" y="36"/>
                  <a:pt x="602" y="36"/>
                </a:cubicBezTo>
                <a:close/>
                <a:moveTo>
                  <a:pt x="599" y="36"/>
                </a:moveTo>
                <a:cubicBezTo>
                  <a:pt x="597" y="38"/>
                  <a:pt x="594" y="37"/>
                  <a:pt x="591" y="37"/>
                </a:cubicBezTo>
                <a:cubicBezTo>
                  <a:pt x="592" y="36"/>
                  <a:pt x="596" y="37"/>
                  <a:pt x="599" y="36"/>
                </a:cubicBezTo>
                <a:close/>
                <a:moveTo>
                  <a:pt x="663" y="24"/>
                </a:moveTo>
                <a:cubicBezTo>
                  <a:pt x="663" y="24"/>
                  <a:pt x="663" y="24"/>
                  <a:pt x="663" y="24"/>
                </a:cubicBezTo>
                <a:cubicBezTo>
                  <a:pt x="663" y="24"/>
                  <a:pt x="663" y="24"/>
                  <a:pt x="664" y="24"/>
                </a:cubicBezTo>
                <a:cubicBezTo>
                  <a:pt x="664" y="24"/>
                  <a:pt x="663" y="24"/>
                  <a:pt x="663" y="24"/>
                </a:cubicBezTo>
                <a:cubicBezTo>
                  <a:pt x="663" y="25"/>
                  <a:pt x="663" y="25"/>
                  <a:pt x="663" y="26"/>
                </a:cubicBezTo>
                <a:cubicBezTo>
                  <a:pt x="662" y="26"/>
                  <a:pt x="663" y="25"/>
                  <a:pt x="663" y="24"/>
                </a:cubicBezTo>
                <a:close/>
                <a:moveTo>
                  <a:pt x="662" y="24"/>
                </a:moveTo>
                <a:cubicBezTo>
                  <a:pt x="658" y="24"/>
                  <a:pt x="655" y="26"/>
                  <a:pt x="652" y="25"/>
                </a:cubicBezTo>
                <a:cubicBezTo>
                  <a:pt x="652" y="25"/>
                  <a:pt x="652" y="25"/>
                  <a:pt x="652" y="26"/>
                </a:cubicBezTo>
                <a:cubicBezTo>
                  <a:pt x="651" y="25"/>
                  <a:pt x="651" y="25"/>
                  <a:pt x="650" y="25"/>
                </a:cubicBezTo>
                <a:cubicBezTo>
                  <a:pt x="654" y="24"/>
                  <a:pt x="658" y="24"/>
                  <a:pt x="662" y="24"/>
                </a:cubicBezTo>
                <a:close/>
                <a:moveTo>
                  <a:pt x="755" y="19"/>
                </a:moveTo>
                <a:cubicBezTo>
                  <a:pt x="755" y="20"/>
                  <a:pt x="753" y="20"/>
                  <a:pt x="753" y="20"/>
                </a:cubicBezTo>
                <a:cubicBezTo>
                  <a:pt x="753" y="19"/>
                  <a:pt x="754" y="19"/>
                  <a:pt x="755" y="19"/>
                </a:cubicBezTo>
                <a:close/>
                <a:moveTo>
                  <a:pt x="721" y="17"/>
                </a:moveTo>
                <a:cubicBezTo>
                  <a:pt x="721" y="17"/>
                  <a:pt x="719" y="17"/>
                  <a:pt x="718" y="17"/>
                </a:cubicBezTo>
                <a:cubicBezTo>
                  <a:pt x="718" y="16"/>
                  <a:pt x="720" y="17"/>
                  <a:pt x="721" y="17"/>
                </a:cubicBezTo>
                <a:close/>
                <a:moveTo>
                  <a:pt x="702" y="10"/>
                </a:moveTo>
                <a:cubicBezTo>
                  <a:pt x="702" y="11"/>
                  <a:pt x="700" y="11"/>
                  <a:pt x="700" y="10"/>
                </a:cubicBezTo>
                <a:cubicBezTo>
                  <a:pt x="700" y="10"/>
                  <a:pt x="702" y="9"/>
                  <a:pt x="702" y="10"/>
                </a:cubicBezTo>
                <a:close/>
                <a:moveTo>
                  <a:pt x="699" y="10"/>
                </a:moveTo>
                <a:cubicBezTo>
                  <a:pt x="699" y="11"/>
                  <a:pt x="698" y="10"/>
                  <a:pt x="697" y="11"/>
                </a:cubicBezTo>
                <a:cubicBezTo>
                  <a:pt x="697" y="10"/>
                  <a:pt x="699" y="10"/>
                  <a:pt x="699" y="10"/>
                </a:cubicBezTo>
                <a:close/>
                <a:moveTo>
                  <a:pt x="697" y="16"/>
                </a:moveTo>
                <a:cubicBezTo>
                  <a:pt x="696" y="16"/>
                  <a:pt x="693" y="16"/>
                  <a:pt x="692" y="16"/>
                </a:cubicBezTo>
                <a:cubicBezTo>
                  <a:pt x="693" y="14"/>
                  <a:pt x="696" y="15"/>
                  <a:pt x="697" y="16"/>
                </a:cubicBezTo>
                <a:close/>
                <a:moveTo>
                  <a:pt x="691" y="16"/>
                </a:moveTo>
                <a:cubicBezTo>
                  <a:pt x="690" y="16"/>
                  <a:pt x="690" y="16"/>
                  <a:pt x="689" y="16"/>
                </a:cubicBezTo>
                <a:cubicBezTo>
                  <a:pt x="689" y="15"/>
                  <a:pt x="691" y="15"/>
                  <a:pt x="691" y="16"/>
                </a:cubicBezTo>
                <a:close/>
                <a:moveTo>
                  <a:pt x="694" y="19"/>
                </a:moveTo>
                <a:cubicBezTo>
                  <a:pt x="692" y="18"/>
                  <a:pt x="691" y="19"/>
                  <a:pt x="690" y="19"/>
                </a:cubicBezTo>
                <a:cubicBezTo>
                  <a:pt x="689" y="20"/>
                  <a:pt x="691" y="18"/>
                  <a:pt x="691" y="20"/>
                </a:cubicBezTo>
                <a:cubicBezTo>
                  <a:pt x="684" y="20"/>
                  <a:pt x="679" y="21"/>
                  <a:pt x="673" y="20"/>
                </a:cubicBezTo>
                <a:cubicBezTo>
                  <a:pt x="674" y="19"/>
                  <a:pt x="679" y="20"/>
                  <a:pt x="680" y="19"/>
                </a:cubicBezTo>
                <a:cubicBezTo>
                  <a:pt x="680" y="19"/>
                  <a:pt x="679" y="19"/>
                  <a:pt x="679" y="19"/>
                </a:cubicBezTo>
                <a:cubicBezTo>
                  <a:pt x="682" y="18"/>
                  <a:pt x="690" y="18"/>
                  <a:pt x="694" y="19"/>
                </a:cubicBezTo>
                <a:close/>
                <a:moveTo>
                  <a:pt x="688" y="15"/>
                </a:moveTo>
                <a:cubicBezTo>
                  <a:pt x="684" y="17"/>
                  <a:pt x="676" y="16"/>
                  <a:pt x="672" y="16"/>
                </a:cubicBezTo>
                <a:cubicBezTo>
                  <a:pt x="675" y="15"/>
                  <a:pt x="683" y="16"/>
                  <a:pt x="688" y="15"/>
                </a:cubicBezTo>
                <a:close/>
                <a:moveTo>
                  <a:pt x="672" y="20"/>
                </a:moveTo>
                <a:cubicBezTo>
                  <a:pt x="672" y="21"/>
                  <a:pt x="667" y="22"/>
                  <a:pt x="666" y="20"/>
                </a:cubicBezTo>
                <a:cubicBezTo>
                  <a:pt x="669" y="20"/>
                  <a:pt x="671" y="20"/>
                  <a:pt x="672" y="20"/>
                </a:cubicBezTo>
                <a:close/>
                <a:moveTo>
                  <a:pt x="659" y="19"/>
                </a:moveTo>
                <a:cubicBezTo>
                  <a:pt x="661" y="21"/>
                  <a:pt x="664" y="19"/>
                  <a:pt x="666" y="20"/>
                </a:cubicBezTo>
                <a:cubicBezTo>
                  <a:pt x="664" y="21"/>
                  <a:pt x="662" y="20"/>
                  <a:pt x="659" y="21"/>
                </a:cubicBezTo>
                <a:cubicBezTo>
                  <a:pt x="659" y="20"/>
                  <a:pt x="659" y="20"/>
                  <a:pt x="659" y="19"/>
                </a:cubicBezTo>
                <a:close/>
                <a:moveTo>
                  <a:pt x="643" y="25"/>
                </a:moveTo>
                <a:cubicBezTo>
                  <a:pt x="639" y="25"/>
                  <a:pt x="639" y="25"/>
                  <a:pt x="639" y="25"/>
                </a:cubicBezTo>
                <a:cubicBezTo>
                  <a:pt x="639" y="24"/>
                  <a:pt x="643" y="23"/>
                  <a:pt x="643" y="25"/>
                </a:cubicBezTo>
                <a:close/>
                <a:moveTo>
                  <a:pt x="643" y="29"/>
                </a:moveTo>
                <a:cubicBezTo>
                  <a:pt x="642" y="30"/>
                  <a:pt x="642" y="29"/>
                  <a:pt x="642" y="30"/>
                </a:cubicBezTo>
                <a:cubicBezTo>
                  <a:pt x="641" y="30"/>
                  <a:pt x="641" y="29"/>
                  <a:pt x="641" y="29"/>
                </a:cubicBezTo>
                <a:cubicBezTo>
                  <a:pt x="642" y="28"/>
                  <a:pt x="642" y="29"/>
                  <a:pt x="643" y="29"/>
                </a:cubicBezTo>
                <a:close/>
                <a:moveTo>
                  <a:pt x="642" y="20"/>
                </a:moveTo>
                <a:cubicBezTo>
                  <a:pt x="641" y="22"/>
                  <a:pt x="640" y="20"/>
                  <a:pt x="638" y="21"/>
                </a:cubicBezTo>
                <a:cubicBezTo>
                  <a:pt x="638" y="20"/>
                  <a:pt x="641" y="21"/>
                  <a:pt x="642" y="20"/>
                </a:cubicBezTo>
                <a:close/>
                <a:moveTo>
                  <a:pt x="635" y="24"/>
                </a:moveTo>
                <a:cubicBezTo>
                  <a:pt x="635" y="25"/>
                  <a:pt x="636" y="24"/>
                  <a:pt x="636" y="24"/>
                </a:cubicBezTo>
                <a:cubicBezTo>
                  <a:pt x="636" y="25"/>
                  <a:pt x="635" y="25"/>
                  <a:pt x="635" y="25"/>
                </a:cubicBezTo>
                <a:cubicBezTo>
                  <a:pt x="635" y="25"/>
                  <a:pt x="635" y="24"/>
                  <a:pt x="635" y="24"/>
                </a:cubicBezTo>
                <a:close/>
                <a:moveTo>
                  <a:pt x="630" y="8"/>
                </a:moveTo>
                <a:cubicBezTo>
                  <a:pt x="628" y="9"/>
                  <a:pt x="626" y="8"/>
                  <a:pt x="625" y="8"/>
                </a:cubicBezTo>
                <a:cubicBezTo>
                  <a:pt x="627" y="7"/>
                  <a:pt x="628" y="7"/>
                  <a:pt x="630" y="8"/>
                </a:cubicBezTo>
                <a:close/>
                <a:moveTo>
                  <a:pt x="614" y="32"/>
                </a:moveTo>
                <a:cubicBezTo>
                  <a:pt x="614" y="32"/>
                  <a:pt x="611" y="32"/>
                  <a:pt x="610" y="32"/>
                </a:cubicBezTo>
                <a:cubicBezTo>
                  <a:pt x="619" y="30"/>
                  <a:pt x="635" y="30"/>
                  <a:pt x="643" y="31"/>
                </a:cubicBezTo>
                <a:cubicBezTo>
                  <a:pt x="636" y="32"/>
                  <a:pt x="624" y="33"/>
                  <a:pt x="619" y="32"/>
                </a:cubicBezTo>
                <a:cubicBezTo>
                  <a:pt x="613" y="34"/>
                  <a:pt x="607" y="33"/>
                  <a:pt x="601" y="33"/>
                </a:cubicBezTo>
                <a:cubicBezTo>
                  <a:pt x="605" y="32"/>
                  <a:pt x="609" y="32"/>
                  <a:pt x="614" y="32"/>
                </a:cubicBezTo>
                <a:close/>
                <a:moveTo>
                  <a:pt x="404" y="9"/>
                </a:moveTo>
                <a:cubicBezTo>
                  <a:pt x="403" y="8"/>
                  <a:pt x="402" y="9"/>
                  <a:pt x="402" y="8"/>
                </a:cubicBezTo>
                <a:cubicBezTo>
                  <a:pt x="403" y="8"/>
                  <a:pt x="404" y="8"/>
                  <a:pt x="404" y="9"/>
                </a:cubicBezTo>
                <a:close/>
                <a:moveTo>
                  <a:pt x="256" y="21"/>
                </a:moveTo>
                <a:cubicBezTo>
                  <a:pt x="256" y="21"/>
                  <a:pt x="254" y="22"/>
                  <a:pt x="254" y="20"/>
                </a:cubicBezTo>
                <a:cubicBezTo>
                  <a:pt x="254" y="20"/>
                  <a:pt x="255" y="20"/>
                  <a:pt x="256" y="20"/>
                </a:cubicBezTo>
                <a:cubicBezTo>
                  <a:pt x="256" y="21"/>
                  <a:pt x="256" y="21"/>
                  <a:pt x="256" y="21"/>
                </a:cubicBezTo>
                <a:close/>
                <a:moveTo>
                  <a:pt x="139" y="27"/>
                </a:moveTo>
                <a:cubicBezTo>
                  <a:pt x="140" y="27"/>
                  <a:pt x="141" y="27"/>
                  <a:pt x="141" y="28"/>
                </a:cubicBezTo>
                <a:cubicBezTo>
                  <a:pt x="140" y="28"/>
                  <a:pt x="139" y="29"/>
                  <a:pt x="139" y="27"/>
                </a:cubicBezTo>
                <a:close/>
                <a:moveTo>
                  <a:pt x="24" y="65"/>
                </a:moveTo>
                <a:cubicBezTo>
                  <a:pt x="25" y="65"/>
                  <a:pt x="26" y="64"/>
                  <a:pt x="28" y="64"/>
                </a:cubicBezTo>
                <a:cubicBezTo>
                  <a:pt x="27" y="65"/>
                  <a:pt x="25" y="65"/>
                  <a:pt x="24" y="65"/>
                </a:cubicBezTo>
                <a:close/>
                <a:moveTo>
                  <a:pt x="125" y="56"/>
                </a:moveTo>
                <a:cubicBezTo>
                  <a:pt x="126" y="55"/>
                  <a:pt x="128" y="55"/>
                  <a:pt x="130" y="55"/>
                </a:cubicBezTo>
                <a:cubicBezTo>
                  <a:pt x="129" y="56"/>
                  <a:pt x="127" y="56"/>
                  <a:pt x="125" y="56"/>
                </a:cubicBezTo>
                <a:close/>
                <a:moveTo>
                  <a:pt x="385" y="61"/>
                </a:moveTo>
                <a:cubicBezTo>
                  <a:pt x="388" y="62"/>
                  <a:pt x="391" y="60"/>
                  <a:pt x="394" y="61"/>
                </a:cubicBezTo>
                <a:cubicBezTo>
                  <a:pt x="392" y="62"/>
                  <a:pt x="387" y="62"/>
                  <a:pt x="385" y="61"/>
                </a:cubicBezTo>
                <a:close/>
                <a:moveTo>
                  <a:pt x="584" y="6"/>
                </a:moveTo>
                <a:cubicBezTo>
                  <a:pt x="582" y="7"/>
                  <a:pt x="577" y="6"/>
                  <a:pt x="575" y="7"/>
                </a:cubicBezTo>
                <a:cubicBezTo>
                  <a:pt x="575" y="7"/>
                  <a:pt x="575" y="6"/>
                  <a:pt x="574" y="6"/>
                </a:cubicBezTo>
                <a:cubicBezTo>
                  <a:pt x="576" y="5"/>
                  <a:pt x="582" y="6"/>
                  <a:pt x="584" y="6"/>
                </a:cubicBezTo>
                <a:close/>
                <a:moveTo>
                  <a:pt x="585" y="32"/>
                </a:moveTo>
                <a:cubicBezTo>
                  <a:pt x="580" y="32"/>
                  <a:pt x="576" y="33"/>
                  <a:pt x="570" y="32"/>
                </a:cubicBezTo>
                <a:cubicBezTo>
                  <a:pt x="575" y="31"/>
                  <a:pt x="582" y="31"/>
                  <a:pt x="585" y="32"/>
                </a:cubicBezTo>
                <a:close/>
                <a:moveTo>
                  <a:pt x="569" y="6"/>
                </a:moveTo>
                <a:cubicBezTo>
                  <a:pt x="568" y="8"/>
                  <a:pt x="566" y="6"/>
                  <a:pt x="564" y="6"/>
                </a:cubicBezTo>
                <a:cubicBezTo>
                  <a:pt x="565" y="6"/>
                  <a:pt x="568" y="6"/>
                  <a:pt x="569" y="6"/>
                </a:cubicBezTo>
                <a:close/>
                <a:moveTo>
                  <a:pt x="559" y="6"/>
                </a:moveTo>
                <a:cubicBezTo>
                  <a:pt x="559" y="7"/>
                  <a:pt x="556" y="7"/>
                  <a:pt x="556" y="5"/>
                </a:cubicBezTo>
                <a:cubicBezTo>
                  <a:pt x="557" y="6"/>
                  <a:pt x="559" y="5"/>
                  <a:pt x="559" y="6"/>
                </a:cubicBezTo>
                <a:close/>
                <a:moveTo>
                  <a:pt x="564" y="33"/>
                </a:moveTo>
                <a:cubicBezTo>
                  <a:pt x="560" y="32"/>
                  <a:pt x="554" y="33"/>
                  <a:pt x="551" y="32"/>
                </a:cubicBezTo>
                <a:cubicBezTo>
                  <a:pt x="555" y="32"/>
                  <a:pt x="561" y="31"/>
                  <a:pt x="564" y="33"/>
                </a:cubicBezTo>
                <a:close/>
                <a:moveTo>
                  <a:pt x="561" y="39"/>
                </a:moveTo>
                <a:cubicBezTo>
                  <a:pt x="560" y="40"/>
                  <a:pt x="557" y="39"/>
                  <a:pt x="555" y="39"/>
                </a:cubicBezTo>
                <a:cubicBezTo>
                  <a:pt x="556" y="38"/>
                  <a:pt x="558" y="39"/>
                  <a:pt x="561" y="39"/>
                </a:cubicBezTo>
                <a:close/>
                <a:moveTo>
                  <a:pt x="552" y="36"/>
                </a:moveTo>
                <a:cubicBezTo>
                  <a:pt x="554" y="35"/>
                  <a:pt x="557" y="35"/>
                  <a:pt x="559" y="35"/>
                </a:cubicBezTo>
                <a:cubicBezTo>
                  <a:pt x="557" y="36"/>
                  <a:pt x="554" y="36"/>
                  <a:pt x="552" y="36"/>
                </a:cubicBezTo>
                <a:close/>
                <a:moveTo>
                  <a:pt x="552" y="35"/>
                </a:moveTo>
                <a:cubicBezTo>
                  <a:pt x="551" y="36"/>
                  <a:pt x="550" y="36"/>
                  <a:pt x="549" y="36"/>
                </a:cubicBezTo>
                <a:cubicBezTo>
                  <a:pt x="549" y="35"/>
                  <a:pt x="551" y="35"/>
                  <a:pt x="552" y="35"/>
                </a:cubicBezTo>
                <a:close/>
                <a:moveTo>
                  <a:pt x="540" y="35"/>
                </a:moveTo>
                <a:cubicBezTo>
                  <a:pt x="536" y="37"/>
                  <a:pt x="528" y="36"/>
                  <a:pt x="524" y="35"/>
                </a:cubicBezTo>
                <a:cubicBezTo>
                  <a:pt x="526" y="35"/>
                  <a:pt x="529" y="35"/>
                  <a:pt x="532" y="35"/>
                </a:cubicBezTo>
                <a:cubicBezTo>
                  <a:pt x="532" y="34"/>
                  <a:pt x="530" y="36"/>
                  <a:pt x="530" y="34"/>
                </a:cubicBezTo>
                <a:cubicBezTo>
                  <a:pt x="533" y="35"/>
                  <a:pt x="535" y="34"/>
                  <a:pt x="537" y="34"/>
                </a:cubicBezTo>
                <a:cubicBezTo>
                  <a:pt x="537" y="35"/>
                  <a:pt x="536" y="35"/>
                  <a:pt x="536" y="35"/>
                </a:cubicBezTo>
                <a:cubicBezTo>
                  <a:pt x="537" y="36"/>
                  <a:pt x="538" y="35"/>
                  <a:pt x="540" y="35"/>
                </a:cubicBezTo>
                <a:close/>
                <a:moveTo>
                  <a:pt x="536" y="32"/>
                </a:moveTo>
                <a:cubicBezTo>
                  <a:pt x="536" y="32"/>
                  <a:pt x="533" y="33"/>
                  <a:pt x="533" y="32"/>
                </a:cubicBezTo>
                <a:cubicBezTo>
                  <a:pt x="534" y="32"/>
                  <a:pt x="535" y="31"/>
                  <a:pt x="536" y="32"/>
                </a:cubicBezTo>
                <a:close/>
                <a:moveTo>
                  <a:pt x="531" y="30"/>
                </a:moveTo>
                <a:cubicBezTo>
                  <a:pt x="529" y="30"/>
                  <a:pt x="526" y="30"/>
                  <a:pt x="524" y="30"/>
                </a:cubicBezTo>
                <a:cubicBezTo>
                  <a:pt x="525" y="29"/>
                  <a:pt x="529" y="29"/>
                  <a:pt x="531" y="30"/>
                </a:cubicBezTo>
                <a:close/>
                <a:moveTo>
                  <a:pt x="525" y="5"/>
                </a:moveTo>
                <a:cubicBezTo>
                  <a:pt x="524" y="6"/>
                  <a:pt x="523" y="4"/>
                  <a:pt x="522" y="5"/>
                </a:cubicBezTo>
                <a:cubicBezTo>
                  <a:pt x="523" y="5"/>
                  <a:pt x="522" y="5"/>
                  <a:pt x="522" y="5"/>
                </a:cubicBezTo>
                <a:cubicBezTo>
                  <a:pt x="522" y="3"/>
                  <a:pt x="524" y="5"/>
                  <a:pt x="525" y="5"/>
                </a:cubicBezTo>
                <a:close/>
                <a:moveTo>
                  <a:pt x="521" y="29"/>
                </a:moveTo>
                <a:cubicBezTo>
                  <a:pt x="521" y="31"/>
                  <a:pt x="519" y="30"/>
                  <a:pt x="519" y="30"/>
                </a:cubicBezTo>
                <a:cubicBezTo>
                  <a:pt x="519" y="30"/>
                  <a:pt x="520" y="30"/>
                  <a:pt x="521" y="29"/>
                </a:cubicBezTo>
                <a:close/>
                <a:moveTo>
                  <a:pt x="516" y="32"/>
                </a:moveTo>
                <a:cubicBezTo>
                  <a:pt x="521" y="31"/>
                  <a:pt x="527" y="31"/>
                  <a:pt x="533" y="32"/>
                </a:cubicBezTo>
                <a:cubicBezTo>
                  <a:pt x="527" y="31"/>
                  <a:pt x="519" y="33"/>
                  <a:pt x="516" y="32"/>
                </a:cubicBezTo>
                <a:cubicBezTo>
                  <a:pt x="516" y="32"/>
                  <a:pt x="516" y="32"/>
                  <a:pt x="516" y="32"/>
                </a:cubicBezTo>
                <a:close/>
                <a:moveTo>
                  <a:pt x="523" y="35"/>
                </a:moveTo>
                <a:cubicBezTo>
                  <a:pt x="523" y="36"/>
                  <a:pt x="522" y="36"/>
                  <a:pt x="520" y="36"/>
                </a:cubicBezTo>
                <a:cubicBezTo>
                  <a:pt x="520" y="34"/>
                  <a:pt x="522" y="35"/>
                  <a:pt x="523" y="35"/>
                </a:cubicBezTo>
                <a:close/>
                <a:moveTo>
                  <a:pt x="515" y="32"/>
                </a:moveTo>
                <a:cubicBezTo>
                  <a:pt x="515" y="33"/>
                  <a:pt x="514" y="31"/>
                  <a:pt x="512" y="32"/>
                </a:cubicBezTo>
                <a:cubicBezTo>
                  <a:pt x="512" y="31"/>
                  <a:pt x="515" y="32"/>
                  <a:pt x="515" y="32"/>
                </a:cubicBezTo>
                <a:close/>
                <a:moveTo>
                  <a:pt x="511" y="32"/>
                </a:moveTo>
                <a:cubicBezTo>
                  <a:pt x="512" y="32"/>
                  <a:pt x="509" y="32"/>
                  <a:pt x="509" y="32"/>
                </a:cubicBezTo>
                <a:cubicBezTo>
                  <a:pt x="509" y="31"/>
                  <a:pt x="510" y="32"/>
                  <a:pt x="511" y="32"/>
                </a:cubicBezTo>
                <a:close/>
                <a:moveTo>
                  <a:pt x="499" y="10"/>
                </a:moveTo>
                <a:cubicBezTo>
                  <a:pt x="501" y="10"/>
                  <a:pt x="501" y="10"/>
                  <a:pt x="501" y="10"/>
                </a:cubicBezTo>
                <a:cubicBezTo>
                  <a:pt x="502" y="11"/>
                  <a:pt x="497" y="11"/>
                  <a:pt x="497" y="11"/>
                </a:cubicBezTo>
                <a:cubicBezTo>
                  <a:pt x="497" y="10"/>
                  <a:pt x="499" y="10"/>
                  <a:pt x="499" y="10"/>
                </a:cubicBezTo>
                <a:close/>
                <a:moveTo>
                  <a:pt x="497" y="10"/>
                </a:moveTo>
                <a:cubicBezTo>
                  <a:pt x="496" y="11"/>
                  <a:pt x="494" y="11"/>
                  <a:pt x="494" y="10"/>
                </a:cubicBezTo>
                <a:cubicBezTo>
                  <a:pt x="495" y="10"/>
                  <a:pt x="496" y="10"/>
                  <a:pt x="497" y="10"/>
                </a:cubicBezTo>
                <a:close/>
                <a:moveTo>
                  <a:pt x="507" y="32"/>
                </a:moveTo>
                <a:cubicBezTo>
                  <a:pt x="498" y="33"/>
                  <a:pt x="490" y="32"/>
                  <a:pt x="482" y="31"/>
                </a:cubicBezTo>
                <a:cubicBezTo>
                  <a:pt x="490" y="31"/>
                  <a:pt x="498" y="32"/>
                  <a:pt x="507" y="32"/>
                </a:cubicBezTo>
                <a:close/>
                <a:moveTo>
                  <a:pt x="494" y="35"/>
                </a:moveTo>
                <a:cubicBezTo>
                  <a:pt x="488" y="37"/>
                  <a:pt x="487" y="35"/>
                  <a:pt x="482" y="36"/>
                </a:cubicBezTo>
                <a:cubicBezTo>
                  <a:pt x="484" y="34"/>
                  <a:pt x="491" y="35"/>
                  <a:pt x="494" y="35"/>
                </a:cubicBezTo>
                <a:close/>
                <a:moveTo>
                  <a:pt x="495" y="39"/>
                </a:moveTo>
                <a:cubicBezTo>
                  <a:pt x="495" y="40"/>
                  <a:pt x="493" y="39"/>
                  <a:pt x="493" y="40"/>
                </a:cubicBezTo>
                <a:cubicBezTo>
                  <a:pt x="493" y="40"/>
                  <a:pt x="492" y="40"/>
                  <a:pt x="492" y="39"/>
                </a:cubicBezTo>
                <a:lnTo>
                  <a:pt x="495" y="39"/>
                </a:lnTo>
                <a:close/>
                <a:moveTo>
                  <a:pt x="456" y="32"/>
                </a:moveTo>
                <a:cubicBezTo>
                  <a:pt x="461" y="33"/>
                  <a:pt x="469" y="31"/>
                  <a:pt x="473" y="33"/>
                </a:cubicBezTo>
                <a:cubicBezTo>
                  <a:pt x="460" y="34"/>
                  <a:pt x="452" y="33"/>
                  <a:pt x="440" y="34"/>
                </a:cubicBezTo>
                <a:cubicBezTo>
                  <a:pt x="444" y="32"/>
                  <a:pt x="451" y="34"/>
                  <a:pt x="456" y="32"/>
                </a:cubicBezTo>
                <a:close/>
                <a:moveTo>
                  <a:pt x="464" y="37"/>
                </a:moveTo>
                <a:cubicBezTo>
                  <a:pt x="463" y="38"/>
                  <a:pt x="461" y="37"/>
                  <a:pt x="459" y="37"/>
                </a:cubicBezTo>
                <a:cubicBezTo>
                  <a:pt x="459" y="37"/>
                  <a:pt x="460" y="37"/>
                  <a:pt x="460" y="36"/>
                </a:cubicBezTo>
                <a:cubicBezTo>
                  <a:pt x="459" y="36"/>
                  <a:pt x="458" y="36"/>
                  <a:pt x="457" y="36"/>
                </a:cubicBezTo>
                <a:cubicBezTo>
                  <a:pt x="459" y="34"/>
                  <a:pt x="462" y="35"/>
                  <a:pt x="465" y="35"/>
                </a:cubicBezTo>
                <a:cubicBezTo>
                  <a:pt x="465" y="37"/>
                  <a:pt x="461" y="34"/>
                  <a:pt x="461" y="36"/>
                </a:cubicBezTo>
                <a:cubicBezTo>
                  <a:pt x="461" y="38"/>
                  <a:pt x="463" y="36"/>
                  <a:pt x="464" y="37"/>
                </a:cubicBezTo>
                <a:close/>
                <a:moveTo>
                  <a:pt x="435" y="33"/>
                </a:moveTo>
                <a:cubicBezTo>
                  <a:pt x="435" y="32"/>
                  <a:pt x="436" y="32"/>
                  <a:pt x="436" y="32"/>
                </a:cubicBezTo>
                <a:cubicBezTo>
                  <a:pt x="436" y="33"/>
                  <a:pt x="436" y="33"/>
                  <a:pt x="435" y="33"/>
                </a:cubicBezTo>
                <a:close/>
                <a:moveTo>
                  <a:pt x="438" y="34"/>
                </a:moveTo>
                <a:cubicBezTo>
                  <a:pt x="438" y="34"/>
                  <a:pt x="436" y="34"/>
                  <a:pt x="435" y="34"/>
                </a:cubicBezTo>
                <a:cubicBezTo>
                  <a:pt x="436" y="34"/>
                  <a:pt x="437" y="32"/>
                  <a:pt x="438" y="34"/>
                </a:cubicBezTo>
                <a:close/>
                <a:moveTo>
                  <a:pt x="439" y="35"/>
                </a:moveTo>
                <a:cubicBezTo>
                  <a:pt x="439" y="37"/>
                  <a:pt x="435" y="35"/>
                  <a:pt x="434" y="36"/>
                </a:cubicBezTo>
                <a:cubicBezTo>
                  <a:pt x="435" y="35"/>
                  <a:pt x="437" y="35"/>
                  <a:pt x="439" y="35"/>
                </a:cubicBezTo>
                <a:close/>
                <a:moveTo>
                  <a:pt x="442" y="35"/>
                </a:moveTo>
                <a:cubicBezTo>
                  <a:pt x="442" y="36"/>
                  <a:pt x="440" y="36"/>
                  <a:pt x="439" y="36"/>
                </a:cubicBezTo>
                <a:cubicBezTo>
                  <a:pt x="440" y="34"/>
                  <a:pt x="441" y="35"/>
                  <a:pt x="442" y="35"/>
                </a:cubicBezTo>
                <a:close/>
                <a:moveTo>
                  <a:pt x="444" y="31"/>
                </a:moveTo>
                <a:cubicBezTo>
                  <a:pt x="442" y="32"/>
                  <a:pt x="439" y="32"/>
                  <a:pt x="437" y="31"/>
                </a:cubicBezTo>
                <a:cubicBezTo>
                  <a:pt x="439" y="31"/>
                  <a:pt x="441" y="31"/>
                  <a:pt x="444" y="31"/>
                </a:cubicBezTo>
                <a:close/>
                <a:moveTo>
                  <a:pt x="437" y="31"/>
                </a:moveTo>
                <a:cubicBezTo>
                  <a:pt x="436" y="32"/>
                  <a:pt x="434" y="31"/>
                  <a:pt x="433" y="33"/>
                </a:cubicBezTo>
                <a:cubicBezTo>
                  <a:pt x="434" y="31"/>
                  <a:pt x="432" y="32"/>
                  <a:pt x="431" y="32"/>
                </a:cubicBezTo>
                <a:cubicBezTo>
                  <a:pt x="432" y="31"/>
                  <a:pt x="434" y="31"/>
                  <a:pt x="437" y="31"/>
                </a:cubicBezTo>
                <a:close/>
                <a:moveTo>
                  <a:pt x="432" y="33"/>
                </a:moveTo>
                <a:cubicBezTo>
                  <a:pt x="432" y="34"/>
                  <a:pt x="431" y="34"/>
                  <a:pt x="430" y="34"/>
                </a:cubicBezTo>
                <a:cubicBezTo>
                  <a:pt x="430" y="33"/>
                  <a:pt x="431" y="33"/>
                  <a:pt x="432" y="33"/>
                </a:cubicBezTo>
                <a:close/>
                <a:moveTo>
                  <a:pt x="426" y="31"/>
                </a:moveTo>
                <a:cubicBezTo>
                  <a:pt x="429" y="31"/>
                  <a:pt x="431" y="32"/>
                  <a:pt x="426" y="32"/>
                </a:cubicBezTo>
                <a:cubicBezTo>
                  <a:pt x="426" y="31"/>
                  <a:pt x="426" y="32"/>
                  <a:pt x="426" y="31"/>
                </a:cubicBezTo>
                <a:close/>
                <a:moveTo>
                  <a:pt x="419" y="32"/>
                </a:moveTo>
                <a:cubicBezTo>
                  <a:pt x="419" y="33"/>
                  <a:pt x="416" y="33"/>
                  <a:pt x="415" y="33"/>
                </a:cubicBezTo>
                <a:cubicBezTo>
                  <a:pt x="416" y="32"/>
                  <a:pt x="418" y="32"/>
                  <a:pt x="419" y="32"/>
                </a:cubicBezTo>
                <a:close/>
                <a:moveTo>
                  <a:pt x="416" y="35"/>
                </a:moveTo>
                <a:cubicBezTo>
                  <a:pt x="415" y="37"/>
                  <a:pt x="413" y="36"/>
                  <a:pt x="411" y="36"/>
                </a:cubicBezTo>
                <a:cubicBezTo>
                  <a:pt x="409" y="36"/>
                  <a:pt x="405" y="39"/>
                  <a:pt x="404" y="37"/>
                </a:cubicBezTo>
                <a:cubicBezTo>
                  <a:pt x="399" y="37"/>
                  <a:pt x="389" y="37"/>
                  <a:pt x="381" y="37"/>
                </a:cubicBezTo>
                <a:cubicBezTo>
                  <a:pt x="392" y="36"/>
                  <a:pt x="404" y="35"/>
                  <a:pt x="416" y="35"/>
                </a:cubicBezTo>
                <a:close/>
                <a:moveTo>
                  <a:pt x="384" y="32"/>
                </a:moveTo>
                <a:cubicBezTo>
                  <a:pt x="386" y="32"/>
                  <a:pt x="386" y="33"/>
                  <a:pt x="384" y="33"/>
                </a:cubicBezTo>
                <a:cubicBezTo>
                  <a:pt x="383" y="33"/>
                  <a:pt x="381" y="33"/>
                  <a:pt x="380" y="33"/>
                </a:cubicBezTo>
                <a:cubicBezTo>
                  <a:pt x="381" y="32"/>
                  <a:pt x="382" y="33"/>
                  <a:pt x="384" y="32"/>
                </a:cubicBezTo>
                <a:close/>
                <a:moveTo>
                  <a:pt x="383" y="31"/>
                </a:moveTo>
                <a:cubicBezTo>
                  <a:pt x="383" y="32"/>
                  <a:pt x="379" y="31"/>
                  <a:pt x="379" y="31"/>
                </a:cubicBezTo>
                <a:cubicBezTo>
                  <a:pt x="379" y="30"/>
                  <a:pt x="381" y="31"/>
                  <a:pt x="383" y="31"/>
                </a:cubicBezTo>
                <a:close/>
                <a:moveTo>
                  <a:pt x="380" y="33"/>
                </a:moveTo>
                <a:cubicBezTo>
                  <a:pt x="377" y="33"/>
                  <a:pt x="377" y="33"/>
                  <a:pt x="377" y="33"/>
                </a:cubicBezTo>
                <a:cubicBezTo>
                  <a:pt x="377" y="32"/>
                  <a:pt x="380" y="32"/>
                  <a:pt x="380" y="33"/>
                </a:cubicBezTo>
                <a:close/>
                <a:moveTo>
                  <a:pt x="366" y="34"/>
                </a:moveTo>
                <a:cubicBezTo>
                  <a:pt x="358" y="36"/>
                  <a:pt x="349" y="36"/>
                  <a:pt x="340" y="36"/>
                </a:cubicBezTo>
                <a:cubicBezTo>
                  <a:pt x="347" y="34"/>
                  <a:pt x="358" y="35"/>
                  <a:pt x="366" y="34"/>
                </a:cubicBezTo>
                <a:close/>
                <a:moveTo>
                  <a:pt x="365" y="37"/>
                </a:moveTo>
                <a:cubicBezTo>
                  <a:pt x="364" y="38"/>
                  <a:pt x="361" y="38"/>
                  <a:pt x="359" y="38"/>
                </a:cubicBezTo>
                <a:cubicBezTo>
                  <a:pt x="360" y="37"/>
                  <a:pt x="363" y="37"/>
                  <a:pt x="365" y="37"/>
                </a:cubicBezTo>
                <a:close/>
                <a:moveTo>
                  <a:pt x="351" y="16"/>
                </a:moveTo>
                <a:cubicBezTo>
                  <a:pt x="347" y="18"/>
                  <a:pt x="342" y="17"/>
                  <a:pt x="337" y="17"/>
                </a:cubicBezTo>
                <a:cubicBezTo>
                  <a:pt x="340" y="15"/>
                  <a:pt x="346" y="17"/>
                  <a:pt x="351" y="16"/>
                </a:cubicBezTo>
                <a:close/>
                <a:moveTo>
                  <a:pt x="337" y="17"/>
                </a:moveTo>
                <a:cubicBezTo>
                  <a:pt x="336" y="18"/>
                  <a:pt x="334" y="17"/>
                  <a:pt x="333" y="18"/>
                </a:cubicBezTo>
                <a:cubicBezTo>
                  <a:pt x="333" y="16"/>
                  <a:pt x="335" y="17"/>
                  <a:pt x="337" y="17"/>
                </a:cubicBezTo>
                <a:close/>
                <a:moveTo>
                  <a:pt x="329" y="32"/>
                </a:moveTo>
                <a:cubicBezTo>
                  <a:pt x="323" y="34"/>
                  <a:pt x="318" y="33"/>
                  <a:pt x="311" y="34"/>
                </a:cubicBezTo>
                <a:cubicBezTo>
                  <a:pt x="317" y="32"/>
                  <a:pt x="322" y="32"/>
                  <a:pt x="329" y="32"/>
                </a:cubicBezTo>
                <a:close/>
                <a:moveTo>
                  <a:pt x="332" y="36"/>
                </a:moveTo>
                <a:cubicBezTo>
                  <a:pt x="328" y="36"/>
                  <a:pt x="325" y="37"/>
                  <a:pt x="321" y="37"/>
                </a:cubicBezTo>
                <a:cubicBezTo>
                  <a:pt x="325" y="36"/>
                  <a:pt x="329" y="35"/>
                  <a:pt x="332" y="36"/>
                </a:cubicBezTo>
                <a:close/>
                <a:moveTo>
                  <a:pt x="313" y="38"/>
                </a:moveTo>
                <a:cubicBezTo>
                  <a:pt x="313" y="37"/>
                  <a:pt x="312" y="37"/>
                  <a:pt x="312" y="37"/>
                </a:cubicBezTo>
                <a:cubicBezTo>
                  <a:pt x="312" y="37"/>
                  <a:pt x="312" y="37"/>
                  <a:pt x="312" y="37"/>
                </a:cubicBezTo>
                <a:cubicBezTo>
                  <a:pt x="313" y="37"/>
                  <a:pt x="315" y="37"/>
                  <a:pt x="317" y="37"/>
                </a:cubicBezTo>
                <a:cubicBezTo>
                  <a:pt x="320" y="37"/>
                  <a:pt x="317" y="37"/>
                  <a:pt x="315" y="37"/>
                </a:cubicBezTo>
                <a:cubicBezTo>
                  <a:pt x="315" y="37"/>
                  <a:pt x="314" y="37"/>
                  <a:pt x="313" y="37"/>
                </a:cubicBezTo>
                <a:cubicBezTo>
                  <a:pt x="321" y="38"/>
                  <a:pt x="330" y="37"/>
                  <a:pt x="337" y="37"/>
                </a:cubicBezTo>
                <a:cubicBezTo>
                  <a:pt x="334" y="38"/>
                  <a:pt x="331" y="37"/>
                  <a:pt x="328" y="38"/>
                </a:cubicBezTo>
                <a:cubicBezTo>
                  <a:pt x="338" y="39"/>
                  <a:pt x="348" y="38"/>
                  <a:pt x="358" y="38"/>
                </a:cubicBezTo>
                <a:cubicBezTo>
                  <a:pt x="349" y="39"/>
                  <a:pt x="338" y="40"/>
                  <a:pt x="330" y="39"/>
                </a:cubicBezTo>
                <a:cubicBezTo>
                  <a:pt x="326" y="41"/>
                  <a:pt x="321" y="40"/>
                  <a:pt x="317" y="40"/>
                </a:cubicBezTo>
                <a:cubicBezTo>
                  <a:pt x="313" y="40"/>
                  <a:pt x="309" y="41"/>
                  <a:pt x="307" y="39"/>
                </a:cubicBezTo>
                <a:cubicBezTo>
                  <a:pt x="309" y="38"/>
                  <a:pt x="311" y="38"/>
                  <a:pt x="313" y="38"/>
                </a:cubicBezTo>
                <a:close/>
                <a:moveTo>
                  <a:pt x="304" y="19"/>
                </a:moveTo>
                <a:cubicBezTo>
                  <a:pt x="302" y="19"/>
                  <a:pt x="302" y="19"/>
                  <a:pt x="302" y="19"/>
                </a:cubicBezTo>
                <a:cubicBezTo>
                  <a:pt x="302" y="18"/>
                  <a:pt x="304" y="18"/>
                  <a:pt x="304" y="19"/>
                </a:cubicBezTo>
                <a:close/>
                <a:moveTo>
                  <a:pt x="263" y="39"/>
                </a:moveTo>
                <a:cubicBezTo>
                  <a:pt x="262" y="41"/>
                  <a:pt x="264" y="39"/>
                  <a:pt x="264" y="40"/>
                </a:cubicBezTo>
                <a:cubicBezTo>
                  <a:pt x="265" y="40"/>
                  <a:pt x="264" y="39"/>
                  <a:pt x="264" y="39"/>
                </a:cubicBezTo>
                <a:cubicBezTo>
                  <a:pt x="270" y="39"/>
                  <a:pt x="272" y="39"/>
                  <a:pt x="278" y="39"/>
                </a:cubicBezTo>
                <a:cubicBezTo>
                  <a:pt x="278" y="39"/>
                  <a:pt x="279" y="39"/>
                  <a:pt x="279" y="40"/>
                </a:cubicBezTo>
                <a:cubicBezTo>
                  <a:pt x="276" y="40"/>
                  <a:pt x="272" y="40"/>
                  <a:pt x="270" y="41"/>
                </a:cubicBezTo>
                <a:cubicBezTo>
                  <a:pt x="271" y="41"/>
                  <a:pt x="273" y="41"/>
                  <a:pt x="274" y="41"/>
                </a:cubicBezTo>
                <a:cubicBezTo>
                  <a:pt x="275" y="41"/>
                  <a:pt x="275" y="41"/>
                  <a:pt x="274" y="41"/>
                </a:cubicBezTo>
                <a:cubicBezTo>
                  <a:pt x="271" y="42"/>
                  <a:pt x="264" y="42"/>
                  <a:pt x="260" y="41"/>
                </a:cubicBezTo>
                <a:cubicBezTo>
                  <a:pt x="260" y="40"/>
                  <a:pt x="262" y="40"/>
                  <a:pt x="263" y="39"/>
                </a:cubicBezTo>
                <a:close/>
                <a:moveTo>
                  <a:pt x="251" y="36"/>
                </a:moveTo>
                <a:cubicBezTo>
                  <a:pt x="252" y="36"/>
                  <a:pt x="252" y="35"/>
                  <a:pt x="253" y="36"/>
                </a:cubicBezTo>
                <a:cubicBezTo>
                  <a:pt x="250" y="37"/>
                  <a:pt x="248" y="36"/>
                  <a:pt x="251" y="36"/>
                </a:cubicBezTo>
                <a:close/>
                <a:moveTo>
                  <a:pt x="261" y="44"/>
                </a:moveTo>
                <a:cubicBezTo>
                  <a:pt x="261" y="44"/>
                  <a:pt x="261" y="44"/>
                  <a:pt x="261" y="44"/>
                </a:cubicBezTo>
                <a:cubicBezTo>
                  <a:pt x="263" y="44"/>
                  <a:pt x="267" y="45"/>
                  <a:pt x="270" y="45"/>
                </a:cubicBezTo>
                <a:cubicBezTo>
                  <a:pt x="267" y="46"/>
                  <a:pt x="264" y="46"/>
                  <a:pt x="261" y="46"/>
                </a:cubicBezTo>
                <a:cubicBezTo>
                  <a:pt x="263" y="47"/>
                  <a:pt x="265" y="46"/>
                  <a:pt x="267" y="46"/>
                </a:cubicBezTo>
                <a:cubicBezTo>
                  <a:pt x="267" y="47"/>
                  <a:pt x="268" y="47"/>
                  <a:pt x="270" y="48"/>
                </a:cubicBezTo>
                <a:cubicBezTo>
                  <a:pt x="265" y="49"/>
                  <a:pt x="257" y="48"/>
                  <a:pt x="251" y="48"/>
                </a:cubicBezTo>
                <a:cubicBezTo>
                  <a:pt x="253" y="47"/>
                  <a:pt x="257" y="47"/>
                  <a:pt x="260" y="47"/>
                </a:cubicBezTo>
                <a:cubicBezTo>
                  <a:pt x="257" y="46"/>
                  <a:pt x="251" y="47"/>
                  <a:pt x="248" y="46"/>
                </a:cubicBezTo>
                <a:cubicBezTo>
                  <a:pt x="252" y="44"/>
                  <a:pt x="257" y="46"/>
                  <a:pt x="261" y="44"/>
                </a:cubicBezTo>
                <a:close/>
                <a:moveTo>
                  <a:pt x="235" y="42"/>
                </a:moveTo>
                <a:cubicBezTo>
                  <a:pt x="235" y="43"/>
                  <a:pt x="234" y="43"/>
                  <a:pt x="233" y="43"/>
                </a:cubicBezTo>
                <a:cubicBezTo>
                  <a:pt x="232" y="42"/>
                  <a:pt x="234" y="42"/>
                  <a:pt x="235" y="42"/>
                </a:cubicBezTo>
                <a:close/>
                <a:moveTo>
                  <a:pt x="234" y="51"/>
                </a:moveTo>
                <a:cubicBezTo>
                  <a:pt x="234" y="53"/>
                  <a:pt x="233" y="51"/>
                  <a:pt x="232" y="52"/>
                </a:cubicBezTo>
                <a:cubicBezTo>
                  <a:pt x="232" y="51"/>
                  <a:pt x="234" y="52"/>
                  <a:pt x="234" y="51"/>
                </a:cubicBezTo>
                <a:close/>
                <a:moveTo>
                  <a:pt x="215" y="50"/>
                </a:moveTo>
                <a:cubicBezTo>
                  <a:pt x="218" y="49"/>
                  <a:pt x="223" y="48"/>
                  <a:pt x="225" y="49"/>
                </a:cubicBezTo>
                <a:cubicBezTo>
                  <a:pt x="222" y="50"/>
                  <a:pt x="219" y="50"/>
                  <a:pt x="215" y="50"/>
                </a:cubicBezTo>
                <a:cubicBezTo>
                  <a:pt x="213" y="50"/>
                  <a:pt x="215" y="50"/>
                  <a:pt x="215" y="50"/>
                </a:cubicBezTo>
                <a:close/>
                <a:moveTo>
                  <a:pt x="209" y="49"/>
                </a:moveTo>
                <a:cubicBezTo>
                  <a:pt x="207" y="52"/>
                  <a:pt x="203" y="50"/>
                  <a:pt x="201" y="50"/>
                </a:cubicBezTo>
                <a:cubicBezTo>
                  <a:pt x="200" y="50"/>
                  <a:pt x="199" y="51"/>
                  <a:pt x="198" y="51"/>
                </a:cubicBezTo>
                <a:cubicBezTo>
                  <a:pt x="193" y="52"/>
                  <a:pt x="188" y="51"/>
                  <a:pt x="183" y="52"/>
                </a:cubicBezTo>
                <a:cubicBezTo>
                  <a:pt x="190" y="49"/>
                  <a:pt x="199" y="50"/>
                  <a:pt x="209" y="49"/>
                </a:cubicBezTo>
                <a:close/>
                <a:moveTo>
                  <a:pt x="182" y="51"/>
                </a:moveTo>
                <a:cubicBezTo>
                  <a:pt x="178" y="54"/>
                  <a:pt x="173" y="52"/>
                  <a:pt x="168" y="53"/>
                </a:cubicBezTo>
                <a:cubicBezTo>
                  <a:pt x="173" y="52"/>
                  <a:pt x="178" y="50"/>
                  <a:pt x="182" y="51"/>
                </a:cubicBezTo>
                <a:close/>
                <a:moveTo>
                  <a:pt x="170" y="55"/>
                </a:moveTo>
                <a:cubicBezTo>
                  <a:pt x="174" y="55"/>
                  <a:pt x="177" y="54"/>
                  <a:pt x="181" y="54"/>
                </a:cubicBezTo>
                <a:cubicBezTo>
                  <a:pt x="179" y="56"/>
                  <a:pt x="172" y="56"/>
                  <a:pt x="170" y="55"/>
                </a:cubicBezTo>
                <a:close/>
                <a:moveTo>
                  <a:pt x="173" y="57"/>
                </a:moveTo>
                <a:cubicBezTo>
                  <a:pt x="172" y="57"/>
                  <a:pt x="170" y="57"/>
                  <a:pt x="170" y="57"/>
                </a:cubicBezTo>
                <a:cubicBezTo>
                  <a:pt x="170" y="56"/>
                  <a:pt x="171" y="56"/>
                  <a:pt x="173" y="57"/>
                </a:cubicBezTo>
                <a:close/>
                <a:moveTo>
                  <a:pt x="172" y="60"/>
                </a:moveTo>
                <a:cubicBezTo>
                  <a:pt x="172" y="59"/>
                  <a:pt x="172" y="59"/>
                  <a:pt x="172" y="59"/>
                </a:cubicBezTo>
                <a:cubicBezTo>
                  <a:pt x="170" y="59"/>
                  <a:pt x="170" y="59"/>
                  <a:pt x="169" y="59"/>
                </a:cubicBezTo>
                <a:cubicBezTo>
                  <a:pt x="171" y="58"/>
                  <a:pt x="173" y="59"/>
                  <a:pt x="175" y="59"/>
                </a:cubicBezTo>
                <a:cubicBezTo>
                  <a:pt x="175" y="60"/>
                  <a:pt x="173" y="60"/>
                  <a:pt x="172" y="60"/>
                </a:cubicBezTo>
                <a:close/>
                <a:moveTo>
                  <a:pt x="173" y="63"/>
                </a:moveTo>
                <a:cubicBezTo>
                  <a:pt x="178" y="61"/>
                  <a:pt x="186" y="61"/>
                  <a:pt x="193" y="60"/>
                </a:cubicBezTo>
                <a:cubicBezTo>
                  <a:pt x="187" y="62"/>
                  <a:pt x="181" y="62"/>
                  <a:pt x="173" y="63"/>
                </a:cubicBezTo>
                <a:close/>
                <a:moveTo>
                  <a:pt x="196" y="57"/>
                </a:moveTo>
                <a:cubicBezTo>
                  <a:pt x="199" y="58"/>
                  <a:pt x="202" y="56"/>
                  <a:pt x="205" y="56"/>
                </a:cubicBezTo>
                <a:cubicBezTo>
                  <a:pt x="204" y="58"/>
                  <a:pt x="198" y="58"/>
                  <a:pt x="196" y="57"/>
                </a:cubicBezTo>
                <a:close/>
                <a:moveTo>
                  <a:pt x="219" y="56"/>
                </a:moveTo>
                <a:cubicBezTo>
                  <a:pt x="222" y="55"/>
                  <a:pt x="226" y="55"/>
                  <a:pt x="228" y="55"/>
                </a:cubicBezTo>
                <a:cubicBezTo>
                  <a:pt x="227" y="57"/>
                  <a:pt x="222" y="57"/>
                  <a:pt x="219" y="56"/>
                </a:cubicBezTo>
                <a:close/>
                <a:moveTo>
                  <a:pt x="199" y="55"/>
                </a:moveTo>
                <a:cubicBezTo>
                  <a:pt x="199" y="53"/>
                  <a:pt x="201" y="53"/>
                  <a:pt x="202" y="53"/>
                </a:cubicBezTo>
                <a:cubicBezTo>
                  <a:pt x="211" y="52"/>
                  <a:pt x="222" y="53"/>
                  <a:pt x="231" y="52"/>
                </a:cubicBezTo>
                <a:cubicBezTo>
                  <a:pt x="221" y="53"/>
                  <a:pt x="207" y="53"/>
                  <a:pt x="199" y="55"/>
                </a:cubicBezTo>
                <a:close/>
                <a:moveTo>
                  <a:pt x="237" y="63"/>
                </a:moveTo>
                <a:cubicBezTo>
                  <a:pt x="236" y="62"/>
                  <a:pt x="234" y="64"/>
                  <a:pt x="232" y="63"/>
                </a:cubicBezTo>
                <a:cubicBezTo>
                  <a:pt x="233" y="62"/>
                  <a:pt x="234" y="62"/>
                  <a:pt x="235" y="62"/>
                </a:cubicBezTo>
                <a:cubicBezTo>
                  <a:pt x="235" y="61"/>
                  <a:pt x="235" y="61"/>
                  <a:pt x="235" y="61"/>
                </a:cubicBezTo>
                <a:cubicBezTo>
                  <a:pt x="238" y="61"/>
                  <a:pt x="238" y="61"/>
                  <a:pt x="238" y="61"/>
                </a:cubicBezTo>
                <a:cubicBezTo>
                  <a:pt x="238" y="62"/>
                  <a:pt x="237" y="62"/>
                  <a:pt x="237" y="63"/>
                </a:cubicBezTo>
                <a:close/>
                <a:moveTo>
                  <a:pt x="245" y="61"/>
                </a:moveTo>
                <a:cubicBezTo>
                  <a:pt x="244" y="59"/>
                  <a:pt x="247" y="60"/>
                  <a:pt x="248" y="60"/>
                </a:cubicBezTo>
                <a:cubicBezTo>
                  <a:pt x="247" y="58"/>
                  <a:pt x="246" y="58"/>
                  <a:pt x="244" y="58"/>
                </a:cubicBezTo>
                <a:cubicBezTo>
                  <a:pt x="249" y="57"/>
                  <a:pt x="255" y="57"/>
                  <a:pt x="260" y="56"/>
                </a:cubicBezTo>
                <a:cubicBezTo>
                  <a:pt x="264" y="55"/>
                  <a:pt x="269" y="55"/>
                  <a:pt x="273" y="55"/>
                </a:cubicBezTo>
                <a:cubicBezTo>
                  <a:pt x="272" y="55"/>
                  <a:pt x="272" y="56"/>
                  <a:pt x="271" y="56"/>
                </a:cubicBezTo>
                <a:cubicBezTo>
                  <a:pt x="271" y="57"/>
                  <a:pt x="272" y="56"/>
                  <a:pt x="272" y="57"/>
                </a:cubicBezTo>
                <a:cubicBezTo>
                  <a:pt x="270" y="57"/>
                  <a:pt x="268" y="57"/>
                  <a:pt x="267" y="58"/>
                </a:cubicBezTo>
                <a:cubicBezTo>
                  <a:pt x="269" y="59"/>
                  <a:pt x="271" y="58"/>
                  <a:pt x="274" y="58"/>
                </a:cubicBezTo>
                <a:cubicBezTo>
                  <a:pt x="266" y="60"/>
                  <a:pt x="255" y="62"/>
                  <a:pt x="245" y="61"/>
                </a:cubicBezTo>
                <a:close/>
                <a:moveTo>
                  <a:pt x="267" y="54"/>
                </a:moveTo>
                <a:cubicBezTo>
                  <a:pt x="266" y="54"/>
                  <a:pt x="266" y="54"/>
                  <a:pt x="266" y="53"/>
                </a:cubicBezTo>
                <a:cubicBezTo>
                  <a:pt x="262" y="55"/>
                  <a:pt x="253" y="55"/>
                  <a:pt x="247" y="55"/>
                </a:cubicBezTo>
                <a:cubicBezTo>
                  <a:pt x="257" y="53"/>
                  <a:pt x="269" y="52"/>
                  <a:pt x="278" y="52"/>
                </a:cubicBezTo>
                <a:cubicBezTo>
                  <a:pt x="275" y="54"/>
                  <a:pt x="270" y="54"/>
                  <a:pt x="267" y="54"/>
                </a:cubicBezTo>
                <a:close/>
                <a:moveTo>
                  <a:pt x="263" y="51"/>
                </a:moveTo>
                <a:cubicBezTo>
                  <a:pt x="255" y="51"/>
                  <a:pt x="247" y="52"/>
                  <a:pt x="240" y="51"/>
                </a:cubicBezTo>
                <a:cubicBezTo>
                  <a:pt x="254" y="50"/>
                  <a:pt x="267" y="50"/>
                  <a:pt x="282" y="49"/>
                </a:cubicBezTo>
                <a:cubicBezTo>
                  <a:pt x="276" y="50"/>
                  <a:pt x="270" y="51"/>
                  <a:pt x="263" y="51"/>
                </a:cubicBezTo>
                <a:close/>
                <a:moveTo>
                  <a:pt x="295" y="21"/>
                </a:moveTo>
                <a:cubicBezTo>
                  <a:pt x="296" y="20"/>
                  <a:pt x="300" y="20"/>
                  <a:pt x="303" y="20"/>
                </a:cubicBezTo>
                <a:cubicBezTo>
                  <a:pt x="301" y="21"/>
                  <a:pt x="297" y="21"/>
                  <a:pt x="295" y="21"/>
                </a:cubicBezTo>
                <a:close/>
                <a:moveTo>
                  <a:pt x="299" y="50"/>
                </a:moveTo>
                <a:cubicBezTo>
                  <a:pt x="305" y="47"/>
                  <a:pt x="312" y="49"/>
                  <a:pt x="320" y="47"/>
                </a:cubicBezTo>
                <a:cubicBezTo>
                  <a:pt x="324" y="49"/>
                  <a:pt x="330" y="44"/>
                  <a:pt x="333" y="47"/>
                </a:cubicBezTo>
                <a:cubicBezTo>
                  <a:pt x="338" y="45"/>
                  <a:pt x="342" y="47"/>
                  <a:pt x="347" y="45"/>
                </a:cubicBezTo>
                <a:cubicBezTo>
                  <a:pt x="349" y="44"/>
                  <a:pt x="348" y="46"/>
                  <a:pt x="349" y="46"/>
                </a:cubicBezTo>
                <a:cubicBezTo>
                  <a:pt x="350" y="46"/>
                  <a:pt x="349" y="45"/>
                  <a:pt x="350" y="45"/>
                </a:cubicBezTo>
                <a:cubicBezTo>
                  <a:pt x="352" y="46"/>
                  <a:pt x="354" y="44"/>
                  <a:pt x="358" y="44"/>
                </a:cubicBezTo>
                <a:cubicBezTo>
                  <a:pt x="339" y="43"/>
                  <a:pt x="320" y="45"/>
                  <a:pt x="308" y="44"/>
                </a:cubicBezTo>
                <a:cubicBezTo>
                  <a:pt x="313" y="43"/>
                  <a:pt x="319" y="44"/>
                  <a:pt x="323" y="42"/>
                </a:cubicBezTo>
                <a:cubicBezTo>
                  <a:pt x="319" y="42"/>
                  <a:pt x="314" y="43"/>
                  <a:pt x="310" y="43"/>
                </a:cubicBezTo>
                <a:cubicBezTo>
                  <a:pt x="315" y="41"/>
                  <a:pt x="326" y="42"/>
                  <a:pt x="332" y="40"/>
                </a:cubicBezTo>
                <a:cubicBezTo>
                  <a:pt x="332" y="40"/>
                  <a:pt x="333" y="40"/>
                  <a:pt x="333" y="41"/>
                </a:cubicBezTo>
                <a:cubicBezTo>
                  <a:pt x="339" y="39"/>
                  <a:pt x="347" y="40"/>
                  <a:pt x="355" y="39"/>
                </a:cubicBezTo>
                <a:cubicBezTo>
                  <a:pt x="356" y="39"/>
                  <a:pt x="356" y="40"/>
                  <a:pt x="355" y="40"/>
                </a:cubicBezTo>
                <a:cubicBezTo>
                  <a:pt x="351" y="40"/>
                  <a:pt x="347" y="40"/>
                  <a:pt x="343" y="41"/>
                </a:cubicBezTo>
                <a:cubicBezTo>
                  <a:pt x="350" y="41"/>
                  <a:pt x="359" y="40"/>
                  <a:pt x="366" y="41"/>
                </a:cubicBezTo>
                <a:cubicBezTo>
                  <a:pt x="364" y="42"/>
                  <a:pt x="358" y="40"/>
                  <a:pt x="356" y="42"/>
                </a:cubicBezTo>
                <a:cubicBezTo>
                  <a:pt x="358" y="43"/>
                  <a:pt x="365" y="40"/>
                  <a:pt x="367" y="42"/>
                </a:cubicBezTo>
                <a:cubicBezTo>
                  <a:pt x="366" y="44"/>
                  <a:pt x="365" y="43"/>
                  <a:pt x="363" y="43"/>
                </a:cubicBezTo>
                <a:cubicBezTo>
                  <a:pt x="364" y="44"/>
                  <a:pt x="364" y="44"/>
                  <a:pt x="364" y="44"/>
                </a:cubicBezTo>
                <a:cubicBezTo>
                  <a:pt x="379" y="45"/>
                  <a:pt x="395" y="42"/>
                  <a:pt x="413" y="44"/>
                </a:cubicBezTo>
                <a:cubicBezTo>
                  <a:pt x="411" y="46"/>
                  <a:pt x="408" y="45"/>
                  <a:pt x="405" y="45"/>
                </a:cubicBezTo>
                <a:cubicBezTo>
                  <a:pt x="400" y="45"/>
                  <a:pt x="395" y="46"/>
                  <a:pt x="391" y="46"/>
                </a:cubicBezTo>
                <a:cubicBezTo>
                  <a:pt x="393" y="46"/>
                  <a:pt x="396" y="46"/>
                  <a:pt x="399" y="46"/>
                </a:cubicBezTo>
                <a:cubicBezTo>
                  <a:pt x="399" y="47"/>
                  <a:pt x="398" y="47"/>
                  <a:pt x="397" y="47"/>
                </a:cubicBezTo>
                <a:cubicBezTo>
                  <a:pt x="401" y="47"/>
                  <a:pt x="403" y="47"/>
                  <a:pt x="407" y="46"/>
                </a:cubicBezTo>
                <a:cubicBezTo>
                  <a:pt x="407" y="47"/>
                  <a:pt x="406" y="46"/>
                  <a:pt x="406" y="47"/>
                </a:cubicBezTo>
                <a:cubicBezTo>
                  <a:pt x="409" y="47"/>
                  <a:pt x="414" y="47"/>
                  <a:pt x="419" y="47"/>
                </a:cubicBezTo>
                <a:cubicBezTo>
                  <a:pt x="405" y="49"/>
                  <a:pt x="388" y="48"/>
                  <a:pt x="373" y="49"/>
                </a:cubicBezTo>
                <a:cubicBezTo>
                  <a:pt x="372" y="49"/>
                  <a:pt x="372" y="48"/>
                  <a:pt x="372" y="48"/>
                </a:cubicBezTo>
                <a:cubicBezTo>
                  <a:pt x="369" y="48"/>
                  <a:pt x="362" y="48"/>
                  <a:pt x="359" y="49"/>
                </a:cubicBezTo>
                <a:cubicBezTo>
                  <a:pt x="359" y="50"/>
                  <a:pt x="360" y="49"/>
                  <a:pt x="360" y="50"/>
                </a:cubicBezTo>
                <a:cubicBezTo>
                  <a:pt x="356" y="49"/>
                  <a:pt x="354" y="50"/>
                  <a:pt x="350" y="50"/>
                </a:cubicBezTo>
                <a:cubicBezTo>
                  <a:pt x="353" y="52"/>
                  <a:pt x="356" y="50"/>
                  <a:pt x="359" y="51"/>
                </a:cubicBezTo>
                <a:cubicBezTo>
                  <a:pt x="352" y="52"/>
                  <a:pt x="341" y="53"/>
                  <a:pt x="333" y="53"/>
                </a:cubicBezTo>
                <a:cubicBezTo>
                  <a:pt x="332" y="53"/>
                  <a:pt x="328" y="52"/>
                  <a:pt x="328" y="53"/>
                </a:cubicBezTo>
                <a:cubicBezTo>
                  <a:pt x="327" y="53"/>
                  <a:pt x="328" y="52"/>
                  <a:pt x="327" y="52"/>
                </a:cubicBezTo>
                <a:cubicBezTo>
                  <a:pt x="328" y="52"/>
                  <a:pt x="331" y="50"/>
                  <a:pt x="332" y="52"/>
                </a:cubicBezTo>
                <a:cubicBezTo>
                  <a:pt x="334" y="50"/>
                  <a:pt x="340" y="51"/>
                  <a:pt x="343" y="50"/>
                </a:cubicBezTo>
                <a:cubicBezTo>
                  <a:pt x="333" y="49"/>
                  <a:pt x="320" y="51"/>
                  <a:pt x="306" y="51"/>
                </a:cubicBezTo>
                <a:cubicBezTo>
                  <a:pt x="308" y="50"/>
                  <a:pt x="311" y="50"/>
                  <a:pt x="314" y="50"/>
                </a:cubicBezTo>
                <a:cubicBezTo>
                  <a:pt x="309" y="49"/>
                  <a:pt x="305" y="50"/>
                  <a:pt x="299" y="50"/>
                </a:cubicBezTo>
                <a:close/>
                <a:moveTo>
                  <a:pt x="418" y="46"/>
                </a:moveTo>
                <a:cubicBezTo>
                  <a:pt x="415" y="46"/>
                  <a:pt x="410" y="47"/>
                  <a:pt x="408" y="46"/>
                </a:cubicBezTo>
                <a:cubicBezTo>
                  <a:pt x="411" y="46"/>
                  <a:pt x="414" y="45"/>
                  <a:pt x="418" y="46"/>
                </a:cubicBezTo>
                <a:close/>
                <a:moveTo>
                  <a:pt x="398" y="53"/>
                </a:moveTo>
                <a:cubicBezTo>
                  <a:pt x="397" y="54"/>
                  <a:pt x="396" y="53"/>
                  <a:pt x="395" y="54"/>
                </a:cubicBezTo>
                <a:cubicBezTo>
                  <a:pt x="395" y="55"/>
                  <a:pt x="396" y="54"/>
                  <a:pt x="397" y="55"/>
                </a:cubicBezTo>
                <a:cubicBezTo>
                  <a:pt x="396" y="55"/>
                  <a:pt x="395" y="55"/>
                  <a:pt x="394" y="55"/>
                </a:cubicBezTo>
                <a:cubicBezTo>
                  <a:pt x="394" y="54"/>
                  <a:pt x="394" y="54"/>
                  <a:pt x="394" y="54"/>
                </a:cubicBezTo>
                <a:cubicBezTo>
                  <a:pt x="390" y="54"/>
                  <a:pt x="383" y="54"/>
                  <a:pt x="378" y="54"/>
                </a:cubicBezTo>
                <a:cubicBezTo>
                  <a:pt x="378" y="53"/>
                  <a:pt x="380" y="53"/>
                  <a:pt x="380" y="53"/>
                </a:cubicBezTo>
                <a:cubicBezTo>
                  <a:pt x="380" y="53"/>
                  <a:pt x="380" y="53"/>
                  <a:pt x="379" y="53"/>
                </a:cubicBezTo>
                <a:cubicBezTo>
                  <a:pt x="386" y="52"/>
                  <a:pt x="394" y="51"/>
                  <a:pt x="400" y="52"/>
                </a:cubicBezTo>
                <a:cubicBezTo>
                  <a:pt x="398" y="53"/>
                  <a:pt x="393" y="52"/>
                  <a:pt x="391" y="53"/>
                </a:cubicBezTo>
                <a:cubicBezTo>
                  <a:pt x="392" y="54"/>
                  <a:pt x="396" y="52"/>
                  <a:pt x="398" y="53"/>
                </a:cubicBezTo>
                <a:close/>
                <a:moveTo>
                  <a:pt x="393" y="56"/>
                </a:moveTo>
                <a:cubicBezTo>
                  <a:pt x="393" y="57"/>
                  <a:pt x="390" y="57"/>
                  <a:pt x="389" y="57"/>
                </a:cubicBezTo>
                <a:cubicBezTo>
                  <a:pt x="389" y="56"/>
                  <a:pt x="392" y="56"/>
                  <a:pt x="393" y="56"/>
                </a:cubicBezTo>
                <a:close/>
                <a:moveTo>
                  <a:pt x="382" y="50"/>
                </a:moveTo>
                <a:cubicBezTo>
                  <a:pt x="386" y="49"/>
                  <a:pt x="391" y="49"/>
                  <a:pt x="395" y="49"/>
                </a:cubicBezTo>
                <a:cubicBezTo>
                  <a:pt x="391" y="51"/>
                  <a:pt x="386" y="50"/>
                  <a:pt x="382" y="50"/>
                </a:cubicBezTo>
                <a:close/>
                <a:moveTo>
                  <a:pt x="327" y="53"/>
                </a:moveTo>
                <a:cubicBezTo>
                  <a:pt x="325" y="53"/>
                  <a:pt x="325" y="53"/>
                  <a:pt x="325" y="53"/>
                </a:cubicBezTo>
                <a:cubicBezTo>
                  <a:pt x="325" y="53"/>
                  <a:pt x="326" y="52"/>
                  <a:pt x="326" y="52"/>
                </a:cubicBezTo>
                <a:cubicBezTo>
                  <a:pt x="326" y="52"/>
                  <a:pt x="327" y="52"/>
                  <a:pt x="327" y="53"/>
                </a:cubicBezTo>
                <a:close/>
                <a:moveTo>
                  <a:pt x="317" y="58"/>
                </a:moveTo>
                <a:cubicBezTo>
                  <a:pt x="317" y="59"/>
                  <a:pt x="315" y="58"/>
                  <a:pt x="314" y="59"/>
                </a:cubicBezTo>
                <a:cubicBezTo>
                  <a:pt x="314" y="58"/>
                  <a:pt x="316" y="58"/>
                  <a:pt x="317" y="58"/>
                </a:cubicBezTo>
                <a:close/>
                <a:moveTo>
                  <a:pt x="345" y="60"/>
                </a:moveTo>
                <a:cubicBezTo>
                  <a:pt x="344" y="61"/>
                  <a:pt x="345" y="60"/>
                  <a:pt x="345" y="62"/>
                </a:cubicBezTo>
                <a:cubicBezTo>
                  <a:pt x="341" y="61"/>
                  <a:pt x="338" y="62"/>
                  <a:pt x="334" y="62"/>
                </a:cubicBezTo>
                <a:cubicBezTo>
                  <a:pt x="335" y="60"/>
                  <a:pt x="338" y="60"/>
                  <a:pt x="338" y="61"/>
                </a:cubicBezTo>
                <a:cubicBezTo>
                  <a:pt x="339" y="60"/>
                  <a:pt x="341" y="60"/>
                  <a:pt x="343" y="60"/>
                </a:cubicBezTo>
                <a:cubicBezTo>
                  <a:pt x="334" y="60"/>
                  <a:pt x="326" y="60"/>
                  <a:pt x="318" y="60"/>
                </a:cubicBezTo>
                <a:cubicBezTo>
                  <a:pt x="317" y="60"/>
                  <a:pt x="319" y="61"/>
                  <a:pt x="318" y="61"/>
                </a:cubicBezTo>
                <a:cubicBezTo>
                  <a:pt x="316" y="61"/>
                  <a:pt x="314" y="61"/>
                  <a:pt x="313" y="62"/>
                </a:cubicBezTo>
                <a:cubicBezTo>
                  <a:pt x="312" y="61"/>
                  <a:pt x="314" y="60"/>
                  <a:pt x="315" y="60"/>
                </a:cubicBezTo>
                <a:cubicBezTo>
                  <a:pt x="315" y="60"/>
                  <a:pt x="314" y="61"/>
                  <a:pt x="315" y="61"/>
                </a:cubicBezTo>
                <a:cubicBezTo>
                  <a:pt x="317" y="61"/>
                  <a:pt x="315" y="60"/>
                  <a:pt x="316" y="60"/>
                </a:cubicBezTo>
                <a:cubicBezTo>
                  <a:pt x="322" y="59"/>
                  <a:pt x="328" y="58"/>
                  <a:pt x="334" y="58"/>
                </a:cubicBezTo>
                <a:cubicBezTo>
                  <a:pt x="329" y="57"/>
                  <a:pt x="323" y="59"/>
                  <a:pt x="317" y="59"/>
                </a:cubicBezTo>
                <a:cubicBezTo>
                  <a:pt x="327" y="56"/>
                  <a:pt x="339" y="57"/>
                  <a:pt x="349" y="56"/>
                </a:cubicBezTo>
                <a:cubicBezTo>
                  <a:pt x="350" y="57"/>
                  <a:pt x="350" y="57"/>
                  <a:pt x="351" y="58"/>
                </a:cubicBezTo>
                <a:cubicBezTo>
                  <a:pt x="350" y="60"/>
                  <a:pt x="346" y="59"/>
                  <a:pt x="345" y="60"/>
                </a:cubicBezTo>
                <a:close/>
                <a:moveTo>
                  <a:pt x="320" y="56"/>
                </a:moveTo>
                <a:cubicBezTo>
                  <a:pt x="326" y="54"/>
                  <a:pt x="333" y="54"/>
                  <a:pt x="340" y="54"/>
                </a:cubicBezTo>
                <a:cubicBezTo>
                  <a:pt x="341" y="54"/>
                  <a:pt x="340" y="55"/>
                  <a:pt x="341" y="55"/>
                </a:cubicBezTo>
                <a:cubicBezTo>
                  <a:pt x="342" y="56"/>
                  <a:pt x="344" y="54"/>
                  <a:pt x="344" y="54"/>
                </a:cubicBezTo>
                <a:cubicBezTo>
                  <a:pt x="346" y="54"/>
                  <a:pt x="346" y="55"/>
                  <a:pt x="348" y="54"/>
                </a:cubicBezTo>
                <a:cubicBezTo>
                  <a:pt x="350" y="53"/>
                  <a:pt x="359" y="52"/>
                  <a:pt x="364" y="54"/>
                </a:cubicBezTo>
                <a:cubicBezTo>
                  <a:pt x="351" y="55"/>
                  <a:pt x="332" y="56"/>
                  <a:pt x="320" y="56"/>
                </a:cubicBezTo>
                <a:close/>
                <a:moveTo>
                  <a:pt x="359" y="51"/>
                </a:moveTo>
                <a:cubicBezTo>
                  <a:pt x="360" y="50"/>
                  <a:pt x="363" y="51"/>
                  <a:pt x="364" y="50"/>
                </a:cubicBezTo>
                <a:cubicBezTo>
                  <a:pt x="363" y="51"/>
                  <a:pt x="361" y="51"/>
                  <a:pt x="359" y="51"/>
                </a:cubicBezTo>
                <a:close/>
                <a:moveTo>
                  <a:pt x="363" y="49"/>
                </a:moveTo>
                <a:cubicBezTo>
                  <a:pt x="363" y="49"/>
                  <a:pt x="365" y="49"/>
                  <a:pt x="365" y="49"/>
                </a:cubicBezTo>
                <a:cubicBezTo>
                  <a:pt x="365" y="50"/>
                  <a:pt x="364" y="49"/>
                  <a:pt x="363" y="49"/>
                </a:cubicBezTo>
                <a:close/>
                <a:moveTo>
                  <a:pt x="397" y="58"/>
                </a:moveTo>
                <a:cubicBezTo>
                  <a:pt x="385" y="59"/>
                  <a:pt x="376" y="59"/>
                  <a:pt x="365" y="59"/>
                </a:cubicBezTo>
                <a:cubicBezTo>
                  <a:pt x="367" y="57"/>
                  <a:pt x="371" y="58"/>
                  <a:pt x="374" y="58"/>
                </a:cubicBezTo>
                <a:cubicBezTo>
                  <a:pt x="376" y="58"/>
                  <a:pt x="379" y="57"/>
                  <a:pt x="381" y="57"/>
                </a:cubicBezTo>
                <a:cubicBezTo>
                  <a:pt x="381" y="58"/>
                  <a:pt x="385" y="57"/>
                  <a:pt x="386" y="56"/>
                </a:cubicBezTo>
                <a:cubicBezTo>
                  <a:pt x="389" y="58"/>
                  <a:pt x="394" y="57"/>
                  <a:pt x="397" y="57"/>
                </a:cubicBezTo>
                <a:cubicBezTo>
                  <a:pt x="398" y="57"/>
                  <a:pt x="397" y="58"/>
                  <a:pt x="397" y="58"/>
                </a:cubicBezTo>
                <a:close/>
                <a:moveTo>
                  <a:pt x="394" y="57"/>
                </a:moveTo>
                <a:cubicBezTo>
                  <a:pt x="395" y="55"/>
                  <a:pt x="399" y="56"/>
                  <a:pt x="401" y="56"/>
                </a:cubicBezTo>
                <a:cubicBezTo>
                  <a:pt x="399" y="57"/>
                  <a:pt x="396" y="56"/>
                  <a:pt x="394" y="57"/>
                </a:cubicBezTo>
                <a:close/>
                <a:moveTo>
                  <a:pt x="403" y="52"/>
                </a:moveTo>
                <a:cubicBezTo>
                  <a:pt x="406" y="51"/>
                  <a:pt x="413" y="51"/>
                  <a:pt x="419" y="51"/>
                </a:cubicBezTo>
                <a:cubicBezTo>
                  <a:pt x="414" y="52"/>
                  <a:pt x="407" y="52"/>
                  <a:pt x="403" y="52"/>
                </a:cubicBezTo>
                <a:close/>
                <a:moveTo>
                  <a:pt x="418" y="59"/>
                </a:moveTo>
                <a:cubicBezTo>
                  <a:pt x="420" y="58"/>
                  <a:pt x="421" y="59"/>
                  <a:pt x="424" y="59"/>
                </a:cubicBezTo>
                <a:cubicBezTo>
                  <a:pt x="423" y="60"/>
                  <a:pt x="420" y="59"/>
                  <a:pt x="418" y="59"/>
                </a:cubicBezTo>
                <a:close/>
                <a:moveTo>
                  <a:pt x="421" y="46"/>
                </a:moveTo>
                <a:cubicBezTo>
                  <a:pt x="421" y="45"/>
                  <a:pt x="422" y="46"/>
                  <a:pt x="423" y="46"/>
                </a:cubicBezTo>
                <a:cubicBezTo>
                  <a:pt x="423" y="47"/>
                  <a:pt x="421" y="46"/>
                  <a:pt x="421" y="46"/>
                </a:cubicBezTo>
                <a:close/>
                <a:moveTo>
                  <a:pt x="446" y="62"/>
                </a:moveTo>
                <a:cubicBezTo>
                  <a:pt x="448" y="60"/>
                  <a:pt x="452" y="61"/>
                  <a:pt x="455" y="61"/>
                </a:cubicBezTo>
                <a:cubicBezTo>
                  <a:pt x="453" y="62"/>
                  <a:pt x="449" y="62"/>
                  <a:pt x="446" y="62"/>
                </a:cubicBezTo>
                <a:close/>
                <a:moveTo>
                  <a:pt x="438" y="47"/>
                </a:moveTo>
                <a:cubicBezTo>
                  <a:pt x="438" y="45"/>
                  <a:pt x="445" y="47"/>
                  <a:pt x="447" y="46"/>
                </a:cubicBezTo>
                <a:cubicBezTo>
                  <a:pt x="445" y="47"/>
                  <a:pt x="440" y="46"/>
                  <a:pt x="438" y="47"/>
                </a:cubicBezTo>
                <a:close/>
                <a:moveTo>
                  <a:pt x="447" y="59"/>
                </a:moveTo>
                <a:cubicBezTo>
                  <a:pt x="449" y="59"/>
                  <a:pt x="451" y="59"/>
                  <a:pt x="453" y="58"/>
                </a:cubicBezTo>
                <a:cubicBezTo>
                  <a:pt x="453" y="59"/>
                  <a:pt x="454" y="59"/>
                  <a:pt x="454" y="59"/>
                </a:cubicBezTo>
                <a:cubicBezTo>
                  <a:pt x="454" y="59"/>
                  <a:pt x="454" y="58"/>
                  <a:pt x="455" y="59"/>
                </a:cubicBezTo>
                <a:cubicBezTo>
                  <a:pt x="454" y="61"/>
                  <a:pt x="449" y="60"/>
                  <a:pt x="447" y="59"/>
                </a:cubicBezTo>
                <a:close/>
                <a:moveTo>
                  <a:pt x="461" y="46"/>
                </a:moveTo>
                <a:cubicBezTo>
                  <a:pt x="456" y="46"/>
                  <a:pt x="454" y="46"/>
                  <a:pt x="450" y="46"/>
                </a:cubicBezTo>
                <a:cubicBezTo>
                  <a:pt x="449" y="47"/>
                  <a:pt x="448" y="48"/>
                  <a:pt x="447" y="47"/>
                </a:cubicBezTo>
                <a:cubicBezTo>
                  <a:pt x="448" y="46"/>
                  <a:pt x="449" y="45"/>
                  <a:pt x="451" y="45"/>
                </a:cubicBezTo>
                <a:cubicBezTo>
                  <a:pt x="440" y="44"/>
                  <a:pt x="426" y="44"/>
                  <a:pt x="415" y="44"/>
                </a:cubicBezTo>
                <a:cubicBezTo>
                  <a:pt x="421" y="41"/>
                  <a:pt x="435" y="43"/>
                  <a:pt x="441" y="42"/>
                </a:cubicBezTo>
                <a:cubicBezTo>
                  <a:pt x="425" y="42"/>
                  <a:pt x="406" y="40"/>
                  <a:pt x="388" y="41"/>
                </a:cubicBezTo>
                <a:cubicBezTo>
                  <a:pt x="388" y="40"/>
                  <a:pt x="390" y="41"/>
                  <a:pt x="391" y="41"/>
                </a:cubicBezTo>
                <a:cubicBezTo>
                  <a:pt x="389" y="40"/>
                  <a:pt x="386" y="41"/>
                  <a:pt x="385" y="40"/>
                </a:cubicBezTo>
                <a:cubicBezTo>
                  <a:pt x="392" y="38"/>
                  <a:pt x="401" y="38"/>
                  <a:pt x="410" y="38"/>
                </a:cubicBezTo>
                <a:cubicBezTo>
                  <a:pt x="410" y="37"/>
                  <a:pt x="409" y="38"/>
                  <a:pt x="408" y="38"/>
                </a:cubicBezTo>
                <a:cubicBezTo>
                  <a:pt x="409" y="37"/>
                  <a:pt x="411" y="38"/>
                  <a:pt x="412" y="37"/>
                </a:cubicBezTo>
                <a:cubicBezTo>
                  <a:pt x="412" y="38"/>
                  <a:pt x="411" y="38"/>
                  <a:pt x="410" y="38"/>
                </a:cubicBezTo>
                <a:cubicBezTo>
                  <a:pt x="419" y="40"/>
                  <a:pt x="431" y="39"/>
                  <a:pt x="440" y="39"/>
                </a:cubicBezTo>
                <a:cubicBezTo>
                  <a:pt x="441" y="39"/>
                  <a:pt x="441" y="39"/>
                  <a:pt x="441" y="40"/>
                </a:cubicBezTo>
                <a:cubicBezTo>
                  <a:pt x="445" y="40"/>
                  <a:pt x="449" y="40"/>
                  <a:pt x="453" y="40"/>
                </a:cubicBezTo>
                <a:cubicBezTo>
                  <a:pt x="448" y="38"/>
                  <a:pt x="445" y="40"/>
                  <a:pt x="441" y="39"/>
                </a:cubicBezTo>
                <a:cubicBezTo>
                  <a:pt x="445" y="38"/>
                  <a:pt x="450" y="39"/>
                  <a:pt x="453" y="37"/>
                </a:cubicBezTo>
                <a:cubicBezTo>
                  <a:pt x="452" y="35"/>
                  <a:pt x="452" y="36"/>
                  <a:pt x="449" y="35"/>
                </a:cubicBezTo>
                <a:cubicBezTo>
                  <a:pt x="451" y="35"/>
                  <a:pt x="453" y="35"/>
                  <a:pt x="455" y="35"/>
                </a:cubicBezTo>
                <a:cubicBezTo>
                  <a:pt x="455" y="37"/>
                  <a:pt x="454" y="34"/>
                  <a:pt x="453" y="36"/>
                </a:cubicBezTo>
                <a:cubicBezTo>
                  <a:pt x="453" y="38"/>
                  <a:pt x="457" y="37"/>
                  <a:pt x="459" y="37"/>
                </a:cubicBezTo>
                <a:cubicBezTo>
                  <a:pt x="458" y="38"/>
                  <a:pt x="456" y="38"/>
                  <a:pt x="454" y="38"/>
                </a:cubicBezTo>
                <a:cubicBezTo>
                  <a:pt x="459" y="39"/>
                  <a:pt x="463" y="38"/>
                  <a:pt x="467" y="39"/>
                </a:cubicBezTo>
                <a:cubicBezTo>
                  <a:pt x="468" y="38"/>
                  <a:pt x="469" y="39"/>
                  <a:pt x="467" y="39"/>
                </a:cubicBezTo>
                <a:cubicBezTo>
                  <a:pt x="465" y="39"/>
                  <a:pt x="465" y="39"/>
                  <a:pt x="465" y="39"/>
                </a:cubicBezTo>
                <a:cubicBezTo>
                  <a:pt x="461" y="40"/>
                  <a:pt x="458" y="39"/>
                  <a:pt x="453" y="40"/>
                </a:cubicBezTo>
                <a:cubicBezTo>
                  <a:pt x="455" y="40"/>
                  <a:pt x="459" y="39"/>
                  <a:pt x="461" y="40"/>
                </a:cubicBezTo>
                <a:cubicBezTo>
                  <a:pt x="457" y="40"/>
                  <a:pt x="455" y="40"/>
                  <a:pt x="450" y="41"/>
                </a:cubicBezTo>
                <a:cubicBezTo>
                  <a:pt x="452" y="41"/>
                  <a:pt x="454" y="41"/>
                  <a:pt x="455" y="41"/>
                </a:cubicBezTo>
                <a:cubicBezTo>
                  <a:pt x="453" y="42"/>
                  <a:pt x="449" y="41"/>
                  <a:pt x="447" y="42"/>
                </a:cubicBezTo>
                <a:cubicBezTo>
                  <a:pt x="452" y="43"/>
                  <a:pt x="460" y="41"/>
                  <a:pt x="465" y="43"/>
                </a:cubicBezTo>
                <a:cubicBezTo>
                  <a:pt x="465" y="45"/>
                  <a:pt x="462" y="43"/>
                  <a:pt x="462" y="45"/>
                </a:cubicBezTo>
                <a:cubicBezTo>
                  <a:pt x="463" y="46"/>
                  <a:pt x="463" y="44"/>
                  <a:pt x="464" y="44"/>
                </a:cubicBezTo>
                <a:cubicBezTo>
                  <a:pt x="464" y="47"/>
                  <a:pt x="467" y="46"/>
                  <a:pt x="471" y="46"/>
                </a:cubicBezTo>
                <a:cubicBezTo>
                  <a:pt x="469" y="47"/>
                  <a:pt x="464" y="45"/>
                  <a:pt x="462" y="47"/>
                </a:cubicBezTo>
                <a:cubicBezTo>
                  <a:pt x="462" y="46"/>
                  <a:pt x="461" y="46"/>
                  <a:pt x="461" y="46"/>
                </a:cubicBezTo>
                <a:close/>
                <a:moveTo>
                  <a:pt x="462" y="51"/>
                </a:moveTo>
                <a:cubicBezTo>
                  <a:pt x="465" y="50"/>
                  <a:pt x="472" y="49"/>
                  <a:pt x="475" y="51"/>
                </a:cubicBezTo>
                <a:cubicBezTo>
                  <a:pt x="471" y="51"/>
                  <a:pt x="467" y="51"/>
                  <a:pt x="462" y="51"/>
                </a:cubicBezTo>
                <a:close/>
                <a:moveTo>
                  <a:pt x="477" y="61"/>
                </a:moveTo>
                <a:cubicBezTo>
                  <a:pt x="481" y="61"/>
                  <a:pt x="483" y="61"/>
                  <a:pt x="486" y="61"/>
                </a:cubicBezTo>
                <a:cubicBezTo>
                  <a:pt x="485" y="62"/>
                  <a:pt x="479" y="62"/>
                  <a:pt x="477" y="61"/>
                </a:cubicBezTo>
                <a:close/>
                <a:moveTo>
                  <a:pt x="475" y="45"/>
                </a:moveTo>
                <a:cubicBezTo>
                  <a:pt x="478" y="42"/>
                  <a:pt x="482" y="44"/>
                  <a:pt x="487" y="44"/>
                </a:cubicBezTo>
                <a:cubicBezTo>
                  <a:pt x="483" y="45"/>
                  <a:pt x="479" y="45"/>
                  <a:pt x="475" y="45"/>
                </a:cubicBezTo>
                <a:close/>
                <a:moveTo>
                  <a:pt x="481" y="40"/>
                </a:moveTo>
                <a:cubicBezTo>
                  <a:pt x="482" y="39"/>
                  <a:pt x="478" y="40"/>
                  <a:pt x="476" y="39"/>
                </a:cubicBezTo>
                <a:cubicBezTo>
                  <a:pt x="475" y="39"/>
                  <a:pt x="477" y="40"/>
                  <a:pt x="476" y="40"/>
                </a:cubicBezTo>
                <a:cubicBezTo>
                  <a:pt x="474" y="39"/>
                  <a:pt x="472" y="41"/>
                  <a:pt x="471" y="40"/>
                </a:cubicBezTo>
                <a:cubicBezTo>
                  <a:pt x="471" y="39"/>
                  <a:pt x="472" y="40"/>
                  <a:pt x="474" y="40"/>
                </a:cubicBezTo>
                <a:cubicBezTo>
                  <a:pt x="473" y="39"/>
                  <a:pt x="473" y="39"/>
                  <a:pt x="472" y="39"/>
                </a:cubicBezTo>
                <a:cubicBezTo>
                  <a:pt x="477" y="39"/>
                  <a:pt x="486" y="38"/>
                  <a:pt x="492" y="39"/>
                </a:cubicBezTo>
                <a:cubicBezTo>
                  <a:pt x="492" y="39"/>
                  <a:pt x="491" y="39"/>
                  <a:pt x="491" y="40"/>
                </a:cubicBezTo>
                <a:cubicBezTo>
                  <a:pt x="488" y="39"/>
                  <a:pt x="486" y="40"/>
                  <a:pt x="481" y="40"/>
                </a:cubicBezTo>
                <a:close/>
                <a:moveTo>
                  <a:pt x="490" y="45"/>
                </a:moveTo>
                <a:cubicBezTo>
                  <a:pt x="489" y="44"/>
                  <a:pt x="491" y="44"/>
                  <a:pt x="491" y="44"/>
                </a:cubicBezTo>
                <a:cubicBezTo>
                  <a:pt x="491" y="45"/>
                  <a:pt x="490" y="45"/>
                  <a:pt x="490" y="45"/>
                </a:cubicBezTo>
                <a:close/>
                <a:moveTo>
                  <a:pt x="492" y="46"/>
                </a:moveTo>
                <a:cubicBezTo>
                  <a:pt x="491" y="46"/>
                  <a:pt x="492" y="45"/>
                  <a:pt x="491" y="44"/>
                </a:cubicBezTo>
                <a:cubicBezTo>
                  <a:pt x="492" y="44"/>
                  <a:pt x="494" y="43"/>
                  <a:pt x="494" y="45"/>
                </a:cubicBezTo>
                <a:cubicBezTo>
                  <a:pt x="492" y="44"/>
                  <a:pt x="492" y="45"/>
                  <a:pt x="492" y="46"/>
                </a:cubicBezTo>
                <a:close/>
                <a:moveTo>
                  <a:pt x="494" y="44"/>
                </a:moveTo>
                <a:cubicBezTo>
                  <a:pt x="497" y="44"/>
                  <a:pt x="501" y="43"/>
                  <a:pt x="504" y="44"/>
                </a:cubicBezTo>
                <a:cubicBezTo>
                  <a:pt x="501" y="45"/>
                  <a:pt x="497" y="45"/>
                  <a:pt x="494" y="44"/>
                </a:cubicBezTo>
                <a:close/>
                <a:moveTo>
                  <a:pt x="515" y="39"/>
                </a:moveTo>
                <a:cubicBezTo>
                  <a:pt x="513" y="39"/>
                  <a:pt x="513" y="39"/>
                  <a:pt x="513" y="39"/>
                </a:cubicBezTo>
                <a:cubicBezTo>
                  <a:pt x="513" y="39"/>
                  <a:pt x="513" y="39"/>
                  <a:pt x="513" y="38"/>
                </a:cubicBezTo>
                <a:cubicBezTo>
                  <a:pt x="512" y="38"/>
                  <a:pt x="513" y="38"/>
                  <a:pt x="513" y="39"/>
                </a:cubicBezTo>
                <a:cubicBezTo>
                  <a:pt x="510" y="39"/>
                  <a:pt x="508" y="39"/>
                  <a:pt x="506" y="39"/>
                </a:cubicBezTo>
                <a:cubicBezTo>
                  <a:pt x="505" y="38"/>
                  <a:pt x="511" y="39"/>
                  <a:pt x="512" y="37"/>
                </a:cubicBezTo>
                <a:cubicBezTo>
                  <a:pt x="513" y="37"/>
                  <a:pt x="514" y="38"/>
                  <a:pt x="515" y="37"/>
                </a:cubicBezTo>
                <a:cubicBezTo>
                  <a:pt x="516" y="37"/>
                  <a:pt x="515" y="38"/>
                  <a:pt x="515" y="39"/>
                </a:cubicBezTo>
                <a:close/>
                <a:moveTo>
                  <a:pt x="509" y="36"/>
                </a:moveTo>
                <a:cubicBezTo>
                  <a:pt x="510" y="35"/>
                  <a:pt x="514" y="35"/>
                  <a:pt x="516" y="35"/>
                </a:cubicBezTo>
                <a:cubicBezTo>
                  <a:pt x="515" y="36"/>
                  <a:pt x="511" y="35"/>
                  <a:pt x="509" y="36"/>
                </a:cubicBezTo>
                <a:close/>
                <a:moveTo>
                  <a:pt x="519" y="35"/>
                </a:moveTo>
                <a:cubicBezTo>
                  <a:pt x="519" y="36"/>
                  <a:pt x="517" y="36"/>
                  <a:pt x="516" y="35"/>
                </a:cubicBezTo>
                <a:cubicBezTo>
                  <a:pt x="517" y="35"/>
                  <a:pt x="518" y="35"/>
                  <a:pt x="519" y="35"/>
                </a:cubicBezTo>
                <a:close/>
                <a:moveTo>
                  <a:pt x="521" y="44"/>
                </a:moveTo>
                <a:cubicBezTo>
                  <a:pt x="522" y="44"/>
                  <a:pt x="523" y="44"/>
                  <a:pt x="523" y="44"/>
                </a:cubicBezTo>
                <a:cubicBezTo>
                  <a:pt x="523" y="45"/>
                  <a:pt x="520" y="45"/>
                  <a:pt x="521" y="44"/>
                </a:cubicBezTo>
                <a:close/>
                <a:moveTo>
                  <a:pt x="524" y="44"/>
                </a:moveTo>
                <a:cubicBezTo>
                  <a:pt x="524" y="43"/>
                  <a:pt x="525" y="44"/>
                  <a:pt x="526" y="44"/>
                </a:cubicBezTo>
                <a:cubicBezTo>
                  <a:pt x="526" y="45"/>
                  <a:pt x="525" y="45"/>
                  <a:pt x="524" y="44"/>
                </a:cubicBezTo>
                <a:close/>
                <a:moveTo>
                  <a:pt x="518" y="38"/>
                </a:moveTo>
                <a:cubicBezTo>
                  <a:pt x="520" y="37"/>
                  <a:pt x="525" y="38"/>
                  <a:pt x="529" y="37"/>
                </a:cubicBezTo>
                <a:cubicBezTo>
                  <a:pt x="527" y="39"/>
                  <a:pt x="521" y="39"/>
                  <a:pt x="518" y="38"/>
                </a:cubicBezTo>
                <a:close/>
                <a:moveTo>
                  <a:pt x="530" y="38"/>
                </a:moveTo>
                <a:cubicBezTo>
                  <a:pt x="533" y="37"/>
                  <a:pt x="536" y="38"/>
                  <a:pt x="539" y="37"/>
                </a:cubicBezTo>
                <a:cubicBezTo>
                  <a:pt x="537" y="39"/>
                  <a:pt x="533" y="38"/>
                  <a:pt x="530" y="38"/>
                </a:cubicBezTo>
                <a:close/>
                <a:moveTo>
                  <a:pt x="539" y="39"/>
                </a:moveTo>
                <a:cubicBezTo>
                  <a:pt x="540" y="39"/>
                  <a:pt x="540" y="38"/>
                  <a:pt x="542" y="39"/>
                </a:cubicBezTo>
                <a:cubicBezTo>
                  <a:pt x="542" y="38"/>
                  <a:pt x="542" y="38"/>
                  <a:pt x="542" y="38"/>
                </a:cubicBezTo>
                <a:cubicBezTo>
                  <a:pt x="541" y="37"/>
                  <a:pt x="539" y="39"/>
                  <a:pt x="539" y="37"/>
                </a:cubicBezTo>
                <a:cubicBezTo>
                  <a:pt x="542" y="38"/>
                  <a:pt x="544" y="37"/>
                  <a:pt x="545" y="39"/>
                </a:cubicBezTo>
                <a:cubicBezTo>
                  <a:pt x="544" y="39"/>
                  <a:pt x="537" y="39"/>
                  <a:pt x="539" y="39"/>
                </a:cubicBezTo>
                <a:close/>
                <a:moveTo>
                  <a:pt x="542" y="32"/>
                </a:moveTo>
                <a:cubicBezTo>
                  <a:pt x="542" y="32"/>
                  <a:pt x="544" y="32"/>
                  <a:pt x="546" y="32"/>
                </a:cubicBezTo>
                <a:cubicBezTo>
                  <a:pt x="545" y="33"/>
                  <a:pt x="543" y="32"/>
                  <a:pt x="542" y="32"/>
                </a:cubicBezTo>
                <a:close/>
                <a:moveTo>
                  <a:pt x="548" y="39"/>
                </a:moveTo>
                <a:cubicBezTo>
                  <a:pt x="549" y="39"/>
                  <a:pt x="549" y="39"/>
                  <a:pt x="550" y="39"/>
                </a:cubicBezTo>
                <a:cubicBezTo>
                  <a:pt x="548" y="40"/>
                  <a:pt x="543" y="39"/>
                  <a:pt x="548" y="39"/>
                </a:cubicBezTo>
                <a:close/>
                <a:moveTo>
                  <a:pt x="547" y="62"/>
                </a:moveTo>
                <a:cubicBezTo>
                  <a:pt x="546" y="60"/>
                  <a:pt x="548" y="61"/>
                  <a:pt x="549" y="61"/>
                </a:cubicBezTo>
                <a:cubicBezTo>
                  <a:pt x="549" y="62"/>
                  <a:pt x="548" y="61"/>
                  <a:pt x="547" y="62"/>
                </a:cubicBezTo>
                <a:close/>
                <a:moveTo>
                  <a:pt x="546" y="45"/>
                </a:moveTo>
                <a:cubicBezTo>
                  <a:pt x="547" y="44"/>
                  <a:pt x="549" y="43"/>
                  <a:pt x="549" y="45"/>
                </a:cubicBezTo>
                <a:cubicBezTo>
                  <a:pt x="548" y="45"/>
                  <a:pt x="547" y="45"/>
                  <a:pt x="546" y="45"/>
                </a:cubicBezTo>
                <a:close/>
                <a:moveTo>
                  <a:pt x="571" y="45"/>
                </a:moveTo>
                <a:cubicBezTo>
                  <a:pt x="564" y="45"/>
                  <a:pt x="558" y="45"/>
                  <a:pt x="550" y="44"/>
                </a:cubicBezTo>
                <a:cubicBezTo>
                  <a:pt x="555" y="43"/>
                  <a:pt x="562" y="45"/>
                  <a:pt x="564" y="42"/>
                </a:cubicBezTo>
                <a:cubicBezTo>
                  <a:pt x="568" y="43"/>
                  <a:pt x="571" y="42"/>
                  <a:pt x="575" y="42"/>
                </a:cubicBezTo>
                <a:cubicBezTo>
                  <a:pt x="575" y="43"/>
                  <a:pt x="570" y="42"/>
                  <a:pt x="571" y="45"/>
                </a:cubicBezTo>
                <a:close/>
                <a:moveTo>
                  <a:pt x="584" y="50"/>
                </a:moveTo>
                <a:cubicBezTo>
                  <a:pt x="585" y="50"/>
                  <a:pt x="586" y="49"/>
                  <a:pt x="587" y="50"/>
                </a:cubicBezTo>
                <a:cubicBezTo>
                  <a:pt x="587" y="50"/>
                  <a:pt x="585" y="50"/>
                  <a:pt x="584" y="50"/>
                </a:cubicBezTo>
                <a:close/>
                <a:moveTo>
                  <a:pt x="632" y="50"/>
                </a:moveTo>
                <a:cubicBezTo>
                  <a:pt x="630" y="50"/>
                  <a:pt x="630" y="50"/>
                  <a:pt x="630" y="50"/>
                </a:cubicBezTo>
                <a:cubicBezTo>
                  <a:pt x="630" y="49"/>
                  <a:pt x="632" y="49"/>
                  <a:pt x="632" y="50"/>
                </a:cubicBezTo>
                <a:close/>
                <a:moveTo>
                  <a:pt x="630" y="49"/>
                </a:moveTo>
                <a:cubicBezTo>
                  <a:pt x="628" y="51"/>
                  <a:pt x="622" y="49"/>
                  <a:pt x="619" y="50"/>
                </a:cubicBezTo>
                <a:cubicBezTo>
                  <a:pt x="622" y="49"/>
                  <a:pt x="627" y="49"/>
                  <a:pt x="630" y="49"/>
                </a:cubicBezTo>
                <a:close/>
                <a:moveTo>
                  <a:pt x="629" y="53"/>
                </a:moveTo>
                <a:cubicBezTo>
                  <a:pt x="629" y="54"/>
                  <a:pt x="628" y="54"/>
                  <a:pt x="627" y="54"/>
                </a:cubicBezTo>
                <a:cubicBezTo>
                  <a:pt x="627" y="53"/>
                  <a:pt x="628" y="53"/>
                  <a:pt x="629" y="53"/>
                </a:cubicBezTo>
                <a:close/>
                <a:moveTo>
                  <a:pt x="624" y="53"/>
                </a:moveTo>
                <a:cubicBezTo>
                  <a:pt x="624" y="54"/>
                  <a:pt x="622" y="55"/>
                  <a:pt x="621" y="54"/>
                </a:cubicBezTo>
                <a:cubicBezTo>
                  <a:pt x="621" y="53"/>
                  <a:pt x="623" y="54"/>
                  <a:pt x="624" y="53"/>
                </a:cubicBezTo>
                <a:close/>
                <a:moveTo>
                  <a:pt x="617" y="58"/>
                </a:moveTo>
                <a:cubicBezTo>
                  <a:pt x="619" y="57"/>
                  <a:pt x="623" y="57"/>
                  <a:pt x="626" y="57"/>
                </a:cubicBezTo>
                <a:cubicBezTo>
                  <a:pt x="629" y="57"/>
                  <a:pt x="632" y="56"/>
                  <a:pt x="634" y="57"/>
                </a:cubicBezTo>
                <a:cubicBezTo>
                  <a:pt x="628" y="58"/>
                  <a:pt x="623" y="58"/>
                  <a:pt x="617" y="58"/>
                </a:cubicBezTo>
                <a:close/>
                <a:moveTo>
                  <a:pt x="657" y="57"/>
                </a:moveTo>
                <a:cubicBezTo>
                  <a:pt x="656" y="57"/>
                  <a:pt x="655" y="57"/>
                  <a:pt x="654" y="57"/>
                </a:cubicBezTo>
                <a:cubicBezTo>
                  <a:pt x="654" y="56"/>
                  <a:pt x="656" y="57"/>
                  <a:pt x="657" y="56"/>
                </a:cubicBezTo>
                <a:cubicBezTo>
                  <a:pt x="657" y="56"/>
                  <a:pt x="657" y="57"/>
                  <a:pt x="657" y="57"/>
                </a:cubicBezTo>
                <a:close/>
                <a:moveTo>
                  <a:pt x="657" y="56"/>
                </a:moveTo>
                <a:cubicBezTo>
                  <a:pt x="658" y="55"/>
                  <a:pt x="662" y="56"/>
                  <a:pt x="664" y="56"/>
                </a:cubicBezTo>
                <a:cubicBezTo>
                  <a:pt x="663" y="57"/>
                  <a:pt x="659" y="57"/>
                  <a:pt x="657" y="56"/>
                </a:cubicBezTo>
                <a:close/>
                <a:moveTo>
                  <a:pt x="672" y="56"/>
                </a:moveTo>
                <a:cubicBezTo>
                  <a:pt x="674" y="56"/>
                  <a:pt x="678" y="55"/>
                  <a:pt x="678" y="56"/>
                </a:cubicBezTo>
                <a:lnTo>
                  <a:pt x="672" y="56"/>
                </a:lnTo>
                <a:close/>
                <a:moveTo>
                  <a:pt x="697" y="55"/>
                </a:moveTo>
                <a:cubicBezTo>
                  <a:pt x="699" y="55"/>
                  <a:pt x="702" y="54"/>
                  <a:pt x="702" y="56"/>
                </a:cubicBezTo>
                <a:cubicBezTo>
                  <a:pt x="701" y="55"/>
                  <a:pt x="698" y="56"/>
                  <a:pt x="697" y="55"/>
                </a:cubicBezTo>
                <a:close/>
                <a:moveTo>
                  <a:pt x="709" y="47"/>
                </a:moveTo>
                <a:cubicBezTo>
                  <a:pt x="708" y="47"/>
                  <a:pt x="707" y="47"/>
                  <a:pt x="706" y="47"/>
                </a:cubicBezTo>
                <a:cubicBezTo>
                  <a:pt x="706" y="46"/>
                  <a:pt x="708" y="47"/>
                  <a:pt x="709" y="47"/>
                </a:cubicBezTo>
                <a:close/>
                <a:moveTo>
                  <a:pt x="709" y="54"/>
                </a:moveTo>
                <a:cubicBezTo>
                  <a:pt x="710" y="53"/>
                  <a:pt x="713" y="53"/>
                  <a:pt x="714" y="54"/>
                </a:cubicBezTo>
                <a:cubicBezTo>
                  <a:pt x="713" y="54"/>
                  <a:pt x="711" y="54"/>
                  <a:pt x="709" y="54"/>
                </a:cubicBezTo>
                <a:close/>
                <a:moveTo>
                  <a:pt x="718" y="52"/>
                </a:moveTo>
                <a:cubicBezTo>
                  <a:pt x="718" y="50"/>
                  <a:pt x="720" y="51"/>
                  <a:pt x="722" y="51"/>
                </a:cubicBezTo>
                <a:cubicBezTo>
                  <a:pt x="721" y="52"/>
                  <a:pt x="719" y="51"/>
                  <a:pt x="718" y="52"/>
                </a:cubicBezTo>
                <a:close/>
                <a:moveTo>
                  <a:pt x="806" y="17"/>
                </a:moveTo>
                <a:cubicBezTo>
                  <a:pt x="800" y="17"/>
                  <a:pt x="800" y="17"/>
                  <a:pt x="800" y="17"/>
                </a:cubicBezTo>
                <a:cubicBezTo>
                  <a:pt x="801" y="19"/>
                  <a:pt x="804" y="18"/>
                  <a:pt x="806" y="17"/>
                </a:cubicBezTo>
                <a:close/>
                <a:moveTo>
                  <a:pt x="816" y="8"/>
                </a:moveTo>
                <a:cubicBezTo>
                  <a:pt x="817" y="8"/>
                  <a:pt x="819" y="9"/>
                  <a:pt x="820" y="8"/>
                </a:cubicBezTo>
                <a:cubicBezTo>
                  <a:pt x="819" y="8"/>
                  <a:pt x="817" y="8"/>
                  <a:pt x="816" y="8"/>
                </a:cubicBezTo>
                <a:close/>
                <a:moveTo>
                  <a:pt x="722" y="58"/>
                </a:moveTo>
                <a:cubicBezTo>
                  <a:pt x="725" y="58"/>
                  <a:pt x="730" y="57"/>
                  <a:pt x="734" y="56"/>
                </a:cubicBezTo>
                <a:cubicBezTo>
                  <a:pt x="730" y="56"/>
                  <a:pt x="726" y="56"/>
                  <a:pt x="722" y="58"/>
                </a:cubicBezTo>
                <a:close/>
                <a:moveTo>
                  <a:pt x="715" y="60"/>
                </a:moveTo>
                <a:cubicBezTo>
                  <a:pt x="718" y="60"/>
                  <a:pt x="722" y="61"/>
                  <a:pt x="724" y="59"/>
                </a:cubicBezTo>
                <a:cubicBezTo>
                  <a:pt x="721" y="60"/>
                  <a:pt x="718" y="59"/>
                  <a:pt x="715" y="60"/>
                </a:cubicBezTo>
                <a:close/>
                <a:moveTo>
                  <a:pt x="32" y="41"/>
                </a:moveTo>
                <a:cubicBezTo>
                  <a:pt x="31" y="40"/>
                  <a:pt x="28" y="40"/>
                  <a:pt x="27" y="41"/>
                </a:cubicBezTo>
                <a:cubicBezTo>
                  <a:pt x="28" y="41"/>
                  <a:pt x="31" y="42"/>
                  <a:pt x="32" y="41"/>
                </a:cubicBezTo>
                <a:close/>
                <a:moveTo>
                  <a:pt x="769" y="19"/>
                </a:moveTo>
                <a:cubicBezTo>
                  <a:pt x="770" y="18"/>
                  <a:pt x="774" y="19"/>
                  <a:pt x="776" y="18"/>
                </a:cubicBezTo>
                <a:cubicBezTo>
                  <a:pt x="774" y="18"/>
                  <a:pt x="770" y="18"/>
                  <a:pt x="769" y="19"/>
                </a:cubicBezTo>
                <a:close/>
                <a:moveTo>
                  <a:pt x="318" y="39"/>
                </a:moveTo>
                <a:cubicBezTo>
                  <a:pt x="316" y="39"/>
                  <a:pt x="312" y="39"/>
                  <a:pt x="312" y="39"/>
                </a:cubicBezTo>
                <a:cubicBezTo>
                  <a:pt x="314" y="39"/>
                  <a:pt x="318" y="39"/>
                  <a:pt x="318" y="39"/>
                </a:cubicBezTo>
                <a:close/>
                <a:moveTo>
                  <a:pt x="671" y="60"/>
                </a:moveTo>
                <a:cubicBezTo>
                  <a:pt x="672" y="60"/>
                  <a:pt x="675" y="61"/>
                  <a:pt x="676" y="60"/>
                </a:cubicBezTo>
                <a:cubicBezTo>
                  <a:pt x="674" y="60"/>
                  <a:pt x="673" y="60"/>
                  <a:pt x="671" y="60"/>
                </a:cubicBezTo>
                <a:close/>
                <a:moveTo>
                  <a:pt x="2" y="66"/>
                </a:moveTo>
                <a:cubicBezTo>
                  <a:pt x="0" y="66"/>
                  <a:pt x="9" y="67"/>
                  <a:pt x="9" y="65"/>
                </a:cubicBezTo>
                <a:cubicBezTo>
                  <a:pt x="7" y="65"/>
                  <a:pt x="5" y="65"/>
                  <a:pt x="2" y="66"/>
                </a:cubicBezTo>
                <a:close/>
                <a:moveTo>
                  <a:pt x="22" y="44"/>
                </a:moveTo>
                <a:cubicBezTo>
                  <a:pt x="21" y="45"/>
                  <a:pt x="18" y="44"/>
                  <a:pt x="18" y="45"/>
                </a:cubicBezTo>
                <a:cubicBezTo>
                  <a:pt x="20" y="45"/>
                  <a:pt x="23" y="45"/>
                  <a:pt x="22" y="44"/>
                </a:cubicBezTo>
                <a:close/>
                <a:moveTo>
                  <a:pt x="750" y="57"/>
                </a:moveTo>
                <a:cubicBezTo>
                  <a:pt x="751" y="56"/>
                  <a:pt x="749" y="57"/>
                  <a:pt x="749" y="56"/>
                </a:cubicBezTo>
                <a:cubicBezTo>
                  <a:pt x="750" y="55"/>
                  <a:pt x="751" y="56"/>
                  <a:pt x="751" y="55"/>
                </a:cubicBezTo>
                <a:cubicBezTo>
                  <a:pt x="748" y="54"/>
                  <a:pt x="745" y="56"/>
                  <a:pt x="744" y="54"/>
                </a:cubicBezTo>
                <a:cubicBezTo>
                  <a:pt x="742" y="56"/>
                  <a:pt x="740" y="55"/>
                  <a:pt x="738" y="56"/>
                </a:cubicBezTo>
                <a:cubicBezTo>
                  <a:pt x="740" y="57"/>
                  <a:pt x="742" y="56"/>
                  <a:pt x="743" y="57"/>
                </a:cubicBezTo>
                <a:cubicBezTo>
                  <a:pt x="743" y="57"/>
                  <a:pt x="742" y="56"/>
                  <a:pt x="741" y="57"/>
                </a:cubicBezTo>
                <a:cubicBezTo>
                  <a:pt x="742" y="57"/>
                  <a:pt x="744" y="57"/>
                  <a:pt x="744" y="58"/>
                </a:cubicBezTo>
                <a:cubicBezTo>
                  <a:pt x="741" y="59"/>
                  <a:pt x="739" y="59"/>
                  <a:pt x="737" y="59"/>
                </a:cubicBezTo>
                <a:cubicBezTo>
                  <a:pt x="737" y="61"/>
                  <a:pt x="740" y="60"/>
                  <a:pt x="741" y="60"/>
                </a:cubicBezTo>
                <a:cubicBezTo>
                  <a:pt x="750" y="60"/>
                  <a:pt x="760" y="59"/>
                  <a:pt x="768" y="58"/>
                </a:cubicBezTo>
                <a:cubicBezTo>
                  <a:pt x="767" y="58"/>
                  <a:pt x="766" y="58"/>
                  <a:pt x="766" y="58"/>
                </a:cubicBezTo>
                <a:cubicBezTo>
                  <a:pt x="769" y="57"/>
                  <a:pt x="772" y="57"/>
                  <a:pt x="774" y="56"/>
                </a:cubicBezTo>
                <a:cubicBezTo>
                  <a:pt x="764" y="56"/>
                  <a:pt x="758" y="57"/>
                  <a:pt x="750" y="57"/>
                </a:cubicBezTo>
                <a:close/>
                <a:moveTo>
                  <a:pt x="765" y="58"/>
                </a:moveTo>
                <a:cubicBezTo>
                  <a:pt x="764" y="58"/>
                  <a:pt x="763" y="58"/>
                  <a:pt x="763" y="58"/>
                </a:cubicBezTo>
                <a:cubicBezTo>
                  <a:pt x="763" y="57"/>
                  <a:pt x="765" y="57"/>
                  <a:pt x="765" y="58"/>
                </a:cubicBezTo>
                <a:close/>
                <a:moveTo>
                  <a:pt x="730" y="44"/>
                </a:moveTo>
                <a:cubicBezTo>
                  <a:pt x="722" y="44"/>
                  <a:pt x="713" y="44"/>
                  <a:pt x="705" y="45"/>
                </a:cubicBezTo>
                <a:cubicBezTo>
                  <a:pt x="714" y="44"/>
                  <a:pt x="721" y="45"/>
                  <a:pt x="730" y="44"/>
                </a:cubicBezTo>
                <a:close/>
                <a:moveTo>
                  <a:pt x="728" y="25"/>
                </a:moveTo>
                <a:cubicBezTo>
                  <a:pt x="724" y="25"/>
                  <a:pt x="720" y="25"/>
                  <a:pt x="717" y="26"/>
                </a:cubicBezTo>
                <a:cubicBezTo>
                  <a:pt x="722" y="26"/>
                  <a:pt x="726" y="26"/>
                  <a:pt x="731" y="26"/>
                </a:cubicBezTo>
                <a:cubicBezTo>
                  <a:pt x="730" y="25"/>
                  <a:pt x="729" y="25"/>
                  <a:pt x="728" y="25"/>
                </a:cubicBezTo>
                <a:close/>
                <a:moveTo>
                  <a:pt x="717" y="36"/>
                </a:moveTo>
                <a:cubicBezTo>
                  <a:pt x="718" y="36"/>
                  <a:pt x="720" y="37"/>
                  <a:pt x="722" y="36"/>
                </a:cubicBezTo>
                <a:cubicBezTo>
                  <a:pt x="720" y="36"/>
                  <a:pt x="716" y="35"/>
                  <a:pt x="717" y="36"/>
                </a:cubicBezTo>
                <a:close/>
                <a:moveTo>
                  <a:pt x="707" y="43"/>
                </a:moveTo>
                <a:cubicBezTo>
                  <a:pt x="709" y="43"/>
                  <a:pt x="710" y="44"/>
                  <a:pt x="711" y="43"/>
                </a:cubicBezTo>
                <a:cubicBezTo>
                  <a:pt x="710" y="43"/>
                  <a:pt x="707" y="43"/>
                  <a:pt x="707" y="43"/>
                </a:cubicBezTo>
                <a:close/>
                <a:moveTo>
                  <a:pt x="725" y="27"/>
                </a:moveTo>
                <a:cubicBezTo>
                  <a:pt x="724" y="28"/>
                  <a:pt x="720" y="27"/>
                  <a:pt x="721" y="28"/>
                </a:cubicBezTo>
                <a:cubicBezTo>
                  <a:pt x="723" y="28"/>
                  <a:pt x="724" y="28"/>
                  <a:pt x="725" y="27"/>
                </a:cubicBezTo>
                <a:close/>
                <a:moveTo>
                  <a:pt x="723" y="41"/>
                </a:moveTo>
                <a:cubicBezTo>
                  <a:pt x="722" y="41"/>
                  <a:pt x="720" y="42"/>
                  <a:pt x="719" y="41"/>
                </a:cubicBezTo>
                <a:cubicBezTo>
                  <a:pt x="719" y="40"/>
                  <a:pt x="720" y="40"/>
                  <a:pt x="722" y="40"/>
                </a:cubicBezTo>
                <a:cubicBezTo>
                  <a:pt x="722" y="40"/>
                  <a:pt x="725" y="40"/>
                  <a:pt x="723" y="40"/>
                </a:cubicBezTo>
                <a:cubicBezTo>
                  <a:pt x="716" y="40"/>
                  <a:pt x="716" y="40"/>
                  <a:pt x="716" y="40"/>
                </a:cubicBezTo>
                <a:cubicBezTo>
                  <a:pt x="713" y="42"/>
                  <a:pt x="707" y="40"/>
                  <a:pt x="704" y="42"/>
                </a:cubicBezTo>
                <a:cubicBezTo>
                  <a:pt x="711" y="42"/>
                  <a:pt x="717" y="43"/>
                  <a:pt x="723" y="41"/>
                </a:cubicBezTo>
                <a:close/>
                <a:moveTo>
                  <a:pt x="636" y="36"/>
                </a:moveTo>
                <a:cubicBezTo>
                  <a:pt x="631" y="36"/>
                  <a:pt x="625" y="36"/>
                  <a:pt x="622" y="37"/>
                </a:cubicBezTo>
                <a:cubicBezTo>
                  <a:pt x="626" y="37"/>
                  <a:pt x="633" y="38"/>
                  <a:pt x="636" y="36"/>
                </a:cubicBezTo>
                <a:close/>
                <a:moveTo>
                  <a:pt x="745" y="53"/>
                </a:moveTo>
                <a:cubicBezTo>
                  <a:pt x="742" y="53"/>
                  <a:pt x="738" y="53"/>
                  <a:pt x="736" y="54"/>
                </a:cubicBezTo>
                <a:cubicBezTo>
                  <a:pt x="737" y="54"/>
                  <a:pt x="744" y="54"/>
                  <a:pt x="745" y="53"/>
                </a:cubicBezTo>
                <a:close/>
                <a:moveTo>
                  <a:pt x="628" y="35"/>
                </a:moveTo>
                <a:cubicBezTo>
                  <a:pt x="626" y="35"/>
                  <a:pt x="624" y="35"/>
                  <a:pt x="623" y="35"/>
                </a:cubicBezTo>
                <a:cubicBezTo>
                  <a:pt x="624" y="35"/>
                  <a:pt x="627" y="36"/>
                  <a:pt x="628" y="35"/>
                </a:cubicBezTo>
                <a:close/>
                <a:moveTo>
                  <a:pt x="603" y="36"/>
                </a:moveTo>
                <a:cubicBezTo>
                  <a:pt x="604" y="36"/>
                  <a:pt x="606" y="36"/>
                  <a:pt x="607" y="36"/>
                </a:cubicBezTo>
                <a:cubicBezTo>
                  <a:pt x="608" y="36"/>
                  <a:pt x="614" y="36"/>
                  <a:pt x="611" y="35"/>
                </a:cubicBezTo>
                <a:cubicBezTo>
                  <a:pt x="609" y="36"/>
                  <a:pt x="604" y="35"/>
                  <a:pt x="603" y="36"/>
                </a:cubicBezTo>
                <a:close/>
                <a:moveTo>
                  <a:pt x="485" y="1"/>
                </a:moveTo>
                <a:cubicBezTo>
                  <a:pt x="489" y="2"/>
                  <a:pt x="486" y="0"/>
                  <a:pt x="485" y="1"/>
                </a:cubicBezTo>
                <a:close/>
                <a:moveTo>
                  <a:pt x="280" y="13"/>
                </a:moveTo>
                <a:cubicBezTo>
                  <a:pt x="275" y="12"/>
                  <a:pt x="276" y="14"/>
                  <a:pt x="280" y="13"/>
                </a:cubicBezTo>
                <a:close/>
                <a:moveTo>
                  <a:pt x="715" y="28"/>
                </a:moveTo>
                <a:cubicBezTo>
                  <a:pt x="711" y="27"/>
                  <a:pt x="712" y="29"/>
                  <a:pt x="715" y="28"/>
                </a:cubicBezTo>
                <a:close/>
                <a:moveTo>
                  <a:pt x="661" y="34"/>
                </a:moveTo>
                <a:cubicBezTo>
                  <a:pt x="657" y="34"/>
                  <a:pt x="658" y="35"/>
                  <a:pt x="661" y="34"/>
                </a:cubicBezTo>
                <a:close/>
                <a:moveTo>
                  <a:pt x="445" y="42"/>
                </a:moveTo>
                <a:cubicBezTo>
                  <a:pt x="441" y="42"/>
                  <a:pt x="443" y="43"/>
                  <a:pt x="445" y="42"/>
                </a:cubicBezTo>
                <a:close/>
                <a:moveTo>
                  <a:pt x="772" y="58"/>
                </a:moveTo>
                <a:cubicBezTo>
                  <a:pt x="769" y="57"/>
                  <a:pt x="769" y="59"/>
                  <a:pt x="772" y="58"/>
                </a:cubicBezTo>
                <a:close/>
                <a:moveTo>
                  <a:pt x="364" y="44"/>
                </a:moveTo>
                <a:cubicBezTo>
                  <a:pt x="363" y="44"/>
                  <a:pt x="363" y="44"/>
                  <a:pt x="363" y="44"/>
                </a:cubicBezTo>
                <a:cubicBezTo>
                  <a:pt x="363" y="44"/>
                  <a:pt x="363" y="44"/>
                  <a:pt x="364" y="44"/>
                </a:cubicBezTo>
                <a:close/>
                <a:moveTo>
                  <a:pt x="686" y="48"/>
                </a:moveTo>
                <a:cubicBezTo>
                  <a:pt x="686" y="48"/>
                  <a:pt x="686" y="48"/>
                  <a:pt x="687" y="48"/>
                </a:cubicBezTo>
                <a:cubicBezTo>
                  <a:pt x="686" y="48"/>
                  <a:pt x="686" y="48"/>
                  <a:pt x="686" y="48"/>
                </a:cubicBezTo>
                <a:close/>
                <a:moveTo>
                  <a:pt x="687" y="48"/>
                </a:moveTo>
                <a:cubicBezTo>
                  <a:pt x="687" y="48"/>
                  <a:pt x="687" y="48"/>
                  <a:pt x="687" y="48"/>
                </a:cubicBezTo>
                <a:cubicBezTo>
                  <a:pt x="687" y="48"/>
                  <a:pt x="687" y="48"/>
                  <a:pt x="687" y="48"/>
                </a:cubicBezTo>
                <a:close/>
                <a:moveTo>
                  <a:pt x="406" y="9"/>
                </a:moveTo>
                <a:cubicBezTo>
                  <a:pt x="406" y="9"/>
                  <a:pt x="406" y="9"/>
                  <a:pt x="406" y="9"/>
                </a:cubicBezTo>
                <a:cubicBezTo>
                  <a:pt x="406" y="9"/>
                  <a:pt x="406" y="9"/>
                  <a:pt x="406" y="9"/>
                </a:cubicBezTo>
                <a:close/>
                <a:moveTo>
                  <a:pt x="454" y="44"/>
                </a:moveTo>
                <a:cubicBezTo>
                  <a:pt x="458" y="44"/>
                  <a:pt x="456" y="43"/>
                  <a:pt x="454" y="44"/>
                </a:cubicBezTo>
                <a:close/>
              </a:path>
            </a:pathLst>
          </a:custGeom>
          <a:solidFill>
            <a:srgbClr val="20222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164930" y="0"/>
            <a:ext cx="9308930" cy="5338708"/>
            <a:chOff x="-164930" y="0"/>
            <a:chExt cx="9308930" cy="5338708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949"/>
            <a:stretch/>
          </p:blipFill>
          <p:spPr>
            <a:xfrm>
              <a:off x="-164930" y="2250039"/>
              <a:ext cx="9298656" cy="3088669"/>
            </a:xfrm>
            <a:prstGeom prst="rect">
              <a:avLst/>
            </a:prstGeom>
            <a:effectLst>
              <a:softEdge rad="228600"/>
            </a:effectLst>
          </p:spPr>
        </p:pic>
        <p:pic>
          <p:nvPicPr>
            <p:cNvPr id="11" name="Picture 6" descr="C:\Documents and Settings\Administrator\桌面\Nipic_7193556_20111024140640832000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408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4" name="组合 33"/>
          <p:cNvGrpSpPr/>
          <p:nvPr/>
        </p:nvGrpSpPr>
        <p:grpSpPr>
          <a:xfrm>
            <a:off x="1433990" y="2622574"/>
            <a:ext cx="1433630" cy="1363458"/>
            <a:chOff x="1675432" y="2763748"/>
            <a:chExt cx="1433630" cy="1363458"/>
          </a:xfrm>
        </p:grpSpPr>
        <p:sp>
          <p:nvSpPr>
            <p:cNvPr id="7" name="矩形 6"/>
            <p:cNvSpPr/>
            <p:nvPr/>
          </p:nvSpPr>
          <p:spPr>
            <a:xfrm>
              <a:off x="1675432" y="2763748"/>
              <a:ext cx="1129413" cy="1320890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1711864" y="3099360"/>
              <a:ext cx="738664" cy="1027846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有美为鳞族，潜蟠得所从</a:t>
              </a:r>
              <a:r>
                <a:rPr lang="zh-CN" altLang="en-US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。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dobe 楷体 Std R" panose="02020400000000000000" pitchFamily="18" charset="-122"/>
                <a:ea typeface="Adobe 楷体 Std R" panose="02020400000000000000" pitchFamily="18" charset="-122"/>
              </a:endParaRPr>
            </a:p>
          </p:txBody>
        </p:sp>
        <p:sp>
          <p:nvSpPr>
            <p:cNvPr id="23" name="菱形 22"/>
            <p:cNvSpPr/>
            <p:nvPr/>
          </p:nvSpPr>
          <p:spPr>
            <a:xfrm>
              <a:off x="2281062" y="2971574"/>
              <a:ext cx="828000" cy="828000"/>
            </a:xfrm>
            <a:prstGeom prst="diamond">
              <a:avLst/>
            </a:pr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2371095" y="3056072"/>
              <a:ext cx="64793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叶根友行书繁" panose="02010601030101010101" pitchFamily="2" charset="-122"/>
                  <a:ea typeface="叶根友行书繁" panose="02010601030101010101" pitchFamily="2" charset="-122"/>
                </a:rPr>
                <a:t>龙</a:t>
              </a:r>
              <a:endPara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3842684" y="2622574"/>
            <a:ext cx="1433630" cy="1363458"/>
            <a:chOff x="4032431" y="2779588"/>
            <a:chExt cx="1433630" cy="1363458"/>
          </a:xfrm>
        </p:grpSpPr>
        <p:sp>
          <p:nvSpPr>
            <p:cNvPr id="24" name="矩形 23"/>
            <p:cNvSpPr/>
            <p:nvPr/>
          </p:nvSpPr>
          <p:spPr>
            <a:xfrm>
              <a:off x="4032431" y="2779588"/>
              <a:ext cx="1129413" cy="1320890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>
              <a:off x="4068863" y="3115200"/>
              <a:ext cx="738664" cy="1027846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有美为鳞族，潜蟠得所从</a:t>
              </a:r>
              <a:r>
                <a:rPr lang="zh-CN" altLang="en-US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。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dobe 楷体 Std R" panose="02020400000000000000" pitchFamily="18" charset="-122"/>
                <a:ea typeface="Adobe 楷体 Std R" panose="02020400000000000000" pitchFamily="18" charset="-122"/>
              </a:endParaRPr>
            </a:p>
          </p:txBody>
        </p:sp>
        <p:sp>
          <p:nvSpPr>
            <p:cNvPr id="26" name="菱形 25"/>
            <p:cNvSpPr/>
            <p:nvPr/>
          </p:nvSpPr>
          <p:spPr>
            <a:xfrm>
              <a:off x="4638061" y="2987414"/>
              <a:ext cx="828000" cy="828000"/>
            </a:xfrm>
            <a:prstGeom prst="diamond">
              <a:avLst/>
            </a:pr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/>
          </p:nvSpPr>
          <p:spPr>
            <a:xfrm>
              <a:off x="4728094" y="3071912"/>
              <a:ext cx="64793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3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叶根友行书繁" panose="02010601030101010101" pitchFamily="2" charset="-122"/>
                  <a:ea typeface="叶根友行书繁" panose="02010601030101010101" pitchFamily="2" charset="-122"/>
                </a:rPr>
                <a:t>图</a:t>
              </a:r>
              <a:endPara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251378" y="2622574"/>
            <a:ext cx="1433630" cy="1363458"/>
            <a:chOff x="6297614" y="2789003"/>
            <a:chExt cx="1433630" cy="1363458"/>
          </a:xfrm>
        </p:grpSpPr>
        <p:sp>
          <p:nvSpPr>
            <p:cNvPr id="28" name="矩形 27"/>
            <p:cNvSpPr/>
            <p:nvPr/>
          </p:nvSpPr>
          <p:spPr>
            <a:xfrm>
              <a:off x="6297614" y="2789003"/>
              <a:ext cx="1129413" cy="1320890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矩形 28"/>
            <p:cNvSpPr/>
            <p:nvPr/>
          </p:nvSpPr>
          <p:spPr>
            <a:xfrm>
              <a:off x="6334046" y="3124615"/>
              <a:ext cx="738664" cy="1027846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有美为鳞族，潜蟠得所从</a:t>
              </a:r>
              <a:r>
                <a:rPr lang="zh-CN" altLang="en-US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。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dobe 楷体 Std R" panose="02020400000000000000" pitchFamily="18" charset="-122"/>
                <a:ea typeface="Adobe 楷体 Std R" panose="02020400000000000000" pitchFamily="18" charset="-122"/>
              </a:endParaRPr>
            </a:p>
          </p:txBody>
        </p:sp>
        <p:sp>
          <p:nvSpPr>
            <p:cNvPr id="30" name="菱形 29"/>
            <p:cNvSpPr/>
            <p:nvPr/>
          </p:nvSpPr>
          <p:spPr>
            <a:xfrm>
              <a:off x="6903244" y="2996829"/>
              <a:ext cx="828000" cy="828000"/>
            </a:xfrm>
            <a:prstGeom prst="diamond">
              <a:avLst/>
            </a:pr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 30"/>
            <p:cNvSpPr/>
            <p:nvPr/>
          </p:nvSpPr>
          <p:spPr>
            <a:xfrm>
              <a:off x="6993277" y="3081327"/>
              <a:ext cx="64793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3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叶根友行书繁" panose="02010601030101010101" pitchFamily="2" charset="-122"/>
                  <a:ea typeface="叶根友行书繁" panose="02010601030101010101" pitchFamily="2" charset="-122"/>
                </a:rPr>
                <a:t>腾</a:t>
              </a:r>
              <a:endPara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14" name="组合 13"/>
          <p:cNvGrpSpPr>
            <a:grpSpLocks noChangeAspect="1"/>
          </p:cNvGrpSpPr>
          <p:nvPr/>
        </p:nvGrpSpPr>
        <p:grpSpPr>
          <a:xfrm>
            <a:off x="3879107" y="1465687"/>
            <a:ext cx="1609153" cy="1512000"/>
            <a:chOff x="6441700" y="1694260"/>
            <a:chExt cx="1969350" cy="1850452"/>
          </a:xfrm>
        </p:grpSpPr>
        <p:sp>
          <p:nvSpPr>
            <p:cNvPr id="8" name="Freeform 45"/>
            <p:cNvSpPr>
              <a:spLocks noEditPoints="1"/>
            </p:cNvSpPr>
            <p:nvPr/>
          </p:nvSpPr>
          <p:spPr bwMode="auto">
            <a:xfrm>
              <a:off x="6441700" y="1694260"/>
              <a:ext cx="1969350" cy="1850452"/>
            </a:xfrm>
            <a:custGeom>
              <a:avLst/>
              <a:gdLst>
                <a:gd name="T0" fmla="*/ 59 w 166"/>
                <a:gd name="T1" fmla="*/ 10 h 176"/>
                <a:gd name="T2" fmla="*/ 60 w 166"/>
                <a:gd name="T3" fmla="*/ 20 h 176"/>
                <a:gd name="T4" fmla="*/ 67 w 166"/>
                <a:gd name="T5" fmla="*/ 33 h 176"/>
                <a:gd name="T6" fmla="*/ 16 w 166"/>
                <a:gd name="T7" fmla="*/ 51 h 176"/>
                <a:gd name="T8" fmla="*/ 1 w 166"/>
                <a:gd name="T9" fmla="*/ 55 h 176"/>
                <a:gd name="T10" fmla="*/ 136 w 166"/>
                <a:gd name="T11" fmla="*/ 67 h 176"/>
                <a:gd name="T12" fmla="*/ 139 w 166"/>
                <a:gd name="T13" fmla="*/ 74 h 176"/>
                <a:gd name="T14" fmla="*/ 143 w 166"/>
                <a:gd name="T15" fmla="*/ 86 h 176"/>
                <a:gd name="T16" fmla="*/ 74 w 166"/>
                <a:gd name="T17" fmla="*/ 99 h 176"/>
                <a:gd name="T18" fmla="*/ 30 w 166"/>
                <a:gd name="T19" fmla="*/ 106 h 176"/>
                <a:gd name="T20" fmla="*/ 26 w 166"/>
                <a:gd name="T21" fmla="*/ 119 h 176"/>
                <a:gd name="T22" fmla="*/ 109 w 166"/>
                <a:gd name="T23" fmla="*/ 125 h 176"/>
                <a:gd name="T24" fmla="*/ 100 w 166"/>
                <a:gd name="T25" fmla="*/ 129 h 176"/>
                <a:gd name="T26" fmla="*/ 126 w 166"/>
                <a:gd name="T27" fmla="*/ 137 h 176"/>
                <a:gd name="T28" fmla="*/ 142 w 166"/>
                <a:gd name="T29" fmla="*/ 145 h 176"/>
                <a:gd name="T30" fmla="*/ 137 w 166"/>
                <a:gd name="T31" fmla="*/ 150 h 176"/>
                <a:gd name="T32" fmla="*/ 44 w 166"/>
                <a:gd name="T33" fmla="*/ 156 h 176"/>
                <a:gd name="T34" fmla="*/ 50 w 166"/>
                <a:gd name="T35" fmla="*/ 164 h 176"/>
                <a:gd name="T36" fmla="*/ 77 w 166"/>
                <a:gd name="T37" fmla="*/ 172 h 176"/>
                <a:gd name="T38" fmla="*/ 92 w 166"/>
                <a:gd name="T39" fmla="*/ 9 h 176"/>
                <a:gd name="T40" fmla="*/ 127 w 166"/>
                <a:gd name="T41" fmla="*/ 59 h 176"/>
                <a:gd name="T42" fmla="*/ 55 w 166"/>
                <a:gd name="T43" fmla="*/ 33 h 176"/>
                <a:gd name="T44" fmla="*/ 30 w 166"/>
                <a:gd name="T45" fmla="*/ 64 h 176"/>
                <a:gd name="T46" fmla="*/ 61 w 166"/>
                <a:gd name="T47" fmla="*/ 136 h 176"/>
                <a:gd name="T48" fmla="*/ 39 w 166"/>
                <a:gd name="T49" fmla="*/ 117 h 176"/>
                <a:gd name="T50" fmla="*/ 91 w 166"/>
                <a:gd name="T51" fmla="*/ 115 h 176"/>
                <a:gd name="T52" fmla="*/ 104 w 166"/>
                <a:gd name="T53" fmla="*/ 120 h 176"/>
                <a:gd name="T54" fmla="*/ 133 w 166"/>
                <a:gd name="T55" fmla="*/ 107 h 176"/>
                <a:gd name="T56" fmla="*/ 134 w 166"/>
                <a:gd name="T57" fmla="*/ 81 h 176"/>
                <a:gd name="T58" fmla="*/ 24 w 166"/>
                <a:gd name="T59" fmla="*/ 73 h 176"/>
                <a:gd name="T60" fmla="*/ 120 w 166"/>
                <a:gd name="T61" fmla="*/ 78 h 176"/>
                <a:gd name="T62" fmla="*/ 113 w 166"/>
                <a:gd name="T63" fmla="*/ 99 h 176"/>
                <a:gd name="T64" fmla="*/ 110 w 166"/>
                <a:gd name="T65" fmla="*/ 62 h 176"/>
                <a:gd name="T66" fmla="*/ 112 w 166"/>
                <a:gd name="T67" fmla="*/ 50 h 176"/>
                <a:gd name="T68" fmla="*/ 95 w 166"/>
                <a:gd name="T69" fmla="*/ 78 h 176"/>
                <a:gd name="T70" fmla="*/ 93 w 166"/>
                <a:gd name="T71" fmla="*/ 45 h 176"/>
                <a:gd name="T72" fmla="*/ 45 w 166"/>
                <a:gd name="T73" fmla="*/ 81 h 176"/>
                <a:gd name="T74" fmla="*/ 64 w 166"/>
                <a:gd name="T75" fmla="*/ 86 h 176"/>
                <a:gd name="T76" fmla="*/ 76 w 166"/>
                <a:gd name="T77" fmla="*/ 88 h 176"/>
                <a:gd name="T78" fmla="*/ 55 w 166"/>
                <a:gd name="T79" fmla="*/ 106 h 176"/>
                <a:gd name="T80" fmla="*/ 38 w 166"/>
                <a:gd name="T81" fmla="*/ 68 h 176"/>
                <a:gd name="T82" fmla="*/ 54 w 166"/>
                <a:gd name="T83" fmla="*/ 66 h 176"/>
                <a:gd name="T84" fmla="*/ 53 w 166"/>
                <a:gd name="T85" fmla="*/ 83 h 176"/>
                <a:gd name="T86" fmla="*/ 70 w 166"/>
                <a:gd name="T87" fmla="*/ 66 h 176"/>
                <a:gd name="T88" fmla="*/ 82 w 166"/>
                <a:gd name="T89" fmla="*/ 76 h 176"/>
                <a:gd name="T90" fmla="*/ 90 w 166"/>
                <a:gd name="T91" fmla="*/ 82 h 176"/>
                <a:gd name="T92" fmla="*/ 60 w 166"/>
                <a:gd name="T93" fmla="*/ 39 h 176"/>
                <a:gd name="T94" fmla="*/ 31 w 166"/>
                <a:gd name="T95" fmla="*/ 89 h 176"/>
                <a:gd name="T96" fmla="*/ 42 w 166"/>
                <a:gd name="T97" fmla="*/ 104 h 176"/>
                <a:gd name="T98" fmla="*/ 68 w 166"/>
                <a:gd name="T99" fmla="*/ 128 h 176"/>
                <a:gd name="T100" fmla="*/ 91 w 166"/>
                <a:gd name="T101" fmla="*/ 96 h 176"/>
                <a:gd name="T102" fmla="*/ 107 w 166"/>
                <a:gd name="T103" fmla="*/ 96 h 176"/>
                <a:gd name="T104" fmla="*/ 122 w 166"/>
                <a:gd name="T105" fmla="*/ 101 h 176"/>
                <a:gd name="T106" fmla="*/ 124 w 166"/>
                <a:gd name="T107" fmla="*/ 88 h 176"/>
                <a:gd name="T108" fmla="*/ 21 w 166"/>
                <a:gd name="T109" fmla="*/ 61 h 176"/>
                <a:gd name="T110" fmla="*/ 30 w 166"/>
                <a:gd name="T111" fmla="*/ 47 h 176"/>
                <a:gd name="T112" fmla="*/ 20 w 166"/>
                <a:gd name="T113" fmla="*/ 97 h 176"/>
                <a:gd name="T114" fmla="*/ 20 w 166"/>
                <a:gd name="T115" fmla="*/ 120 h 176"/>
                <a:gd name="T116" fmla="*/ 72 w 166"/>
                <a:gd name="T117" fmla="*/ 151 h 176"/>
                <a:gd name="T118" fmla="*/ 39 w 166"/>
                <a:gd name="T119" fmla="*/ 132 h 176"/>
                <a:gd name="T120" fmla="*/ 86 w 166"/>
                <a:gd name="T121" fmla="*/ 134 h 176"/>
                <a:gd name="T122" fmla="*/ 35 w 166"/>
                <a:gd name="T123" fmla="*/ 151 h 176"/>
                <a:gd name="T124" fmla="*/ 110 w 166"/>
                <a:gd name="T125" fmla="*/ 29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6" h="176">
                  <a:moveTo>
                    <a:pt x="40" y="1"/>
                  </a:moveTo>
                  <a:cubicBezTo>
                    <a:pt x="40" y="1"/>
                    <a:pt x="40" y="1"/>
                    <a:pt x="40" y="0"/>
                  </a:cubicBezTo>
                  <a:cubicBezTo>
                    <a:pt x="40" y="1"/>
                    <a:pt x="39" y="1"/>
                    <a:pt x="39" y="1"/>
                  </a:cubicBezTo>
                  <a:cubicBezTo>
                    <a:pt x="39" y="1"/>
                    <a:pt x="39" y="1"/>
                    <a:pt x="40" y="1"/>
                  </a:cubicBezTo>
                  <a:cubicBezTo>
                    <a:pt x="40" y="1"/>
                    <a:pt x="40" y="1"/>
                    <a:pt x="40" y="1"/>
                  </a:cubicBezTo>
                  <a:close/>
                  <a:moveTo>
                    <a:pt x="74" y="2"/>
                  </a:moveTo>
                  <a:cubicBezTo>
                    <a:pt x="75" y="1"/>
                    <a:pt x="76" y="3"/>
                    <a:pt x="78" y="2"/>
                  </a:cubicBezTo>
                  <a:cubicBezTo>
                    <a:pt x="77" y="1"/>
                    <a:pt x="74" y="1"/>
                    <a:pt x="73" y="2"/>
                  </a:cubicBezTo>
                  <a:cubicBezTo>
                    <a:pt x="72" y="1"/>
                    <a:pt x="72" y="1"/>
                    <a:pt x="71" y="1"/>
                  </a:cubicBezTo>
                  <a:cubicBezTo>
                    <a:pt x="71" y="0"/>
                    <a:pt x="69" y="0"/>
                    <a:pt x="70" y="2"/>
                  </a:cubicBezTo>
                  <a:cubicBezTo>
                    <a:pt x="71" y="2"/>
                    <a:pt x="73" y="1"/>
                    <a:pt x="74" y="2"/>
                  </a:cubicBezTo>
                  <a:close/>
                  <a:moveTo>
                    <a:pt x="37" y="2"/>
                  </a:moveTo>
                  <a:cubicBezTo>
                    <a:pt x="37" y="2"/>
                    <a:pt x="36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lose/>
                  <a:moveTo>
                    <a:pt x="57" y="3"/>
                  </a:moveTo>
                  <a:cubicBezTo>
                    <a:pt x="58" y="3"/>
                    <a:pt x="59" y="3"/>
                    <a:pt x="60" y="2"/>
                  </a:cubicBezTo>
                  <a:cubicBezTo>
                    <a:pt x="60" y="2"/>
                    <a:pt x="61" y="3"/>
                    <a:pt x="61" y="2"/>
                  </a:cubicBezTo>
                  <a:cubicBezTo>
                    <a:pt x="60" y="2"/>
                    <a:pt x="58" y="2"/>
                    <a:pt x="57" y="3"/>
                  </a:cubicBezTo>
                  <a:cubicBezTo>
                    <a:pt x="56" y="2"/>
                    <a:pt x="55" y="3"/>
                    <a:pt x="54" y="3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5" y="4"/>
                    <a:pt x="56" y="3"/>
                    <a:pt x="57" y="3"/>
                  </a:cubicBezTo>
                  <a:close/>
                  <a:moveTo>
                    <a:pt x="73" y="2"/>
                  </a:moveTo>
                  <a:cubicBezTo>
                    <a:pt x="73" y="2"/>
                    <a:pt x="73" y="2"/>
                    <a:pt x="73" y="2"/>
                  </a:cubicBezTo>
                  <a:cubicBezTo>
                    <a:pt x="72" y="3"/>
                    <a:pt x="73" y="2"/>
                    <a:pt x="73" y="2"/>
                  </a:cubicBezTo>
                  <a:close/>
                  <a:moveTo>
                    <a:pt x="35" y="3"/>
                  </a:moveTo>
                  <a:cubicBezTo>
                    <a:pt x="35" y="3"/>
                    <a:pt x="34" y="3"/>
                    <a:pt x="34" y="3"/>
                  </a:cubicBezTo>
                  <a:cubicBezTo>
                    <a:pt x="34" y="3"/>
                    <a:pt x="35" y="3"/>
                    <a:pt x="35" y="3"/>
                  </a:cubicBezTo>
                  <a:close/>
                  <a:moveTo>
                    <a:pt x="52" y="4"/>
                  </a:moveTo>
                  <a:cubicBezTo>
                    <a:pt x="53" y="4"/>
                    <a:pt x="53" y="3"/>
                    <a:pt x="53" y="3"/>
                  </a:cubicBezTo>
                  <a:cubicBezTo>
                    <a:pt x="53" y="3"/>
                    <a:pt x="53" y="3"/>
                    <a:pt x="52" y="3"/>
                  </a:cubicBezTo>
                  <a:cubicBezTo>
                    <a:pt x="52" y="4"/>
                    <a:pt x="53" y="4"/>
                    <a:pt x="52" y="4"/>
                  </a:cubicBezTo>
                  <a:close/>
                  <a:moveTo>
                    <a:pt x="33" y="4"/>
                  </a:move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4" y="4"/>
                    <a:pt x="33" y="4"/>
                  </a:cubicBezTo>
                  <a:close/>
                  <a:moveTo>
                    <a:pt x="34" y="11"/>
                  </a:moveTo>
                  <a:cubicBezTo>
                    <a:pt x="35" y="10"/>
                    <a:pt x="37" y="10"/>
                    <a:pt x="38" y="9"/>
                  </a:cubicBezTo>
                  <a:cubicBezTo>
                    <a:pt x="39" y="9"/>
                    <a:pt x="40" y="9"/>
                    <a:pt x="41" y="8"/>
                  </a:cubicBezTo>
                  <a:cubicBezTo>
                    <a:pt x="42" y="8"/>
                    <a:pt x="42" y="8"/>
                    <a:pt x="43" y="7"/>
                  </a:cubicBezTo>
                  <a:cubicBezTo>
                    <a:pt x="44" y="7"/>
                    <a:pt x="45" y="6"/>
                    <a:pt x="46" y="6"/>
                  </a:cubicBezTo>
                  <a:cubicBezTo>
                    <a:pt x="46" y="6"/>
                    <a:pt x="47" y="5"/>
                    <a:pt x="47" y="5"/>
                  </a:cubicBezTo>
                  <a:cubicBezTo>
                    <a:pt x="48" y="5"/>
                    <a:pt x="48" y="6"/>
                    <a:pt x="48" y="6"/>
                  </a:cubicBezTo>
                  <a:cubicBezTo>
                    <a:pt x="49" y="4"/>
                    <a:pt x="51" y="5"/>
                    <a:pt x="52" y="4"/>
                  </a:cubicBezTo>
                  <a:cubicBezTo>
                    <a:pt x="51" y="3"/>
                    <a:pt x="49" y="5"/>
                    <a:pt x="48" y="5"/>
                  </a:cubicBezTo>
                  <a:cubicBezTo>
                    <a:pt x="47" y="5"/>
                    <a:pt x="46" y="6"/>
                    <a:pt x="44" y="6"/>
                  </a:cubicBezTo>
                  <a:cubicBezTo>
                    <a:pt x="44" y="6"/>
                    <a:pt x="43" y="6"/>
                    <a:pt x="42" y="7"/>
                  </a:cubicBezTo>
                  <a:cubicBezTo>
                    <a:pt x="42" y="7"/>
                    <a:pt x="42" y="7"/>
                    <a:pt x="41" y="7"/>
                  </a:cubicBezTo>
                  <a:cubicBezTo>
                    <a:pt x="40" y="8"/>
                    <a:pt x="40" y="8"/>
                    <a:pt x="39" y="8"/>
                  </a:cubicBezTo>
                  <a:cubicBezTo>
                    <a:pt x="38" y="8"/>
                    <a:pt x="37" y="9"/>
                    <a:pt x="36" y="9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5" y="10"/>
                    <a:pt x="34" y="10"/>
                    <a:pt x="34" y="11"/>
                  </a:cubicBezTo>
                  <a:close/>
                  <a:moveTo>
                    <a:pt x="32" y="4"/>
                  </a:moveTo>
                  <a:cubicBezTo>
                    <a:pt x="32" y="4"/>
                    <a:pt x="31" y="4"/>
                    <a:pt x="31" y="5"/>
                  </a:cubicBezTo>
                  <a:cubicBezTo>
                    <a:pt x="32" y="5"/>
                    <a:pt x="32" y="4"/>
                    <a:pt x="32" y="4"/>
                  </a:cubicBezTo>
                  <a:close/>
                  <a:moveTo>
                    <a:pt x="28" y="7"/>
                  </a:moveTo>
                  <a:cubicBezTo>
                    <a:pt x="27" y="7"/>
                    <a:pt x="27" y="7"/>
                    <a:pt x="27" y="7"/>
                  </a:cubicBezTo>
                  <a:cubicBezTo>
                    <a:pt x="28" y="7"/>
                    <a:pt x="29" y="6"/>
                    <a:pt x="30" y="6"/>
                  </a:cubicBezTo>
                  <a:cubicBezTo>
                    <a:pt x="29" y="5"/>
                    <a:pt x="28" y="6"/>
                    <a:pt x="28" y="7"/>
                  </a:cubicBezTo>
                  <a:close/>
                  <a:moveTo>
                    <a:pt x="71" y="8"/>
                  </a:moveTo>
                  <a:cubicBezTo>
                    <a:pt x="73" y="8"/>
                    <a:pt x="74" y="8"/>
                    <a:pt x="75" y="9"/>
                  </a:cubicBezTo>
                  <a:cubicBezTo>
                    <a:pt x="75" y="9"/>
                    <a:pt x="76" y="9"/>
                    <a:pt x="76" y="9"/>
                  </a:cubicBezTo>
                  <a:cubicBezTo>
                    <a:pt x="76" y="9"/>
                    <a:pt x="75" y="8"/>
                    <a:pt x="75" y="8"/>
                  </a:cubicBezTo>
                  <a:cubicBezTo>
                    <a:pt x="75" y="8"/>
                    <a:pt x="75" y="7"/>
                    <a:pt x="75" y="8"/>
                  </a:cubicBezTo>
                  <a:cubicBezTo>
                    <a:pt x="75" y="8"/>
                    <a:pt x="74" y="8"/>
                    <a:pt x="74" y="8"/>
                  </a:cubicBezTo>
                  <a:cubicBezTo>
                    <a:pt x="74" y="8"/>
                    <a:pt x="74" y="7"/>
                    <a:pt x="74" y="7"/>
                  </a:cubicBezTo>
                  <a:cubicBezTo>
                    <a:pt x="74" y="7"/>
                    <a:pt x="74" y="8"/>
                    <a:pt x="74" y="7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73" y="7"/>
                    <a:pt x="73" y="8"/>
                    <a:pt x="73" y="8"/>
                  </a:cubicBezTo>
                  <a:cubicBezTo>
                    <a:pt x="73" y="8"/>
                    <a:pt x="73" y="7"/>
                    <a:pt x="72" y="7"/>
                  </a:cubicBezTo>
                  <a:cubicBezTo>
                    <a:pt x="73" y="8"/>
                    <a:pt x="72" y="7"/>
                    <a:pt x="71" y="8"/>
                  </a:cubicBezTo>
                  <a:close/>
                  <a:moveTo>
                    <a:pt x="25" y="8"/>
                  </a:moveTo>
                  <a:cubicBezTo>
                    <a:pt x="25" y="8"/>
                    <a:pt x="25" y="8"/>
                    <a:pt x="25" y="8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5" y="9"/>
                    <a:pt x="25" y="8"/>
                    <a:pt x="25" y="8"/>
                  </a:cubicBezTo>
                  <a:close/>
                  <a:moveTo>
                    <a:pt x="57" y="9"/>
                  </a:moveTo>
                  <a:cubicBezTo>
                    <a:pt x="57" y="9"/>
                    <a:pt x="56" y="9"/>
                    <a:pt x="56" y="9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57" y="9"/>
                    <a:pt x="57" y="9"/>
                    <a:pt x="57" y="9"/>
                  </a:cubicBezTo>
                  <a:close/>
                  <a:moveTo>
                    <a:pt x="102" y="9"/>
                  </a:moveTo>
                  <a:cubicBezTo>
                    <a:pt x="102" y="10"/>
                    <a:pt x="102" y="10"/>
                    <a:pt x="103" y="10"/>
                  </a:cubicBezTo>
                  <a:cubicBezTo>
                    <a:pt x="103" y="9"/>
                    <a:pt x="103" y="10"/>
                    <a:pt x="104" y="10"/>
                  </a:cubicBezTo>
                  <a:cubicBezTo>
                    <a:pt x="103" y="9"/>
                    <a:pt x="102" y="8"/>
                    <a:pt x="101" y="9"/>
                  </a:cubicBezTo>
                  <a:cubicBezTo>
                    <a:pt x="101" y="9"/>
                    <a:pt x="102" y="9"/>
                    <a:pt x="102" y="9"/>
                  </a:cubicBezTo>
                  <a:close/>
                  <a:moveTo>
                    <a:pt x="49" y="10"/>
                  </a:moveTo>
                  <a:cubicBezTo>
                    <a:pt x="50" y="10"/>
                    <a:pt x="51" y="10"/>
                    <a:pt x="51" y="9"/>
                  </a:cubicBezTo>
                  <a:cubicBezTo>
                    <a:pt x="50" y="9"/>
                    <a:pt x="50" y="10"/>
                    <a:pt x="48" y="9"/>
                  </a:cubicBezTo>
                  <a:cubicBezTo>
                    <a:pt x="48" y="11"/>
                    <a:pt x="47" y="10"/>
                    <a:pt x="46" y="11"/>
                  </a:cubicBezTo>
                  <a:cubicBezTo>
                    <a:pt x="47" y="11"/>
                    <a:pt x="49" y="10"/>
                    <a:pt x="49" y="10"/>
                  </a:cubicBezTo>
                  <a:close/>
                  <a:moveTo>
                    <a:pt x="57" y="11"/>
                  </a:moveTo>
                  <a:cubicBezTo>
                    <a:pt x="56" y="11"/>
                    <a:pt x="56" y="12"/>
                    <a:pt x="55" y="11"/>
                  </a:cubicBezTo>
                  <a:cubicBezTo>
                    <a:pt x="55" y="12"/>
                    <a:pt x="54" y="11"/>
                    <a:pt x="54" y="12"/>
                  </a:cubicBezTo>
                  <a:cubicBezTo>
                    <a:pt x="53" y="12"/>
                    <a:pt x="52" y="12"/>
                    <a:pt x="52" y="12"/>
                  </a:cubicBezTo>
                  <a:cubicBezTo>
                    <a:pt x="52" y="13"/>
                    <a:pt x="51" y="12"/>
                    <a:pt x="51" y="13"/>
                  </a:cubicBezTo>
                  <a:cubicBezTo>
                    <a:pt x="52" y="13"/>
                    <a:pt x="52" y="14"/>
                    <a:pt x="52" y="14"/>
                  </a:cubicBezTo>
                  <a:cubicBezTo>
                    <a:pt x="54" y="13"/>
                    <a:pt x="56" y="13"/>
                    <a:pt x="57" y="12"/>
                  </a:cubicBezTo>
                  <a:cubicBezTo>
                    <a:pt x="57" y="12"/>
                    <a:pt x="57" y="12"/>
                    <a:pt x="57" y="11"/>
                  </a:cubicBezTo>
                  <a:cubicBezTo>
                    <a:pt x="57" y="12"/>
                    <a:pt x="57" y="12"/>
                    <a:pt x="57" y="12"/>
                  </a:cubicBezTo>
                  <a:cubicBezTo>
                    <a:pt x="57" y="12"/>
                    <a:pt x="57" y="12"/>
                    <a:pt x="57" y="13"/>
                  </a:cubicBezTo>
                  <a:cubicBezTo>
                    <a:pt x="57" y="13"/>
                    <a:pt x="58" y="12"/>
                    <a:pt x="5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8" y="12"/>
                    <a:pt x="59" y="12"/>
                    <a:pt x="59" y="11"/>
                  </a:cubicBezTo>
                  <a:cubicBezTo>
                    <a:pt x="59" y="11"/>
                    <a:pt x="59" y="11"/>
                    <a:pt x="58" y="11"/>
                  </a:cubicBezTo>
                  <a:cubicBezTo>
                    <a:pt x="58" y="11"/>
                    <a:pt x="59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60" y="11"/>
                    <a:pt x="60" y="10"/>
                    <a:pt x="61" y="10"/>
                  </a:cubicBezTo>
                  <a:cubicBezTo>
                    <a:pt x="61" y="10"/>
                    <a:pt x="60" y="10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10"/>
                    <a:pt x="59" y="10"/>
                    <a:pt x="59" y="10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8" y="11"/>
                    <a:pt x="57" y="10"/>
                    <a:pt x="56" y="10"/>
                  </a:cubicBezTo>
                  <a:cubicBezTo>
                    <a:pt x="56" y="11"/>
                    <a:pt x="56" y="11"/>
                    <a:pt x="56" y="11"/>
                  </a:cubicBezTo>
                  <a:cubicBezTo>
                    <a:pt x="56" y="11"/>
                    <a:pt x="57" y="11"/>
                    <a:pt x="57" y="11"/>
                  </a:cubicBezTo>
                  <a:cubicBezTo>
                    <a:pt x="57" y="11"/>
                    <a:pt x="57" y="11"/>
                    <a:pt x="57" y="11"/>
                  </a:cubicBezTo>
                  <a:close/>
                  <a:moveTo>
                    <a:pt x="47" y="10"/>
                  </a:move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7" y="10"/>
                    <a:pt x="47" y="10"/>
                  </a:cubicBezTo>
                  <a:close/>
                  <a:moveTo>
                    <a:pt x="61" y="11"/>
                  </a:moveTo>
                  <a:cubicBezTo>
                    <a:pt x="61" y="11"/>
                    <a:pt x="61" y="11"/>
                    <a:pt x="62" y="11"/>
                  </a:cubicBezTo>
                  <a:cubicBezTo>
                    <a:pt x="62" y="11"/>
                    <a:pt x="62" y="11"/>
                    <a:pt x="61" y="11"/>
                  </a:cubicBezTo>
                  <a:close/>
                  <a:moveTo>
                    <a:pt x="51" y="11"/>
                  </a:moveTo>
                  <a:cubicBezTo>
                    <a:pt x="51" y="11"/>
                    <a:pt x="50" y="11"/>
                    <a:pt x="50" y="11"/>
                  </a:cubicBezTo>
                  <a:cubicBezTo>
                    <a:pt x="51" y="11"/>
                    <a:pt x="51" y="11"/>
                    <a:pt x="51" y="11"/>
                  </a:cubicBezTo>
                  <a:close/>
                  <a:moveTo>
                    <a:pt x="37" y="11"/>
                  </a:moveTo>
                  <a:cubicBezTo>
                    <a:pt x="37" y="12"/>
                    <a:pt x="36" y="11"/>
                    <a:pt x="36" y="12"/>
                  </a:cubicBezTo>
                  <a:cubicBezTo>
                    <a:pt x="36" y="12"/>
                    <a:pt x="37" y="11"/>
                    <a:pt x="37" y="11"/>
                  </a:cubicBezTo>
                  <a:close/>
                  <a:moveTo>
                    <a:pt x="48" y="12"/>
                  </a:moveTo>
                  <a:cubicBezTo>
                    <a:pt x="48" y="12"/>
                    <a:pt x="48" y="12"/>
                    <a:pt x="47" y="12"/>
                  </a:cubicBezTo>
                  <a:cubicBezTo>
                    <a:pt x="47" y="12"/>
                    <a:pt x="47" y="12"/>
                    <a:pt x="47" y="13"/>
                  </a:cubicBezTo>
                  <a:cubicBezTo>
                    <a:pt x="48" y="13"/>
                    <a:pt x="49" y="13"/>
                    <a:pt x="50" y="12"/>
                  </a:cubicBezTo>
                  <a:cubicBezTo>
                    <a:pt x="50" y="11"/>
                    <a:pt x="49" y="12"/>
                    <a:pt x="48" y="12"/>
                  </a:cubicBezTo>
                  <a:close/>
                  <a:moveTo>
                    <a:pt x="45" y="12"/>
                  </a:moveTo>
                  <a:cubicBezTo>
                    <a:pt x="45" y="12"/>
                    <a:pt x="45" y="11"/>
                    <a:pt x="45" y="11"/>
                  </a:cubicBezTo>
                  <a:cubicBezTo>
                    <a:pt x="45" y="12"/>
                    <a:pt x="45" y="12"/>
                    <a:pt x="45" y="12"/>
                  </a:cubicBezTo>
                  <a:close/>
                  <a:moveTo>
                    <a:pt x="58" y="12"/>
                  </a:moveTo>
                  <a:cubicBezTo>
                    <a:pt x="59" y="12"/>
                    <a:pt x="60" y="12"/>
                    <a:pt x="60" y="12"/>
                  </a:cubicBezTo>
                  <a:cubicBezTo>
                    <a:pt x="59" y="12"/>
                    <a:pt x="59" y="12"/>
                    <a:pt x="58" y="12"/>
                  </a:cubicBezTo>
                  <a:close/>
                  <a:moveTo>
                    <a:pt x="44" y="12"/>
                  </a:moveTo>
                  <a:cubicBezTo>
                    <a:pt x="44" y="12"/>
                    <a:pt x="43" y="12"/>
                    <a:pt x="43" y="13"/>
                  </a:cubicBezTo>
                  <a:cubicBezTo>
                    <a:pt x="43" y="12"/>
                    <a:pt x="43" y="13"/>
                    <a:pt x="42" y="13"/>
                  </a:cubicBezTo>
                  <a:cubicBezTo>
                    <a:pt x="41" y="14"/>
                    <a:pt x="40" y="14"/>
                    <a:pt x="39" y="14"/>
                  </a:cubicBezTo>
                  <a:cubicBezTo>
                    <a:pt x="38" y="15"/>
                    <a:pt x="37" y="16"/>
                    <a:pt x="36" y="16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5" y="16"/>
                    <a:pt x="35" y="17"/>
                    <a:pt x="34" y="17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18"/>
                    <a:pt x="34" y="18"/>
                    <a:pt x="35" y="18"/>
                  </a:cubicBezTo>
                  <a:cubicBezTo>
                    <a:pt x="36" y="17"/>
                    <a:pt x="37" y="17"/>
                    <a:pt x="38" y="16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6"/>
                    <a:pt x="40" y="15"/>
                    <a:pt x="40" y="15"/>
                  </a:cubicBezTo>
                  <a:cubicBezTo>
                    <a:pt x="41" y="15"/>
                    <a:pt x="41" y="16"/>
                    <a:pt x="42" y="16"/>
                  </a:cubicBezTo>
                  <a:cubicBezTo>
                    <a:pt x="42" y="16"/>
                    <a:pt x="41" y="15"/>
                    <a:pt x="42" y="15"/>
                  </a:cubicBezTo>
                  <a:cubicBezTo>
                    <a:pt x="42" y="15"/>
                    <a:pt x="43" y="15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2" y="13"/>
                    <a:pt x="43" y="14"/>
                    <a:pt x="43" y="13"/>
                  </a:cubicBezTo>
                  <a:cubicBezTo>
                    <a:pt x="44" y="13"/>
                    <a:pt x="44" y="13"/>
                    <a:pt x="44" y="12"/>
                  </a:cubicBezTo>
                  <a:close/>
                  <a:moveTo>
                    <a:pt x="33" y="13"/>
                  </a:moveTo>
                  <a:cubicBezTo>
                    <a:pt x="33" y="12"/>
                    <a:pt x="34" y="12"/>
                    <a:pt x="34" y="12"/>
                  </a:cubicBezTo>
                  <a:cubicBezTo>
                    <a:pt x="33" y="12"/>
                    <a:pt x="33" y="12"/>
                    <a:pt x="33" y="13"/>
                  </a:cubicBezTo>
                  <a:cubicBezTo>
                    <a:pt x="33" y="13"/>
                    <a:pt x="33" y="12"/>
                    <a:pt x="33" y="13"/>
                  </a:cubicBezTo>
                  <a:close/>
                  <a:moveTo>
                    <a:pt x="89" y="14"/>
                  </a:moveTo>
                  <a:cubicBezTo>
                    <a:pt x="89" y="14"/>
                    <a:pt x="89" y="14"/>
                    <a:pt x="89" y="14"/>
                  </a:cubicBezTo>
                  <a:cubicBezTo>
                    <a:pt x="90" y="14"/>
                    <a:pt x="90" y="14"/>
                    <a:pt x="90" y="14"/>
                  </a:cubicBezTo>
                  <a:cubicBezTo>
                    <a:pt x="90" y="13"/>
                    <a:pt x="90" y="13"/>
                    <a:pt x="89" y="13"/>
                  </a:cubicBezTo>
                  <a:cubicBezTo>
                    <a:pt x="90" y="14"/>
                    <a:pt x="89" y="13"/>
                    <a:pt x="89" y="14"/>
                  </a:cubicBezTo>
                  <a:close/>
                  <a:moveTo>
                    <a:pt x="87" y="15"/>
                  </a:moveTo>
                  <a:cubicBezTo>
                    <a:pt x="86" y="15"/>
                    <a:pt x="86" y="15"/>
                    <a:pt x="85" y="15"/>
                  </a:cubicBezTo>
                  <a:cubicBezTo>
                    <a:pt x="86" y="15"/>
                    <a:pt x="87" y="16"/>
                    <a:pt x="87" y="15"/>
                  </a:cubicBezTo>
                  <a:close/>
                  <a:moveTo>
                    <a:pt x="23" y="17"/>
                  </a:moveTo>
                  <a:cubicBezTo>
                    <a:pt x="23" y="16"/>
                    <a:pt x="24" y="16"/>
                    <a:pt x="24" y="16"/>
                  </a:cubicBezTo>
                  <a:cubicBezTo>
                    <a:pt x="24" y="16"/>
                    <a:pt x="23" y="16"/>
                    <a:pt x="23" y="16"/>
                  </a:cubicBezTo>
                  <a:cubicBezTo>
                    <a:pt x="23" y="16"/>
                    <a:pt x="23" y="17"/>
                    <a:pt x="23" y="17"/>
                  </a:cubicBezTo>
                  <a:close/>
                  <a:moveTo>
                    <a:pt x="60" y="17"/>
                  </a:moveTo>
                  <a:cubicBezTo>
                    <a:pt x="60" y="17"/>
                    <a:pt x="60" y="16"/>
                    <a:pt x="60" y="16"/>
                  </a:cubicBezTo>
                  <a:cubicBezTo>
                    <a:pt x="59" y="17"/>
                    <a:pt x="58" y="16"/>
                    <a:pt x="58" y="16"/>
                  </a:cubicBezTo>
                  <a:cubicBezTo>
                    <a:pt x="58" y="17"/>
                    <a:pt x="56" y="16"/>
                    <a:pt x="56" y="17"/>
                  </a:cubicBezTo>
                  <a:cubicBezTo>
                    <a:pt x="56" y="17"/>
                    <a:pt x="57" y="17"/>
                    <a:pt x="58" y="17"/>
                  </a:cubicBezTo>
                  <a:cubicBezTo>
                    <a:pt x="57" y="18"/>
                    <a:pt x="56" y="18"/>
                    <a:pt x="55" y="18"/>
                  </a:cubicBezTo>
                  <a:cubicBezTo>
                    <a:pt x="55" y="18"/>
                    <a:pt x="56" y="18"/>
                    <a:pt x="56" y="19"/>
                  </a:cubicBezTo>
                  <a:cubicBezTo>
                    <a:pt x="56" y="19"/>
                    <a:pt x="56" y="18"/>
                    <a:pt x="57" y="18"/>
                  </a:cubicBezTo>
                  <a:cubicBezTo>
                    <a:pt x="57" y="19"/>
                    <a:pt x="57" y="19"/>
                    <a:pt x="57" y="19"/>
                  </a:cubicBezTo>
                  <a:cubicBezTo>
                    <a:pt x="57" y="19"/>
                    <a:pt x="57" y="19"/>
                    <a:pt x="58" y="19"/>
                  </a:cubicBezTo>
                  <a:cubicBezTo>
                    <a:pt x="57" y="19"/>
                    <a:pt x="58" y="19"/>
                    <a:pt x="58" y="18"/>
                  </a:cubicBezTo>
                  <a:cubicBezTo>
                    <a:pt x="58" y="18"/>
                    <a:pt x="58" y="18"/>
                    <a:pt x="58" y="17"/>
                  </a:cubicBezTo>
                  <a:cubicBezTo>
                    <a:pt x="59" y="17"/>
                    <a:pt x="59" y="17"/>
                    <a:pt x="60" y="17"/>
                  </a:cubicBezTo>
                  <a:close/>
                  <a:moveTo>
                    <a:pt x="18" y="16"/>
                  </a:move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6"/>
                    <a:pt x="18" y="16"/>
                  </a:cubicBezTo>
                  <a:close/>
                  <a:moveTo>
                    <a:pt x="46" y="17"/>
                  </a:moveTo>
                  <a:cubicBezTo>
                    <a:pt x="46" y="17"/>
                    <a:pt x="46" y="17"/>
                    <a:pt x="46" y="17"/>
                  </a:cubicBezTo>
                  <a:cubicBezTo>
                    <a:pt x="46" y="18"/>
                    <a:pt x="47" y="17"/>
                    <a:pt x="48" y="17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8" y="17"/>
                    <a:pt x="47" y="17"/>
                    <a:pt x="47" y="17"/>
                  </a:cubicBezTo>
                  <a:cubicBezTo>
                    <a:pt x="46" y="17"/>
                    <a:pt x="45" y="17"/>
                    <a:pt x="45" y="17"/>
                  </a:cubicBezTo>
                  <a:cubicBezTo>
                    <a:pt x="45" y="17"/>
                    <a:pt x="46" y="17"/>
                    <a:pt x="46" y="17"/>
                  </a:cubicBezTo>
                  <a:close/>
                  <a:moveTo>
                    <a:pt x="55" y="17"/>
                  </a:moveTo>
                  <a:cubicBezTo>
                    <a:pt x="54" y="17"/>
                    <a:pt x="54" y="17"/>
                    <a:pt x="54" y="18"/>
                  </a:cubicBezTo>
                  <a:cubicBezTo>
                    <a:pt x="54" y="18"/>
                    <a:pt x="55" y="18"/>
                    <a:pt x="55" y="17"/>
                  </a:cubicBezTo>
                  <a:close/>
                  <a:moveTo>
                    <a:pt x="95" y="21"/>
                  </a:moveTo>
                  <a:cubicBezTo>
                    <a:pt x="96" y="21"/>
                    <a:pt x="96" y="22"/>
                    <a:pt x="96" y="22"/>
                  </a:cubicBezTo>
                  <a:cubicBezTo>
                    <a:pt x="96" y="22"/>
                    <a:pt x="97" y="22"/>
                    <a:pt x="97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3"/>
                    <a:pt x="100" y="23"/>
                    <a:pt x="100" y="24"/>
                  </a:cubicBezTo>
                  <a:cubicBezTo>
                    <a:pt x="100" y="24"/>
                    <a:pt x="101" y="24"/>
                    <a:pt x="101" y="24"/>
                  </a:cubicBezTo>
                  <a:cubicBezTo>
                    <a:pt x="100" y="23"/>
                    <a:pt x="98" y="22"/>
                    <a:pt x="97" y="21"/>
                  </a:cubicBezTo>
                  <a:cubicBezTo>
                    <a:pt x="96" y="21"/>
                    <a:pt x="95" y="20"/>
                    <a:pt x="95" y="20"/>
                  </a:cubicBezTo>
                  <a:cubicBezTo>
                    <a:pt x="94" y="20"/>
                    <a:pt x="94" y="19"/>
                    <a:pt x="93" y="19"/>
                  </a:cubicBezTo>
                  <a:cubicBezTo>
                    <a:pt x="92" y="20"/>
                    <a:pt x="95" y="20"/>
                    <a:pt x="95" y="21"/>
                  </a:cubicBezTo>
                  <a:close/>
                  <a:moveTo>
                    <a:pt x="70" y="20"/>
                  </a:moveTo>
                  <a:cubicBezTo>
                    <a:pt x="70" y="20"/>
                    <a:pt x="70" y="20"/>
                    <a:pt x="70" y="20"/>
                  </a:cubicBezTo>
                  <a:cubicBezTo>
                    <a:pt x="69" y="20"/>
                    <a:pt x="69" y="20"/>
                    <a:pt x="69" y="20"/>
                  </a:cubicBezTo>
                  <a:cubicBezTo>
                    <a:pt x="69" y="20"/>
                    <a:pt x="69" y="20"/>
                    <a:pt x="69" y="20"/>
                  </a:cubicBezTo>
                  <a:cubicBezTo>
                    <a:pt x="69" y="20"/>
                    <a:pt x="69" y="20"/>
                    <a:pt x="70" y="20"/>
                  </a:cubicBezTo>
                  <a:close/>
                  <a:moveTo>
                    <a:pt x="61" y="20"/>
                  </a:moveTo>
                  <a:cubicBezTo>
                    <a:pt x="61" y="20"/>
                    <a:pt x="61" y="20"/>
                    <a:pt x="62" y="20"/>
                  </a:cubicBezTo>
                  <a:cubicBezTo>
                    <a:pt x="61" y="19"/>
                    <a:pt x="60" y="20"/>
                    <a:pt x="60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0"/>
                    <a:pt x="56" y="20"/>
                    <a:pt x="55" y="21"/>
                  </a:cubicBezTo>
                  <a:cubicBezTo>
                    <a:pt x="55" y="21"/>
                    <a:pt x="56" y="21"/>
                    <a:pt x="56" y="21"/>
                  </a:cubicBezTo>
                  <a:cubicBezTo>
                    <a:pt x="56" y="21"/>
                    <a:pt x="56" y="21"/>
                    <a:pt x="56" y="21"/>
                  </a:cubicBezTo>
                  <a:cubicBezTo>
                    <a:pt x="59" y="21"/>
                    <a:pt x="62" y="21"/>
                    <a:pt x="64" y="20"/>
                  </a:cubicBezTo>
                  <a:cubicBezTo>
                    <a:pt x="63" y="19"/>
                    <a:pt x="61" y="21"/>
                    <a:pt x="61" y="20"/>
                  </a:cubicBezTo>
                  <a:close/>
                  <a:moveTo>
                    <a:pt x="71" y="20"/>
                  </a:moveTo>
                  <a:cubicBezTo>
                    <a:pt x="71" y="20"/>
                    <a:pt x="71" y="19"/>
                    <a:pt x="71" y="20"/>
                  </a:cubicBezTo>
                  <a:cubicBezTo>
                    <a:pt x="71" y="20"/>
                    <a:pt x="71" y="20"/>
                    <a:pt x="71" y="20"/>
                  </a:cubicBezTo>
                  <a:close/>
                  <a:moveTo>
                    <a:pt x="66" y="20"/>
                  </a:moveTo>
                  <a:cubicBezTo>
                    <a:pt x="67" y="21"/>
                    <a:pt x="68" y="20"/>
                    <a:pt x="69" y="21"/>
                  </a:cubicBezTo>
                  <a:cubicBezTo>
                    <a:pt x="69" y="21"/>
                    <a:pt x="69" y="20"/>
                    <a:pt x="69" y="20"/>
                  </a:cubicBezTo>
                  <a:cubicBezTo>
                    <a:pt x="68" y="20"/>
                    <a:pt x="67" y="19"/>
                    <a:pt x="66" y="20"/>
                  </a:cubicBezTo>
                  <a:close/>
                  <a:moveTo>
                    <a:pt x="89" y="21"/>
                  </a:moveTo>
                  <a:cubicBezTo>
                    <a:pt x="91" y="20"/>
                    <a:pt x="92" y="21"/>
                    <a:pt x="93" y="22"/>
                  </a:cubicBezTo>
                  <a:cubicBezTo>
                    <a:pt x="92" y="21"/>
                    <a:pt x="90" y="20"/>
                    <a:pt x="89" y="20"/>
                  </a:cubicBezTo>
                  <a:cubicBezTo>
                    <a:pt x="89" y="20"/>
                    <a:pt x="89" y="20"/>
                    <a:pt x="89" y="21"/>
                  </a:cubicBezTo>
                  <a:close/>
                  <a:moveTo>
                    <a:pt x="72" y="21"/>
                  </a:moveTo>
                  <a:cubicBezTo>
                    <a:pt x="72" y="20"/>
                    <a:pt x="71" y="20"/>
                    <a:pt x="70" y="21"/>
                  </a:cubicBezTo>
                  <a:cubicBezTo>
                    <a:pt x="71" y="21"/>
                    <a:pt x="72" y="21"/>
                    <a:pt x="72" y="21"/>
                  </a:cubicBezTo>
                  <a:close/>
                  <a:moveTo>
                    <a:pt x="49" y="21"/>
                  </a:moveTo>
                  <a:cubicBezTo>
                    <a:pt x="49" y="21"/>
                    <a:pt x="49" y="21"/>
                    <a:pt x="49" y="21"/>
                  </a:cubicBezTo>
                  <a:cubicBezTo>
                    <a:pt x="49" y="21"/>
                    <a:pt x="49" y="21"/>
                    <a:pt x="49" y="21"/>
                  </a:cubicBezTo>
                  <a:close/>
                  <a:moveTo>
                    <a:pt x="48" y="22"/>
                  </a:moveTo>
                  <a:cubicBezTo>
                    <a:pt x="48" y="22"/>
                    <a:pt x="48" y="21"/>
                    <a:pt x="48" y="22"/>
                  </a:cubicBezTo>
                  <a:cubicBezTo>
                    <a:pt x="47" y="22"/>
                    <a:pt x="46" y="21"/>
                    <a:pt x="46" y="22"/>
                  </a:cubicBezTo>
                  <a:cubicBezTo>
                    <a:pt x="47" y="22"/>
                    <a:pt x="48" y="22"/>
                    <a:pt x="48" y="22"/>
                  </a:cubicBezTo>
                  <a:close/>
                  <a:moveTo>
                    <a:pt x="86" y="22"/>
                  </a:moveTo>
                  <a:cubicBezTo>
                    <a:pt x="86" y="22"/>
                    <a:pt x="85" y="22"/>
                    <a:pt x="85" y="22"/>
                  </a:cubicBezTo>
                  <a:cubicBezTo>
                    <a:pt x="85" y="22"/>
                    <a:pt x="86" y="22"/>
                    <a:pt x="86" y="22"/>
                  </a:cubicBezTo>
                  <a:close/>
                  <a:moveTo>
                    <a:pt x="85" y="22"/>
                  </a:moveTo>
                  <a:cubicBezTo>
                    <a:pt x="84" y="22"/>
                    <a:pt x="84" y="22"/>
                    <a:pt x="84" y="22"/>
                  </a:cubicBezTo>
                  <a:cubicBezTo>
                    <a:pt x="84" y="22"/>
                    <a:pt x="85" y="23"/>
                    <a:pt x="85" y="22"/>
                  </a:cubicBezTo>
                  <a:close/>
                  <a:moveTo>
                    <a:pt x="63" y="22"/>
                  </a:moveTo>
                  <a:cubicBezTo>
                    <a:pt x="63" y="22"/>
                    <a:pt x="62" y="22"/>
                    <a:pt x="62" y="22"/>
                  </a:cubicBezTo>
                  <a:cubicBezTo>
                    <a:pt x="62" y="22"/>
                    <a:pt x="63" y="23"/>
                    <a:pt x="63" y="22"/>
                  </a:cubicBezTo>
                  <a:close/>
                  <a:moveTo>
                    <a:pt x="85" y="23"/>
                  </a:moveTo>
                  <a:cubicBezTo>
                    <a:pt x="85" y="23"/>
                    <a:pt x="85" y="23"/>
                    <a:pt x="84" y="23"/>
                  </a:cubicBezTo>
                  <a:cubicBezTo>
                    <a:pt x="84" y="23"/>
                    <a:pt x="84" y="23"/>
                    <a:pt x="84" y="23"/>
                  </a:cubicBezTo>
                  <a:cubicBezTo>
                    <a:pt x="84" y="23"/>
                    <a:pt x="85" y="23"/>
                    <a:pt x="85" y="23"/>
                  </a:cubicBezTo>
                  <a:close/>
                  <a:moveTo>
                    <a:pt x="55" y="23"/>
                  </a:moveTo>
                  <a:cubicBezTo>
                    <a:pt x="54" y="23"/>
                    <a:pt x="53" y="23"/>
                    <a:pt x="53" y="24"/>
                  </a:cubicBezTo>
                  <a:cubicBezTo>
                    <a:pt x="51" y="24"/>
                    <a:pt x="49" y="25"/>
                    <a:pt x="48" y="25"/>
                  </a:cubicBezTo>
                  <a:cubicBezTo>
                    <a:pt x="47" y="25"/>
                    <a:pt x="47" y="26"/>
                    <a:pt x="47" y="26"/>
                  </a:cubicBezTo>
                  <a:cubicBezTo>
                    <a:pt x="47" y="26"/>
                    <a:pt x="47" y="26"/>
                    <a:pt x="46" y="26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7" y="27"/>
                    <a:pt x="48" y="26"/>
                    <a:pt x="50" y="26"/>
                  </a:cubicBezTo>
                  <a:cubicBezTo>
                    <a:pt x="50" y="26"/>
                    <a:pt x="50" y="26"/>
                    <a:pt x="50" y="26"/>
                  </a:cubicBezTo>
                  <a:cubicBezTo>
                    <a:pt x="50" y="26"/>
                    <a:pt x="51" y="26"/>
                    <a:pt x="51" y="26"/>
                  </a:cubicBezTo>
                  <a:cubicBezTo>
                    <a:pt x="51" y="25"/>
                    <a:pt x="51" y="26"/>
                    <a:pt x="51" y="25"/>
                  </a:cubicBezTo>
                  <a:cubicBezTo>
                    <a:pt x="52" y="25"/>
                    <a:pt x="53" y="24"/>
                    <a:pt x="54" y="24"/>
                  </a:cubicBezTo>
                  <a:cubicBezTo>
                    <a:pt x="54" y="23"/>
                    <a:pt x="55" y="23"/>
                    <a:pt x="55" y="23"/>
                  </a:cubicBezTo>
                  <a:close/>
                  <a:moveTo>
                    <a:pt x="78" y="23"/>
                  </a:moveTo>
                  <a:cubicBezTo>
                    <a:pt x="79" y="23"/>
                    <a:pt x="79" y="23"/>
                    <a:pt x="7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78" y="23"/>
                    <a:pt x="78" y="23"/>
                    <a:pt x="78" y="23"/>
                  </a:cubicBezTo>
                  <a:close/>
                  <a:moveTo>
                    <a:pt x="32" y="30"/>
                  </a:moveTo>
                  <a:cubicBezTo>
                    <a:pt x="33" y="30"/>
                    <a:pt x="33" y="29"/>
                    <a:pt x="34" y="29"/>
                  </a:cubicBezTo>
                  <a:cubicBezTo>
                    <a:pt x="34" y="29"/>
                    <a:pt x="35" y="29"/>
                    <a:pt x="36" y="28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6" y="28"/>
                    <a:pt x="37" y="27"/>
                    <a:pt x="37" y="27"/>
                  </a:cubicBezTo>
                  <a:cubicBezTo>
                    <a:pt x="37" y="27"/>
                    <a:pt x="38" y="27"/>
                    <a:pt x="39" y="26"/>
                  </a:cubicBezTo>
                  <a:cubicBezTo>
                    <a:pt x="39" y="26"/>
                    <a:pt x="38" y="26"/>
                    <a:pt x="38" y="26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9" y="25"/>
                    <a:pt x="39" y="25"/>
                    <a:pt x="39" y="24"/>
                  </a:cubicBezTo>
                  <a:cubicBezTo>
                    <a:pt x="39" y="24"/>
                    <a:pt x="39" y="25"/>
                    <a:pt x="38" y="25"/>
                  </a:cubicBezTo>
                  <a:cubicBezTo>
                    <a:pt x="38" y="24"/>
                    <a:pt x="39" y="24"/>
                    <a:pt x="39" y="24"/>
                  </a:cubicBezTo>
                  <a:cubicBezTo>
                    <a:pt x="38" y="24"/>
                    <a:pt x="38" y="24"/>
                    <a:pt x="37" y="25"/>
                  </a:cubicBezTo>
                  <a:cubicBezTo>
                    <a:pt x="37" y="25"/>
                    <a:pt x="38" y="25"/>
                    <a:pt x="38" y="25"/>
                  </a:cubicBezTo>
                  <a:cubicBezTo>
                    <a:pt x="37" y="26"/>
                    <a:pt x="37" y="26"/>
                    <a:pt x="36" y="26"/>
                  </a:cubicBezTo>
                  <a:cubicBezTo>
                    <a:pt x="35" y="27"/>
                    <a:pt x="34" y="27"/>
                    <a:pt x="33" y="29"/>
                  </a:cubicBezTo>
                  <a:cubicBezTo>
                    <a:pt x="33" y="29"/>
                    <a:pt x="33" y="29"/>
                    <a:pt x="32" y="29"/>
                  </a:cubicBezTo>
                  <a:cubicBezTo>
                    <a:pt x="32" y="30"/>
                    <a:pt x="31" y="30"/>
                    <a:pt x="31" y="30"/>
                  </a:cubicBezTo>
                  <a:cubicBezTo>
                    <a:pt x="32" y="30"/>
                    <a:pt x="32" y="30"/>
                    <a:pt x="32" y="30"/>
                  </a:cubicBezTo>
                  <a:close/>
                  <a:moveTo>
                    <a:pt x="93" y="25"/>
                  </a:moveTo>
                  <a:cubicBezTo>
                    <a:pt x="93" y="25"/>
                    <a:pt x="94" y="25"/>
                    <a:pt x="94" y="25"/>
                  </a:cubicBezTo>
                  <a:cubicBezTo>
                    <a:pt x="94" y="25"/>
                    <a:pt x="94" y="24"/>
                    <a:pt x="93" y="25"/>
                  </a:cubicBezTo>
                  <a:close/>
                  <a:moveTo>
                    <a:pt x="103" y="25"/>
                  </a:moveTo>
                  <a:cubicBezTo>
                    <a:pt x="102" y="26"/>
                    <a:pt x="103" y="26"/>
                    <a:pt x="103" y="26"/>
                  </a:cubicBezTo>
                  <a:cubicBezTo>
                    <a:pt x="103" y="26"/>
                    <a:pt x="103" y="25"/>
                    <a:pt x="103" y="25"/>
                  </a:cubicBezTo>
                  <a:close/>
                  <a:moveTo>
                    <a:pt x="87" y="26"/>
                  </a:moveTo>
                  <a:cubicBezTo>
                    <a:pt x="87" y="26"/>
                    <a:pt x="86" y="26"/>
                    <a:pt x="86" y="26"/>
                  </a:cubicBezTo>
                  <a:cubicBezTo>
                    <a:pt x="86" y="26"/>
                    <a:pt x="87" y="26"/>
                    <a:pt x="87" y="26"/>
                  </a:cubicBezTo>
                  <a:close/>
                  <a:moveTo>
                    <a:pt x="106" y="27"/>
                  </a:moveTo>
                  <a:cubicBezTo>
                    <a:pt x="106" y="26"/>
                    <a:pt x="105" y="26"/>
                    <a:pt x="104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7"/>
                    <a:pt x="106" y="27"/>
                  </a:cubicBezTo>
                  <a:close/>
                  <a:moveTo>
                    <a:pt x="22" y="27"/>
                  </a:moveTo>
                  <a:cubicBezTo>
                    <a:pt x="22" y="27"/>
                    <a:pt x="23" y="27"/>
                    <a:pt x="23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7"/>
                    <a:pt x="21" y="27"/>
                    <a:pt x="22" y="27"/>
                  </a:cubicBezTo>
                  <a:close/>
                  <a:moveTo>
                    <a:pt x="43" y="28"/>
                  </a:moveTo>
                  <a:cubicBezTo>
                    <a:pt x="43" y="28"/>
                    <a:pt x="43" y="27"/>
                    <a:pt x="43" y="27"/>
                  </a:cubicBezTo>
                  <a:cubicBezTo>
                    <a:pt x="42" y="28"/>
                    <a:pt x="42" y="28"/>
                    <a:pt x="41" y="28"/>
                  </a:cubicBezTo>
                  <a:cubicBezTo>
                    <a:pt x="41" y="28"/>
                    <a:pt x="42" y="28"/>
                    <a:pt x="42" y="29"/>
                  </a:cubicBezTo>
                  <a:cubicBezTo>
                    <a:pt x="42" y="28"/>
                    <a:pt x="43" y="28"/>
                    <a:pt x="43" y="28"/>
                  </a:cubicBezTo>
                  <a:close/>
                  <a:moveTo>
                    <a:pt x="97" y="31"/>
                  </a:moveTo>
                  <a:cubicBezTo>
                    <a:pt x="97" y="30"/>
                    <a:pt x="96" y="30"/>
                    <a:pt x="96" y="30"/>
                  </a:cubicBezTo>
                  <a:cubicBezTo>
                    <a:pt x="95" y="30"/>
                    <a:pt x="95" y="30"/>
                    <a:pt x="95" y="30"/>
                  </a:cubicBezTo>
                  <a:cubicBezTo>
                    <a:pt x="95" y="30"/>
                    <a:pt x="96" y="31"/>
                    <a:pt x="97" y="31"/>
                  </a:cubicBezTo>
                  <a:close/>
                  <a:moveTo>
                    <a:pt x="46" y="31"/>
                  </a:moveTo>
                  <a:cubicBezTo>
                    <a:pt x="46" y="31"/>
                    <a:pt x="46" y="31"/>
                    <a:pt x="46" y="31"/>
                  </a:cubicBezTo>
                  <a:cubicBezTo>
                    <a:pt x="46" y="31"/>
                    <a:pt x="46" y="31"/>
                    <a:pt x="46" y="31"/>
                  </a:cubicBezTo>
                  <a:close/>
                  <a:moveTo>
                    <a:pt x="124" y="34"/>
                  </a:moveTo>
                  <a:cubicBezTo>
                    <a:pt x="124" y="33"/>
                    <a:pt x="123" y="33"/>
                    <a:pt x="123" y="31"/>
                  </a:cubicBezTo>
                  <a:cubicBezTo>
                    <a:pt x="123" y="31"/>
                    <a:pt x="122" y="31"/>
                    <a:pt x="122" y="32"/>
                  </a:cubicBezTo>
                  <a:cubicBezTo>
                    <a:pt x="123" y="33"/>
                    <a:pt x="123" y="34"/>
                    <a:pt x="124" y="34"/>
                  </a:cubicBezTo>
                  <a:close/>
                  <a:moveTo>
                    <a:pt x="69" y="33"/>
                  </a:moveTo>
                  <a:cubicBezTo>
                    <a:pt x="68" y="33"/>
                    <a:pt x="68" y="33"/>
                    <a:pt x="67" y="33"/>
                  </a:cubicBezTo>
                  <a:cubicBezTo>
                    <a:pt x="68" y="33"/>
                    <a:pt x="69" y="33"/>
                    <a:pt x="69" y="33"/>
                  </a:cubicBezTo>
                  <a:close/>
                  <a:moveTo>
                    <a:pt x="69" y="33"/>
                  </a:moveTo>
                  <a:cubicBezTo>
                    <a:pt x="70" y="33"/>
                    <a:pt x="70" y="33"/>
                    <a:pt x="70" y="33"/>
                  </a:cubicBezTo>
                  <a:cubicBezTo>
                    <a:pt x="70" y="33"/>
                    <a:pt x="69" y="33"/>
                    <a:pt x="69" y="33"/>
                  </a:cubicBezTo>
                  <a:close/>
                  <a:moveTo>
                    <a:pt x="32" y="34"/>
                  </a:moveTo>
                  <a:cubicBezTo>
                    <a:pt x="31" y="34"/>
                    <a:pt x="31" y="33"/>
                    <a:pt x="31" y="33"/>
                  </a:cubicBezTo>
                  <a:cubicBezTo>
                    <a:pt x="31" y="33"/>
                    <a:pt x="30" y="33"/>
                    <a:pt x="30" y="34"/>
                  </a:cubicBezTo>
                  <a:cubicBezTo>
                    <a:pt x="31" y="34"/>
                    <a:pt x="31" y="34"/>
                    <a:pt x="32" y="34"/>
                  </a:cubicBezTo>
                  <a:close/>
                  <a:moveTo>
                    <a:pt x="63" y="33"/>
                  </a:moveTo>
                  <a:cubicBezTo>
                    <a:pt x="64" y="34"/>
                    <a:pt x="64" y="33"/>
                    <a:pt x="65" y="33"/>
                  </a:cubicBezTo>
                  <a:cubicBezTo>
                    <a:pt x="64" y="33"/>
                    <a:pt x="63" y="33"/>
                    <a:pt x="63" y="33"/>
                  </a:cubicBezTo>
                  <a:close/>
                  <a:moveTo>
                    <a:pt x="63" y="35"/>
                  </a:moveTo>
                  <a:cubicBezTo>
                    <a:pt x="63" y="35"/>
                    <a:pt x="63" y="35"/>
                    <a:pt x="63" y="34"/>
                  </a:cubicBezTo>
                  <a:cubicBezTo>
                    <a:pt x="63" y="34"/>
                    <a:pt x="63" y="34"/>
                    <a:pt x="63" y="34"/>
                  </a:cubicBezTo>
                  <a:cubicBezTo>
                    <a:pt x="63" y="35"/>
                    <a:pt x="63" y="35"/>
                    <a:pt x="63" y="35"/>
                  </a:cubicBezTo>
                  <a:close/>
                  <a:moveTo>
                    <a:pt x="66" y="36"/>
                  </a:moveTo>
                  <a:cubicBezTo>
                    <a:pt x="66" y="36"/>
                    <a:pt x="65" y="36"/>
                    <a:pt x="65" y="37"/>
                  </a:cubicBezTo>
                  <a:cubicBezTo>
                    <a:pt x="65" y="37"/>
                    <a:pt x="66" y="36"/>
                    <a:pt x="66" y="36"/>
                  </a:cubicBezTo>
                  <a:close/>
                  <a:moveTo>
                    <a:pt x="39" y="37"/>
                  </a:moveTo>
                  <a:cubicBezTo>
                    <a:pt x="39" y="37"/>
                    <a:pt x="40" y="37"/>
                    <a:pt x="40" y="36"/>
                  </a:cubicBezTo>
                  <a:cubicBezTo>
                    <a:pt x="39" y="37"/>
                    <a:pt x="39" y="37"/>
                    <a:pt x="39" y="37"/>
                  </a:cubicBezTo>
                  <a:close/>
                  <a:moveTo>
                    <a:pt x="35" y="37"/>
                  </a:move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34" y="37"/>
                    <a:pt x="34" y="37"/>
                  </a:cubicBezTo>
                  <a:cubicBezTo>
                    <a:pt x="34" y="37"/>
                    <a:pt x="34" y="37"/>
                    <a:pt x="34" y="38"/>
                  </a:cubicBezTo>
                  <a:cubicBezTo>
                    <a:pt x="34" y="38"/>
                    <a:pt x="35" y="37"/>
                    <a:pt x="35" y="37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35" y="37"/>
                    <a:pt x="35" y="37"/>
                  </a:cubicBezTo>
                  <a:close/>
                  <a:moveTo>
                    <a:pt x="33" y="37"/>
                  </a:moveTo>
                  <a:cubicBezTo>
                    <a:pt x="33" y="37"/>
                    <a:pt x="34" y="37"/>
                    <a:pt x="34" y="37"/>
                  </a:cubicBezTo>
                  <a:cubicBezTo>
                    <a:pt x="33" y="37"/>
                    <a:pt x="33" y="37"/>
                    <a:pt x="33" y="37"/>
                  </a:cubicBezTo>
                  <a:close/>
                  <a:moveTo>
                    <a:pt x="116" y="40"/>
                  </a:moveTo>
                  <a:cubicBezTo>
                    <a:pt x="116" y="41"/>
                    <a:pt x="117" y="42"/>
                    <a:pt x="118" y="42"/>
                  </a:cubicBezTo>
                  <a:cubicBezTo>
                    <a:pt x="119" y="43"/>
                    <a:pt x="119" y="44"/>
                    <a:pt x="119" y="43"/>
                  </a:cubicBezTo>
                  <a:cubicBezTo>
                    <a:pt x="119" y="42"/>
                    <a:pt x="118" y="42"/>
                    <a:pt x="118" y="41"/>
                  </a:cubicBezTo>
                  <a:cubicBezTo>
                    <a:pt x="117" y="40"/>
                    <a:pt x="116" y="39"/>
                    <a:pt x="116" y="38"/>
                  </a:cubicBezTo>
                  <a:cubicBezTo>
                    <a:pt x="115" y="38"/>
                    <a:pt x="115" y="38"/>
                    <a:pt x="115" y="38"/>
                  </a:cubicBezTo>
                  <a:cubicBezTo>
                    <a:pt x="116" y="38"/>
                    <a:pt x="116" y="39"/>
                    <a:pt x="117" y="40"/>
                  </a:cubicBezTo>
                  <a:cubicBezTo>
                    <a:pt x="117" y="40"/>
                    <a:pt x="116" y="40"/>
                    <a:pt x="116" y="40"/>
                  </a:cubicBezTo>
                  <a:close/>
                  <a:moveTo>
                    <a:pt x="23" y="38"/>
                  </a:moveTo>
                  <a:cubicBezTo>
                    <a:pt x="22" y="39"/>
                    <a:pt x="22" y="39"/>
                    <a:pt x="22" y="40"/>
                  </a:cubicBezTo>
                  <a:cubicBezTo>
                    <a:pt x="22" y="39"/>
                    <a:pt x="22" y="39"/>
                    <a:pt x="23" y="38"/>
                  </a:cubicBezTo>
                  <a:close/>
                  <a:moveTo>
                    <a:pt x="19" y="41"/>
                  </a:moveTo>
                  <a:cubicBezTo>
                    <a:pt x="19" y="40"/>
                    <a:pt x="19" y="40"/>
                    <a:pt x="19" y="39"/>
                  </a:cubicBezTo>
                  <a:cubicBezTo>
                    <a:pt x="19" y="40"/>
                    <a:pt x="18" y="40"/>
                    <a:pt x="19" y="41"/>
                  </a:cubicBezTo>
                  <a:close/>
                  <a:moveTo>
                    <a:pt x="31" y="40"/>
                  </a:moveTo>
                  <a:cubicBezTo>
                    <a:pt x="31" y="40"/>
                    <a:pt x="32" y="40"/>
                    <a:pt x="32" y="39"/>
                  </a:cubicBezTo>
                  <a:cubicBezTo>
                    <a:pt x="32" y="39"/>
                    <a:pt x="31" y="39"/>
                    <a:pt x="31" y="39"/>
                  </a:cubicBezTo>
                  <a:cubicBezTo>
                    <a:pt x="31" y="40"/>
                    <a:pt x="31" y="40"/>
                    <a:pt x="31" y="40"/>
                  </a:cubicBezTo>
                  <a:close/>
                  <a:moveTo>
                    <a:pt x="78" y="40"/>
                  </a:moveTo>
                  <a:cubicBezTo>
                    <a:pt x="78" y="39"/>
                    <a:pt x="77" y="39"/>
                    <a:pt x="77" y="39"/>
                  </a:cubicBezTo>
                  <a:cubicBezTo>
                    <a:pt x="77" y="40"/>
                    <a:pt x="77" y="40"/>
                    <a:pt x="78" y="40"/>
                  </a:cubicBezTo>
                  <a:close/>
                  <a:moveTo>
                    <a:pt x="12" y="41"/>
                  </a:moveTo>
                  <a:cubicBezTo>
                    <a:pt x="13" y="41"/>
                    <a:pt x="13" y="40"/>
                    <a:pt x="12" y="40"/>
                  </a:cubicBezTo>
                  <a:cubicBezTo>
                    <a:pt x="12" y="41"/>
                    <a:pt x="12" y="41"/>
                    <a:pt x="12" y="41"/>
                  </a:cubicBezTo>
                  <a:close/>
                  <a:moveTo>
                    <a:pt x="54" y="41"/>
                  </a:moveTo>
                  <a:cubicBezTo>
                    <a:pt x="54" y="40"/>
                    <a:pt x="52" y="41"/>
                    <a:pt x="52" y="41"/>
                  </a:cubicBezTo>
                  <a:cubicBezTo>
                    <a:pt x="52" y="42"/>
                    <a:pt x="53" y="41"/>
                    <a:pt x="54" y="41"/>
                  </a:cubicBezTo>
                  <a:close/>
                  <a:moveTo>
                    <a:pt x="28" y="44"/>
                  </a:moveTo>
                  <a:cubicBezTo>
                    <a:pt x="28" y="43"/>
                    <a:pt x="28" y="43"/>
                    <a:pt x="28" y="43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9" y="41"/>
                    <a:pt x="28" y="41"/>
                    <a:pt x="28" y="41"/>
                  </a:cubicBezTo>
                  <a:cubicBezTo>
                    <a:pt x="28" y="41"/>
                    <a:pt x="27" y="43"/>
                    <a:pt x="26" y="44"/>
                  </a:cubicBezTo>
                  <a:cubicBezTo>
                    <a:pt x="26" y="44"/>
                    <a:pt x="25" y="45"/>
                    <a:pt x="25" y="46"/>
                  </a:cubicBezTo>
                  <a:cubicBezTo>
                    <a:pt x="25" y="46"/>
                    <a:pt x="25" y="47"/>
                    <a:pt x="25" y="47"/>
                  </a:cubicBezTo>
                  <a:cubicBezTo>
                    <a:pt x="26" y="46"/>
                    <a:pt x="27" y="44"/>
                    <a:pt x="28" y="44"/>
                  </a:cubicBezTo>
                  <a:close/>
                  <a:moveTo>
                    <a:pt x="40" y="41"/>
                  </a:moveTo>
                  <a:cubicBezTo>
                    <a:pt x="40" y="42"/>
                    <a:pt x="40" y="42"/>
                    <a:pt x="39" y="42"/>
                  </a:cubicBezTo>
                  <a:cubicBezTo>
                    <a:pt x="39" y="42"/>
                    <a:pt x="39" y="42"/>
                    <a:pt x="40" y="42"/>
                  </a:cubicBezTo>
                  <a:cubicBezTo>
                    <a:pt x="40" y="42"/>
                    <a:pt x="41" y="42"/>
                    <a:pt x="40" y="41"/>
                  </a:cubicBezTo>
                  <a:close/>
                  <a:moveTo>
                    <a:pt x="49" y="42"/>
                  </a:moveTo>
                  <a:cubicBezTo>
                    <a:pt x="50" y="42"/>
                    <a:pt x="50" y="42"/>
                    <a:pt x="50" y="41"/>
                  </a:cubicBezTo>
                  <a:cubicBezTo>
                    <a:pt x="50" y="42"/>
                    <a:pt x="49" y="42"/>
                    <a:pt x="48" y="43"/>
                  </a:cubicBezTo>
                  <a:cubicBezTo>
                    <a:pt x="49" y="43"/>
                    <a:pt x="49" y="42"/>
                    <a:pt x="49" y="42"/>
                  </a:cubicBezTo>
                  <a:close/>
                  <a:moveTo>
                    <a:pt x="11" y="57"/>
                  </a:moveTo>
                  <a:cubicBezTo>
                    <a:pt x="11" y="56"/>
                    <a:pt x="12" y="55"/>
                    <a:pt x="12" y="54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2" y="54"/>
                    <a:pt x="12" y="54"/>
                    <a:pt x="13" y="54"/>
                  </a:cubicBezTo>
                  <a:cubicBezTo>
                    <a:pt x="13" y="54"/>
                    <a:pt x="13" y="53"/>
                    <a:pt x="13" y="54"/>
                  </a:cubicBezTo>
                  <a:cubicBezTo>
                    <a:pt x="13" y="52"/>
                    <a:pt x="15" y="50"/>
                    <a:pt x="15" y="48"/>
                  </a:cubicBezTo>
                  <a:cubicBezTo>
                    <a:pt x="17" y="46"/>
                    <a:pt x="19" y="44"/>
                    <a:pt x="20" y="42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3"/>
                    <a:pt x="18" y="43"/>
                    <a:pt x="18" y="44"/>
                  </a:cubicBezTo>
                  <a:cubicBezTo>
                    <a:pt x="18" y="44"/>
                    <a:pt x="18" y="44"/>
                    <a:pt x="17" y="44"/>
                  </a:cubicBezTo>
                  <a:cubicBezTo>
                    <a:pt x="15" y="47"/>
                    <a:pt x="13" y="50"/>
                    <a:pt x="12" y="54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1" y="54"/>
                    <a:pt x="11" y="54"/>
                    <a:pt x="11" y="54"/>
                  </a:cubicBezTo>
                  <a:cubicBezTo>
                    <a:pt x="11" y="55"/>
                    <a:pt x="11" y="54"/>
                    <a:pt x="11" y="55"/>
                  </a:cubicBezTo>
                  <a:cubicBezTo>
                    <a:pt x="11" y="55"/>
                    <a:pt x="11" y="56"/>
                    <a:pt x="11" y="57"/>
                  </a:cubicBezTo>
                  <a:close/>
                  <a:moveTo>
                    <a:pt x="46" y="45"/>
                  </a:moveTo>
                  <a:cubicBezTo>
                    <a:pt x="46" y="45"/>
                    <a:pt x="45" y="46"/>
                    <a:pt x="45" y="46"/>
                  </a:cubicBezTo>
                  <a:cubicBezTo>
                    <a:pt x="46" y="45"/>
                    <a:pt x="47" y="44"/>
                    <a:pt x="48" y="44"/>
                  </a:cubicBezTo>
                  <a:cubicBezTo>
                    <a:pt x="50" y="43"/>
                    <a:pt x="52" y="43"/>
                    <a:pt x="53" y="42"/>
                  </a:cubicBezTo>
                  <a:cubicBezTo>
                    <a:pt x="51" y="42"/>
                    <a:pt x="50" y="43"/>
                    <a:pt x="48" y="43"/>
                  </a:cubicBezTo>
                  <a:cubicBezTo>
                    <a:pt x="48" y="44"/>
                    <a:pt x="47" y="44"/>
                    <a:pt x="46" y="45"/>
                  </a:cubicBezTo>
                  <a:close/>
                  <a:moveTo>
                    <a:pt x="33" y="42"/>
                  </a:moveTo>
                  <a:cubicBezTo>
                    <a:pt x="33" y="43"/>
                    <a:pt x="33" y="43"/>
                    <a:pt x="32" y="43"/>
                  </a:cubicBezTo>
                  <a:cubicBezTo>
                    <a:pt x="33" y="44"/>
                    <a:pt x="34" y="43"/>
                    <a:pt x="33" y="42"/>
                  </a:cubicBezTo>
                  <a:close/>
                  <a:moveTo>
                    <a:pt x="120" y="44"/>
                  </a:moveTo>
                  <a:cubicBezTo>
                    <a:pt x="120" y="44"/>
                    <a:pt x="120" y="44"/>
                    <a:pt x="120" y="44"/>
                  </a:cubicBezTo>
                  <a:cubicBezTo>
                    <a:pt x="120" y="44"/>
                    <a:pt x="120" y="44"/>
                    <a:pt x="119" y="44"/>
                  </a:cubicBezTo>
                  <a:cubicBezTo>
                    <a:pt x="120" y="44"/>
                    <a:pt x="120" y="44"/>
                    <a:pt x="119" y="44"/>
                  </a:cubicBezTo>
                  <a:cubicBezTo>
                    <a:pt x="120" y="44"/>
                    <a:pt x="120" y="44"/>
                    <a:pt x="120" y="44"/>
                  </a:cubicBezTo>
                  <a:close/>
                  <a:moveTo>
                    <a:pt x="17" y="49"/>
                  </a:moveTo>
                  <a:cubicBezTo>
                    <a:pt x="16" y="49"/>
                    <a:pt x="16" y="49"/>
                    <a:pt x="16" y="49"/>
                  </a:cubicBezTo>
                  <a:cubicBezTo>
                    <a:pt x="16" y="50"/>
                    <a:pt x="16" y="50"/>
                    <a:pt x="16" y="51"/>
                  </a:cubicBezTo>
                  <a:cubicBezTo>
                    <a:pt x="17" y="50"/>
                    <a:pt x="17" y="49"/>
                    <a:pt x="18" y="49"/>
                  </a:cubicBezTo>
                  <a:cubicBezTo>
                    <a:pt x="18" y="49"/>
                    <a:pt x="18" y="49"/>
                    <a:pt x="18" y="49"/>
                  </a:cubicBezTo>
                  <a:cubicBezTo>
                    <a:pt x="19" y="49"/>
                    <a:pt x="18" y="49"/>
                    <a:pt x="19" y="49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19" y="48"/>
                    <a:pt x="19" y="48"/>
                    <a:pt x="19" y="47"/>
                  </a:cubicBezTo>
                  <a:cubicBezTo>
                    <a:pt x="19" y="46"/>
                    <a:pt x="20" y="45"/>
                    <a:pt x="21" y="44"/>
                  </a:cubicBezTo>
                  <a:cubicBezTo>
                    <a:pt x="20" y="44"/>
                    <a:pt x="20" y="45"/>
                    <a:pt x="19" y="45"/>
                  </a:cubicBezTo>
                  <a:cubicBezTo>
                    <a:pt x="19" y="46"/>
                    <a:pt x="18" y="46"/>
                    <a:pt x="18" y="47"/>
                  </a:cubicBezTo>
                  <a:cubicBezTo>
                    <a:pt x="18" y="47"/>
                    <a:pt x="17" y="48"/>
                    <a:pt x="17" y="49"/>
                  </a:cubicBezTo>
                  <a:close/>
                  <a:moveTo>
                    <a:pt x="19" y="48"/>
                  </a:moveTo>
                  <a:cubicBezTo>
                    <a:pt x="18" y="48"/>
                    <a:pt x="19" y="48"/>
                    <a:pt x="18" y="48"/>
                  </a:cubicBezTo>
                  <a:cubicBezTo>
                    <a:pt x="18" y="48"/>
                    <a:pt x="18" y="48"/>
                    <a:pt x="19" y="48"/>
                  </a:cubicBezTo>
                  <a:close/>
                  <a:moveTo>
                    <a:pt x="32" y="44"/>
                  </a:moveTo>
                  <a:cubicBezTo>
                    <a:pt x="32" y="45"/>
                    <a:pt x="32" y="45"/>
                    <a:pt x="32" y="45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2" y="45"/>
                    <a:pt x="32" y="44"/>
                    <a:pt x="32" y="44"/>
                  </a:cubicBezTo>
                  <a:close/>
                  <a:moveTo>
                    <a:pt x="137" y="50"/>
                  </a:moveTo>
                  <a:cubicBezTo>
                    <a:pt x="138" y="50"/>
                    <a:pt x="138" y="51"/>
                    <a:pt x="138" y="52"/>
                  </a:cubicBezTo>
                  <a:cubicBezTo>
                    <a:pt x="138" y="50"/>
                    <a:pt x="137" y="48"/>
                    <a:pt x="138" y="46"/>
                  </a:cubicBezTo>
                  <a:cubicBezTo>
                    <a:pt x="137" y="46"/>
                    <a:pt x="137" y="45"/>
                    <a:pt x="135" y="45"/>
                  </a:cubicBezTo>
                  <a:cubicBezTo>
                    <a:pt x="135" y="46"/>
                    <a:pt x="136" y="47"/>
                    <a:pt x="136" y="48"/>
                  </a:cubicBezTo>
                  <a:cubicBezTo>
                    <a:pt x="137" y="48"/>
                    <a:pt x="138" y="49"/>
                    <a:pt x="137" y="50"/>
                  </a:cubicBezTo>
                  <a:close/>
                  <a:moveTo>
                    <a:pt x="56" y="46"/>
                  </a:moveTo>
                  <a:cubicBezTo>
                    <a:pt x="55" y="46"/>
                    <a:pt x="55" y="46"/>
                    <a:pt x="55" y="47"/>
                  </a:cubicBezTo>
                  <a:cubicBezTo>
                    <a:pt x="55" y="47"/>
                    <a:pt x="56" y="47"/>
                    <a:pt x="56" y="46"/>
                  </a:cubicBezTo>
                  <a:close/>
                  <a:moveTo>
                    <a:pt x="21" y="48"/>
                  </a:moveTo>
                  <a:cubicBezTo>
                    <a:pt x="21" y="48"/>
                    <a:pt x="21" y="48"/>
                    <a:pt x="21" y="49"/>
                  </a:cubicBezTo>
                  <a:cubicBezTo>
                    <a:pt x="21" y="48"/>
                    <a:pt x="22" y="47"/>
                    <a:pt x="22" y="47"/>
                  </a:cubicBezTo>
                  <a:cubicBezTo>
                    <a:pt x="22" y="47"/>
                    <a:pt x="21" y="48"/>
                    <a:pt x="21" y="48"/>
                  </a:cubicBezTo>
                  <a:close/>
                  <a:moveTo>
                    <a:pt x="54" y="47"/>
                  </a:moveTo>
                  <a:cubicBezTo>
                    <a:pt x="54" y="47"/>
                    <a:pt x="54" y="47"/>
                    <a:pt x="54" y="47"/>
                  </a:cubicBezTo>
                  <a:cubicBezTo>
                    <a:pt x="54" y="47"/>
                    <a:pt x="53" y="47"/>
                    <a:pt x="54" y="47"/>
                  </a:cubicBezTo>
                  <a:close/>
                  <a:moveTo>
                    <a:pt x="129" y="53"/>
                  </a:moveTo>
                  <a:cubicBezTo>
                    <a:pt x="128" y="52"/>
                    <a:pt x="129" y="51"/>
                    <a:pt x="129" y="50"/>
                  </a:cubicBezTo>
                  <a:cubicBezTo>
                    <a:pt x="129" y="50"/>
                    <a:pt x="128" y="50"/>
                    <a:pt x="128" y="49"/>
                  </a:cubicBezTo>
                  <a:cubicBezTo>
                    <a:pt x="128" y="49"/>
                    <a:pt x="129" y="49"/>
                    <a:pt x="129" y="49"/>
                  </a:cubicBezTo>
                  <a:cubicBezTo>
                    <a:pt x="128" y="48"/>
                    <a:pt x="128" y="47"/>
                    <a:pt x="127" y="47"/>
                  </a:cubicBezTo>
                  <a:cubicBezTo>
                    <a:pt x="127" y="48"/>
                    <a:pt x="126" y="48"/>
                    <a:pt x="126" y="49"/>
                  </a:cubicBezTo>
                  <a:cubicBezTo>
                    <a:pt x="126" y="50"/>
                    <a:pt x="127" y="51"/>
                    <a:pt x="129" y="53"/>
                  </a:cubicBezTo>
                  <a:close/>
                  <a:moveTo>
                    <a:pt x="36" y="47"/>
                  </a:moveTo>
                  <a:cubicBezTo>
                    <a:pt x="35" y="48"/>
                    <a:pt x="35" y="48"/>
                    <a:pt x="35" y="48"/>
                  </a:cubicBezTo>
                  <a:cubicBezTo>
                    <a:pt x="35" y="48"/>
                    <a:pt x="35" y="48"/>
                    <a:pt x="35" y="48"/>
                  </a:cubicBezTo>
                  <a:cubicBezTo>
                    <a:pt x="35" y="48"/>
                    <a:pt x="36" y="48"/>
                    <a:pt x="36" y="47"/>
                  </a:cubicBezTo>
                  <a:close/>
                  <a:moveTo>
                    <a:pt x="123" y="47"/>
                  </a:moveTo>
                  <a:cubicBezTo>
                    <a:pt x="123" y="48"/>
                    <a:pt x="123" y="48"/>
                    <a:pt x="123" y="48"/>
                  </a:cubicBezTo>
                  <a:cubicBezTo>
                    <a:pt x="123" y="48"/>
                    <a:pt x="123" y="47"/>
                    <a:pt x="123" y="47"/>
                  </a:cubicBezTo>
                  <a:close/>
                  <a:moveTo>
                    <a:pt x="39" y="48"/>
                  </a:moveTo>
                  <a:cubicBezTo>
                    <a:pt x="39" y="48"/>
                    <a:pt x="39" y="48"/>
                    <a:pt x="39" y="48"/>
                  </a:cubicBezTo>
                  <a:cubicBezTo>
                    <a:pt x="39" y="48"/>
                    <a:pt x="39" y="48"/>
                    <a:pt x="39" y="48"/>
                  </a:cubicBezTo>
                  <a:close/>
                  <a:moveTo>
                    <a:pt x="6" y="50"/>
                  </a:moveTo>
                  <a:cubicBezTo>
                    <a:pt x="6" y="50"/>
                    <a:pt x="6" y="50"/>
                    <a:pt x="6" y="50"/>
                  </a:cubicBezTo>
                  <a:cubicBezTo>
                    <a:pt x="6" y="49"/>
                    <a:pt x="7" y="48"/>
                    <a:pt x="7" y="48"/>
                  </a:cubicBezTo>
                  <a:cubicBezTo>
                    <a:pt x="7" y="48"/>
                    <a:pt x="7" y="48"/>
                    <a:pt x="7" y="48"/>
                  </a:cubicBezTo>
                  <a:cubicBezTo>
                    <a:pt x="7" y="49"/>
                    <a:pt x="6" y="49"/>
                    <a:pt x="6" y="50"/>
                  </a:cubicBezTo>
                  <a:close/>
                  <a:moveTo>
                    <a:pt x="35" y="49"/>
                  </a:moveTo>
                  <a:cubicBezTo>
                    <a:pt x="36" y="49"/>
                    <a:pt x="36" y="48"/>
                    <a:pt x="36" y="48"/>
                  </a:cubicBezTo>
                  <a:cubicBezTo>
                    <a:pt x="35" y="48"/>
                    <a:pt x="35" y="48"/>
                    <a:pt x="35" y="48"/>
                  </a:cubicBezTo>
                  <a:cubicBezTo>
                    <a:pt x="35" y="48"/>
                    <a:pt x="35" y="48"/>
                    <a:pt x="35" y="49"/>
                  </a:cubicBezTo>
                  <a:close/>
                  <a:moveTo>
                    <a:pt x="122" y="49"/>
                  </a:moveTo>
                  <a:cubicBezTo>
                    <a:pt x="122" y="49"/>
                    <a:pt x="122" y="49"/>
                    <a:pt x="122" y="49"/>
                  </a:cubicBezTo>
                  <a:cubicBezTo>
                    <a:pt x="122" y="49"/>
                    <a:pt x="122" y="49"/>
                    <a:pt x="122" y="49"/>
                  </a:cubicBezTo>
                  <a:close/>
                  <a:moveTo>
                    <a:pt x="123" y="49"/>
                  </a:moveTo>
                  <a:cubicBezTo>
                    <a:pt x="123" y="49"/>
                    <a:pt x="123" y="50"/>
                    <a:pt x="123" y="50"/>
                  </a:cubicBezTo>
                  <a:cubicBezTo>
                    <a:pt x="123" y="50"/>
                    <a:pt x="123" y="49"/>
                    <a:pt x="123" y="49"/>
                  </a:cubicBezTo>
                  <a:cubicBezTo>
                    <a:pt x="124" y="49"/>
                    <a:pt x="123" y="49"/>
                    <a:pt x="123" y="49"/>
                  </a:cubicBezTo>
                  <a:close/>
                  <a:moveTo>
                    <a:pt x="120" y="49"/>
                  </a:moveTo>
                  <a:cubicBezTo>
                    <a:pt x="119" y="49"/>
                    <a:pt x="119" y="49"/>
                    <a:pt x="119" y="49"/>
                  </a:cubicBezTo>
                  <a:cubicBezTo>
                    <a:pt x="120" y="50"/>
                    <a:pt x="120" y="50"/>
                    <a:pt x="120" y="49"/>
                  </a:cubicBezTo>
                  <a:close/>
                  <a:moveTo>
                    <a:pt x="123" y="51"/>
                  </a:moveTo>
                  <a:cubicBezTo>
                    <a:pt x="123" y="51"/>
                    <a:pt x="123" y="51"/>
                    <a:pt x="123" y="51"/>
                  </a:cubicBezTo>
                  <a:cubicBezTo>
                    <a:pt x="123" y="51"/>
                    <a:pt x="123" y="52"/>
                    <a:pt x="123" y="51"/>
                  </a:cubicBezTo>
                  <a:close/>
                  <a:moveTo>
                    <a:pt x="122" y="52"/>
                  </a:moveTo>
                  <a:cubicBezTo>
                    <a:pt x="122" y="52"/>
                    <a:pt x="122" y="51"/>
                    <a:pt x="121" y="51"/>
                  </a:cubicBezTo>
                  <a:cubicBezTo>
                    <a:pt x="121" y="51"/>
                    <a:pt x="121" y="52"/>
                    <a:pt x="122" y="52"/>
                  </a:cubicBezTo>
                  <a:close/>
                  <a:moveTo>
                    <a:pt x="10" y="52"/>
                  </a:moveTo>
                  <a:cubicBezTo>
                    <a:pt x="10" y="52"/>
                    <a:pt x="10" y="52"/>
                    <a:pt x="10" y="52"/>
                  </a:cubicBezTo>
                  <a:cubicBezTo>
                    <a:pt x="10" y="52"/>
                    <a:pt x="10" y="52"/>
                    <a:pt x="10" y="52"/>
                  </a:cubicBezTo>
                  <a:close/>
                  <a:moveTo>
                    <a:pt x="42" y="53"/>
                  </a:moveTo>
                  <a:cubicBezTo>
                    <a:pt x="42" y="53"/>
                    <a:pt x="42" y="52"/>
                    <a:pt x="42" y="52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42" y="52"/>
                    <a:pt x="41" y="52"/>
                    <a:pt x="42" y="53"/>
                  </a:cubicBezTo>
                  <a:close/>
                  <a:moveTo>
                    <a:pt x="0" y="53"/>
                  </a:move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1" y="53"/>
                    <a:pt x="0" y="53"/>
                  </a:cubicBezTo>
                  <a:close/>
                  <a:moveTo>
                    <a:pt x="5" y="56"/>
                  </a:moveTo>
                  <a:cubicBezTo>
                    <a:pt x="6" y="55"/>
                    <a:pt x="6" y="53"/>
                    <a:pt x="6" y="53"/>
                  </a:cubicBezTo>
                  <a:cubicBezTo>
                    <a:pt x="6" y="53"/>
                    <a:pt x="6" y="53"/>
                    <a:pt x="6" y="53"/>
                  </a:cubicBezTo>
                  <a:cubicBezTo>
                    <a:pt x="6" y="53"/>
                    <a:pt x="6" y="53"/>
                    <a:pt x="6" y="53"/>
                  </a:cubicBezTo>
                  <a:cubicBezTo>
                    <a:pt x="5" y="56"/>
                    <a:pt x="3" y="59"/>
                    <a:pt x="3" y="62"/>
                  </a:cubicBezTo>
                  <a:cubicBezTo>
                    <a:pt x="4" y="61"/>
                    <a:pt x="4" y="60"/>
                    <a:pt x="4" y="59"/>
                  </a:cubicBezTo>
                  <a:cubicBezTo>
                    <a:pt x="5" y="58"/>
                    <a:pt x="5" y="57"/>
                    <a:pt x="5" y="56"/>
                  </a:cubicBezTo>
                  <a:close/>
                  <a:moveTo>
                    <a:pt x="124" y="54"/>
                  </a:moveTo>
                  <a:cubicBezTo>
                    <a:pt x="124" y="54"/>
                    <a:pt x="123" y="54"/>
                    <a:pt x="123" y="53"/>
                  </a:cubicBezTo>
                  <a:cubicBezTo>
                    <a:pt x="123" y="53"/>
                    <a:pt x="123" y="53"/>
                    <a:pt x="123" y="53"/>
                  </a:cubicBezTo>
                  <a:cubicBezTo>
                    <a:pt x="123" y="53"/>
                    <a:pt x="123" y="54"/>
                    <a:pt x="124" y="54"/>
                  </a:cubicBezTo>
                  <a:close/>
                  <a:moveTo>
                    <a:pt x="124" y="54"/>
                  </a:moveTo>
                  <a:cubicBezTo>
                    <a:pt x="124" y="53"/>
                    <a:pt x="124" y="53"/>
                    <a:pt x="124" y="53"/>
                  </a:cubicBezTo>
                  <a:cubicBezTo>
                    <a:pt x="124" y="54"/>
                    <a:pt x="124" y="54"/>
                    <a:pt x="124" y="54"/>
                  </a:cubicBezTo>
                  <a:close/>
                  <a:moveTo>
                    <a:pt x="38" y="54"/>
                  </a:moveTo>
                  <a:cubicBezTo>
                    <a:pt x="38" y="54"/>
                    <a:pt x="39" y="54"/>
                    <a:pt x="39" y="53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8" y="54"/>
                    <a:pt x="38" y="54"/>
                    <a:pt x="38" y="54"/>
                  </a:cubicBezTo>
                  <a:close/>
                  <a:moveTo>
                    <a:pt x="127" y="57"/>
                  </a:moveTo>
                  <a:cubicBezTo>
                    <a:pt x="126" y="55"/>
                    <a:pt x="126" y="54"/>
                    <a:pt x="125" y="53"/>
                  </a:cubicBezTo>
                  <a:cubicBezTo>
                    <a:pt x="125" y="53"/>
                    <a:pt x="125" y="54"/>
                    <a:pt x="124" y="54"/>
                  </a:cubicBezTo>
                  <a:cubicBezTo>
                    <a:pt x="125" y="55"/>
                    <a:pt x="126" y="56"/>
                    <a:pt x="127" y="57"/>
                  </a:cubicBezTo>
                  <a:cubicBezTo>
                    <a:pt x="127" y="57"/>
                    <a:pt x="127" y="57"/>
                    <a:pt x="127" y="57"/>
                  </a:cubicBezTo>
                  <a:cubicBezTo>
                    <a:pt x="127" y="56"/>
                    <a:pt x="127" y="57"/>
                    <a:pt x="127" y="57"/>
                  </a:cubicBezTo>
                  <a:close/>
                  <a:moveTo>
                    <a:pt x="1" y="55"/>
                  </a:moveTo>
                  <a:cubicBezTo>
                    <a:pt x="1" y="54"/>
                    <a:pt x="1" y="54"/>
                    <a:pt x="2" y="54"/>
                  </a:cubicBezTo>
                  <a:cubicBezTo>
                    <a:pt x="1" y="54"/>
                    <a:pt x="1" y="55"/>
                    <a:pt x="1" y="55"/>
                  </a:cubicBezTo>
                  <a:cubicBezTo>
                    <a:pt x="1" y="55"/>
                    <a:pt x="1" y="55"/>
                    <a:pt x="1" y="55"/>
                  </a:cubicBezTo>
                  <a:close/>
                  <a:moveTo>
                    <a:pt x="129" y="54"/>
                  </a:moveTo>
                  <a:cubicBezTo>
                    <a:pt x="129" y="54"/>
                    <a:pt x="129" y="54"/>
                    <a:pt x="129" y="54"/>
                  </a:cubicBezTo>
                  <a:cubicBezTo>
                    <a:pt x="129" y="54"/>
                    <a:pt x="129" y="54"/>
                    <a:pt x="129" y="54"/>
                  </a:cubicBezTo>
                  <a:close/>
                  <a:moveTo>
                    <a:pt x="128" y="54"/>
                  </a:moveTo>
                  <a:cubicBezTo>
                    <a:pt x="127" y="55"/>
                    <a:pt x="127" y="54"/>
                    <a:pt x="127" y="54"/>
                  </a:cubicBezTo>
                  <a:cubicBezTo>
                    <a:pt x="127" y="55"/>
                    <a:pt x="127" y="55"/>
                    <a:pt x="127" y="55"/>
                  </a:cubicBezTo>
                  <a:cubicBezTo>
                    <a:pt x="127" y="55"/>
                    <a:pt x="127" y="55"/>
                    <a:pt x="127" y="55"/>
                  </a:cubicBezTo>
                  <a:cubicBezTo>
                    <a:pt x="127" y="54"/>
                    <a:pt x="128" y="55"/>
                    <a:pt x="128" y="54"/>
                  </a:cubicBezTo>
                  <a:close/>
                  <a:moveTo>
                    <a:pt x="4" y="55"/>
                  </a:moveTo>
                  <a:cubicBezTo>
                    <a:pt x="4" y="56"/>
                    <a:pt x="4" y="56"/>
                    <a:pt x="4" y="56"/>
                  </a:cubicBezTo>
                  <a:cubicBezTo>
                    <a:pt x="4" y="56"/>
                    <a:pt x="4" y="55"/>
                    <a:pt x="4" y="55"/>
                  </a:cubicBezTo>
                  <a:close/>
                  <a:moveTo>
                    <a:pt x="14" y="61"/>
                  </a:moveTo>
                  <a:cubicBezTo>
                    <a:pt x="15" y="61"/>
                    <a:pt x="15" y="59"/>
                    <a:pt x="16" y="58"/>
                  </a:cubicBezTo>
                  <a:cubicBezTo>
                    <a:pt x="16" y="57"/>
                    <a:pt x="16" y="56"/>
                    <a:pt x="16" y="56"/>
                  </a:cubicBezTo>
                  <a:cubicBezTo>
                    <a:pt x="15" y="56"/>
                    <a:pt x="16" y="56"/>
                    <a:pt x="15" y="56"/>
                  </a:cubicBezTo>
                  <a:cubicBezTo>
                    <a:pt x="15" y="56"/>
                    <a:pt x="15" y="56"/>
                    <a:pt x="15" y="56"/>
                  </a:cubicBezTo>
                  <a:cubicBezTo>
                    <a:pt x="15" y="57"/>
                    <a:pt x="14" y="58"/>
                    <a:pt x="14" y="59"/>
                  </a:cubicBezTo>
                  <a:cubicBezTo>
                    <a:pt x="14" y="59"/>
                    <a:pt x="13" y="60"/>
                    <a:pt x="14" y="61"/>
                  </a:cubicBezTo>
                  <a:close/>
                  <a:moveTo>
                    <a:pt x="62" y="58"/>
                  </a:moveTo>
                  <a:cubicBezTo>
                    <a:pt x="62" y="58"/>
                    <a:pt x="61" y="58"/>
                    <a:pt x="61" y="58"/>
                  </a:cubicBezTo>
                  <a:cubicBezTo>
                    <a:pt x="62" y="58"/>
                    <a:pt x="62" y="58"/>
                    <a:pt x="62" y="58"/>
                  </a:cubicBezTo>
                  <a:cubicBezTo>
                    <a:pt x="62" y="58"/>
                    <a:pt x="62" y="58"/>
                    <a:pt x="62" y="58"/>
                  </a:cubicBezTo>
                  <a:close/>
                  <a:moveTo>
                    <a:pt x="125" y="58"/>
                  </a:moveTo>
                  <a:cubicBezTo>
                    <a:pt x="125" y="58"/>
                    <a:pt x="125" y="58"/>
                    <a:pt x="125" y="58"/>
                  </a:cubicBezTo>
                  <a:cubicBezTo>
                    <a:pt x="124" y="58"/>
                    <a:pt x="125" y="58"/>
                    <a:pt x="125" y="59"/>
                  </a:cubicBezTo>
                  <a:cubicBezTo>
                    <a:pt x="125" y="59"/>
                    <a:pt x="125" y="58"/>
                    <a:pt x="125" y="58"/>
                  </a:cubicBezTo>
                  <a:close/>
                  <a:moveTo>
                    <a:pt x="12" y="58"/>
                  </a:moveTo>
                  <a:cubicBezTo>
                    <a:pt x="12" y="58"/>
                    <a:pt x="12" y="58"/>
                    <a:pt x="12" y="58"/>
                  </a:cubicBezTo>
                  <a:cubicBezTo>
                    <a:pt x="12" y="60"/>
                    <a:pt x="13" y="58"/>
                    <a:pt x="12" y="58"/>
                  </a:cubicBezTo>
                  <a:close/>
                  <a:moveTo>
                    <a:pt x="135" y="60"/>
                  </a:moveTo>
                  <a:cubicBezTo>
                    <a:pt x="135" y="59"/>
                    <a:pt x="135" y="58"/>
                    <a:pt x="134" y="58"/>
                  </a:cubicBezTo>
                  <a:cubicBezTo>
                    <a:pt x="133" y="59"/>
                    <a:pt x="135" y="60"/>
                    <a:pt x="135" y="60"/>
                  </a:cubicBezTo>
                  <a:close/>
                  <a:moveTo>
                    <a:pt x="7" y="60"/>
                  </a:moveTo>
                  <a:cubicBezTo>
                    <a:pt x="7" y="60"/>
                    <a:pt x="7" y="60"/>
                    <a:pt x="7" y="60"/>
                  </a:cubicBezTo>
                  <a:cubicBezTo>
                    <a:pt x="6" y="61"/>
                    <a:pt x="6" y="61"/>
                    <a:pt x="7" y="61"/>
                  </a:cubicBezTo>
                  <a:cubicBezTo>
                    <a:pt x="7" y="61"/>
                    <a:pt x="7" y="61"/>
                    <a:pt x="7" y="60"/>
                  </a:cubicBezTo>
                  <a:close/>
                  <a:moveTo>
                    <a:pt x="14" y="61"/>
                  </a:moveTo>
                  <a:cubicBezTo>
                    <a:pt x="14" y="62"/>
                    <a:pt x="13" y="62"/>
                    <a:pt x="13" y="62"/>
                  </a:cubicBezTo>
                  <a:cubicBezTo>
                    <a:pt x="13" y="62"/>
                    <a:pt x="13" y="63"/>
                    <a:pt x="13" y="62"/>
                  </a:cubicBezTo>
                  <a:cubicBezTo>
                    <a:pt x="13" y="62"/>
                    <a:pt x="14" y="62"/>
                    <a:pt x="14" y="61"/>
                  </a:cubicBezTo>
                  <a:close/>
                  <a:moveTo>
                    <a:pt x="20" y="64"/>
                  </a:moveTo>
                  <a:cubicBezTo>
                    <a:pt x="20" y="63"/>
                    <a:pt x="19" y="62"/>
                    <a:pt x="19" y="62"/>
                  </a:cubicBezTo>
                  <a:cubicBezTo>
                    <a:pt x="19" y="62"/>
                    <a:pt x="19" y="62"/>
                    <a:pt x="19" y="62"/>
                  </a:cubicBezTo>
                  <a:cubicBezTo>
                    <a:pt x="18" y="63"/>
                    <a:pt x="18" y="63"/>
                    <a:pt x="18" y="65"/>
                  </a:cubicBezTo>
                  <a:cubicBezTo>
                    <a:pt x="19" y="65"/>
                    <a:pt x="19" y="64"/>
                    <a:pt x="20" y="64"/>
                  </a:cubicBezTo>
                  <a:close/>
                  <a:moveTo>
                    <a:pt x="3" y="64"/>
                  </a:moveTo>
                  <a:cubicBezTo>
                    <a:pt x="3" y="64"/>
                    <a:pt x="3" y="64"/>
                    <a:pt x="3" y="64"/>
                  </a:cubicBezTo>
                  <a:cubicBezTo>
                    <a:pt x="3" y="64"/>
                    <a:pt x="3" y="63"/>
                    <a:pt x="3" y="63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3" y="63"/>
                    <a:pt x="3" y="64"/>
                    <a:pt x="3" y="64"/>
                  </a:cubicBezTo>
                  <a:close/>
                  <a:moveTo>
                    <a:pt x="13" y="63"/>
                  </a:moveTo>
                  <a:cubicBezTo>
                    <a:pt x="13" y="64"/>
                    <a:pt x="12" y="64"/>
                    <a:pt x="13" y="65"/>
                  </a:cubicBezTo>
                  <a:cubicBezTo>
                    <a:pt x="13" y="65"/>
                    <a:pt x="13" y="63"/>
                    <a:pt x="13" y="63"/>
                  </a:cubicBezTo>
                  <a:close/>
                  <a:moveTo>
                    <a:pt x="1" y="63"/>
                  </a:moveTo>
                  <a:cubicBezTo>
                    <a:pt x="1" y="64"/>
                    <a:pt x="0" y="65"/>
                    <a:pt x="1" y="66"/>
                  </a:cubicBezTo>
                  <a:cubicBezTo>
                    <a:pt x="1" y="65"/>
                    <a:pt x="1" y="65"/>
                    <a:pt x="2" y="65"/>
                  </a:cubicBezTo>
                  <a:cubicBezTo>
                    <a:pt x="2" y="64"/>
                    <a:pt x="2" y="63"/>
                    <a:pt x="1" y="63"/>
                  </a:cubicBezTo>
                  <a:close/>
                  <a:moveTo>
                    <a:pt x="138" y="64"/>
                  </a:moveTo>
                  <a:cubicBezTo>
                    <a:pt x="138" y="64"/>
                    <a:pt x="137" y="64"/>
                    <a:pt x="137" y="65"/>
                  </a:cubicBezTo>
                  <a:cubicBezTo>
                    <a:pt x="138" y="66"/>
                    <a:pt x="138" y="68"/>
                    <a:pt x="139" y="69"/>
                  </a:cubicBezTo>
                  <a:cubicBezTo>
                    <a:pt x="139" y="69"/>
                    <a:pt x="139" y="69"/>
                    <a:pt x="139" y="68"/>
                  </a:cubicBezTo>
                  <a:cubicBezTo>
                    <a:pt x="139" y="68"/>
                    <a:pt x="139" y="69"/>
                    <a:pt x="139" y="69"/>
                  </a:cubicBezTo>
                  <a:cubicBezTo>
                    <a:pt x="139" y="68"/>
                    <a:pt x="139" y="68"/>
                    <a:pt x="139" y="67"/>
                  </a:cubicBezTo>
                  <a:cubicBezTo>
                    <a:pt x="139" y="65"/>
                    <a:pt x="138" y="64"/>
                    <a:pt x="138" y="64"/>
                  </a:cubicBezTo>
                  <a:close/>
                  <a:moveTo>
                    <a:pt x="113" y="65"/>
                  </a:moveTo>
                  <a:cubicBezTo>
                    <a:pt x="113" y="65"/>
                    <a:pt x="113" y="65"/>
                    <a:pt x="113" y="65"/>
                  </a:cubicBezTo>
                  <a:cubicBezTo>
                    <a:pt x="113" y="65"/>
                    <a:pt x="113" y="65"/>
                    <a:pt x="113" y="64"/>
                  </a:cubicBezTo>
                  <a:cubicBezTo>
                    <a:pt x="113" y="65"/>
                    <a:pt x="113" y="65"/>
                    <a:pt x="113" y="65"/>
                  </a:cubicBezTo>
                  <a:close/>
                  <a:moveTo>
                    <a:pt x="12" y="66"/>
                  </a:moveTo>
                  <a:cubicBezTo>
                    <a:pt x="12" y="66"/>
                    <a:pt x="12" y="66"/>
                    <a:pt x="12" y="66"/>
                  </a:cubicBezTo>
                  <a:cubicBezTo>
                    <a:pt x="12" y="66"/>
                    <a:pt x="12" y="66"/>
                    <a:pt x="12" y="66"/>
                  </a:cubicBezTo>
                  <a:cubicBezTo>
                    <a:pt x="12" y="66"/>
                    <a:pt x="12" y="66"/>
                    <a:pt x="12" y="66"/>
                  </a:cubicBezTo>
                  <a:close/>
                  <a:moveTo>
                    <a:pt x="134" y="68"/>
                  </a:moveTo>
                  <a:cubicBezTo>
                    <a:pt x="135" y="68"/>
                    <a:pt x="135" y="69"/>
                    <a:pt x="135" y="69"/>
                  </a:cubicBezTo>
                  <a:cubicBezTo>
                    <a:pt x="135" y="68"/>
                    <a:pt x="134" y="67"/>
                    <a:pt x="134" y="66"/>
                  </a:cubicBezTo>
                  <a:cubicBezTo>
                    <a:pt x="134" y="66"/>
                    <a:pt x="134" y="65"/>
                    <a:pt x="134" y="66"/>
                  </a:cubicBezTo>
                  <a:cubicBezTo>
                    <a:pt x="134" y="66"/>
                    <a:pt x="135" y="68"/>
                    <a:pt x="134" y="68"/>
                  </a:cubicBezTo>
                  <a:close/>
                  <a:moveTo>
                    <a:pt x="18" y="67"/>
                  </a:moveTo>
                  <a:cubicBezTo>
                    <a:pt x="18" y="66"/>
                    <a:pt x="18" y="66"/>
                    <a:pt x="18" y="66"/>
                  </a:cubicBezTo>
                  <a:cubicBezTo>
                    <a:pt x="18" y="66"/>
                    <a:pt x="17" y="67"/>
                    <a:pt x="17" y="68"/>
                  </a:cubicBezTo>
                  <a:cubicBezTo>
                    <a:pt x="17" y="67"/>
                    <a:pt x="18" y="66"/>
                    <a:pt x="18" y="67"/>
                  </a:cubicBezTo>
                  <a:close/>
                  <a:moveTo>
                    <a:pt x="140" y="67"/>
                  </a:moveTo>
                  <a:cubicBezTo>
                    <a:pt x="140" y="66"/>
                    <a:pt x="140" y="66"/>
                    <a:pt x="140" y="66"/>
                  </a:cubicBezTo>
                  <a:cubicBezTo>
                    <a:pt x="140" y="66"/>
                    <a:pt x="140" y="66"/>
                    <a:pt x="140" y="66"/>
                  </a:cubicBezTo>
                  <a:cubicBezTo>
                    <a:pt x="140" y="66"/>
                    <a:pt x="140" y="67"/>
                    <a:pt x="140" y="67"/>
                  </a:cubicBezTo>
                  <a:close/>
                  <a:moveTo>
                    <a:pt x="3" y="67"/>
                  </a:move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2" y="67"/>
                  </a:cubicBezTo>
                  <a:cubicBezTo>
                    <a:pt x="3" y="67"/>
                    <a:pt x="3" y="67"/>
                    <a:pt x="3" y="67"/>
                  </a:cubicBezTo>
                  <a:close/>
                  <a:moveTo>
                    <a:pt x="120" y="67"/>
                  </a:moveTo>
                  <a:cubicBezTo>
                    <a:pt x="121" y="67"/>
                    <a:pt x="121" y="67"/>
                    <a:pt x="121" y="67"/>
                  </a:cubicBezTo>
                  <a:cubicBezTo>
                    <a:pt x="121" y="67"/>
                    <a:pt x="121" y="66"/>
                    <a:pt x="120" y="66"/>
                  </a:cubicBezTo>
                  <a:cubicBezTo>
                    <a:pt x="120" y="67"/>
                    <a:pt x="120" y="67"/>
                    <a:pt x="120" y="67"/>
                  </a:cubicBezTo>
                  <a:close/>
                  <a:moveTo>
                    <a:pt x="18" y="67"/>
                  </a:moveTo>
                  <a:cubicBezTo>
                    <a:pt x="18" y="68"/>
                    <a:pt x="18" y="68"/>
                    <a:pt x="19" y="68"/>
                  </a:cubicBezTo>
                  <a:cubicBezTo>
                    <a:pt x="19" y="68"/>
                    <a:pt x="19" y="67"/>
                    <a:pt x="19" y="66"/>
                  </a:cubicBezTo>
                  <a:cubicBezTo>
                    <a:pt x="19" y="67"/>
                    <a:pt x="19" y="67"/>
                    <a:pt x="18" y="67"/>
                  </a:cubicBezTo>
                  <a:close/>
                  <a:moveTo>
                    <a:pt x="52" y="67"/>
                  </a:moveTo>
                  <a:cubicBezTo>
                    <a:pt x="52" y="67"/>
                    <a:pt x="52" y="67"/>
                    <a:pt x="52" y="67"/>
                  </a:cubicBezTo>
                  <a:cubicBezTo>
                    <a:pt x="52" y="66"/>
                    <a:pt x="51" y="67"/>
                    <a:pt x="52" y="67"/>
                  </a:cubicBezTo>
                  <a:close/>
                  <a:moveTo>
                    <a:pt x="31" y="67"/>
                  </a:moveTo>
                  <a:cubicBezTo>
                    <a:pt x="31" y="67"/>
                    <a:pt x="30" y="67"/>
                    <a:pt x="30" y="68"/>
                  </a:cubicBezTo>
                  <a:cubicBezTo>
                    <a:pt x="31" y="67"/>
                    <a:pt x="31" y="67"/>
                    <a:pt x="31" y="67"/>
                  </a:cubicBezTo>
                  <a:close/>
                  <a:moveTo>
                    <a:pt x="136" y="67"/>
                  </a:moveTo>
                  <a:cubicBezTo>
                    <a:pt x="136" y="67"/>
                    <a:pt x="136" y="68"/>
                    <a:pt x="136" y="68"/>
                  </a:cubicBezTo>
                  <a:cubicBezTo>
                    <a:pt x="136" y="67"/>
                    <a:pt x="136" y="67"/>
                    <a:pt x="136" y="67"/>
                  </a:cubicBezTo>
                  <a:close/>
                  <a:moveTo>
                    <a:pt x="16" y="67"/>
                  </a:moveTo>
                  <a:cubicBezTo>
                    <a:pt x="16" y="68"/>
                    <a:pt x="16" y="68"/>
                    <a:pt x="16" y="68"/>
                  </a:cubicBezTo>
                  <a:cubicBezTo>
                    <a:pt x="16" y="68"/>
                    <a:pt x="17" y="67"/>
                    <a:pt x="16" y="67"/>
                  </a:cubicBezTo>
                  <a:close/>
                  <a:moveTo>
                    <a:pt x="67" y="68"/>
                  </a:moveTo>
                  <a:cubicBezTo>
                    <a:pt x="68" y="68"/>
                    <a:pt x="68" y="69"/>
                    <a:pt x="68" y="68"/>
                  </a:cubicBezTo>
                  <a:cubicBezTo>
                    <a:pt x="68" y="68"/>
                    <a:pt x="68" y="67"/>
                    <a:pt x="68" y="67"/>
                  </a:cubicBezTo>
                  <a:cubicBezTo>
                    <a:pt x="67" y="67"/>
                    <a:pt x="65" y="67"/>
                    <a:pt x="65" y="68"/>
                  </a:cubicBezTo>
                  <a:cubicBezTo>
                    <a:pt x="66" y="69"/>
                    <a:pt x="66" y="68"/>
                    <a:pt x="67" y="68"/>
                  </a:cubicBezTo>
                  <a:close/>
                  <a:moveTo>
                    <a:pt x="1" y="71"/>
                  </a:moveTo>
                  <a:cubicBezTo>
                    <a:pt x="1" y="70"/>
                    <a:pt x="1" y="70"/>
                    <a:pt x="1" y="70"/>
                  </a:cubicBezTo>
                  <a:cubicBezTo>
                    <a:pt x="1" y="70"/>
                    <a:pt x="2" y="69"/>
                    <a:pt x="2" y="69"/>
                  </a:cubicBezTo>
                  <a:cubicBezTo>
                    <a:pt x="1" y="69"/>
                    <a:pt x="1" y="68"/>
                    <a:pt x="1" y="67"/>
                  </a:cubicBezTo>
                  <a:cubicBezTo>
                    <a:pt x="1" y="68"/>
                    <a:pt x="1" y="69"/>
                    <a:pt x="1" y="70"/>
                  </a:cubicBezTo>
                  <a:cubicBezTo>
                    <a:pt x="1" y="70"/>
                    <a:pt x="1" y="70"/>
                    <a:pt x="1" y="70"/>
                  </a:cubicBezTo>
                  <a:cubicBezTo>
                    <a:pt x="1" y="70"/>
                    <a:pt x="0" y="70"/>
                    <a:pt x="0" y="70"/>
                  </a:cubicBezTo>
                  <a:cubicBezTo>
                    <a:pt x="0" y="70"/>
                    <a:pt x="0" y="71"/>
                    <a:pt x="1" y="71"/>
                  </a:cubicBezTo>
                  <a:cubicBezTo>
                    <a:pt x="1" y="72"/>
                    <a:pt x="0" y="72"/>
                    <a:pt x="0" y="73"/>
                  </a:cubicBezTo>
                  <a:cubicBezTo>
                    <a:pt x="1" y="74"/>
                    <a:pt x="0" y="76"/>
                    <a:pt x="0" y="78"/>
                  </a:cubicBezTo>
                  <a:cubicBezTo>
                    <a:pt x="0" y="78"/>
                    <a:pt x="0" y="78"/>
                    <a:pt x="1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80"/>
                    <a:pt x="0" y="80"/>
                    <a:pt x="0" y="81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1" y="84"/>
                    <a:pt x="0" y="85"/>
                    <a:pt x="1" y="85"/>
                  </a:cubicBezTo>
                  <a:cubicBezTo>
                    <a:pt x="2" y="84"/>
                    <a:pt x="1" y="83"/>
                    <a:pt x="1" y="82"/>
                  </a:cubicBezTo>
                  <a:cubicBezTo>
                    <a:pt x="1" y="82"/>
                    <a:pt x="1" y="81"/>
                    <a:pt x="1" y="80"/>
                  </a:cubicBezTo>
                  <a:cubicBezTo>
                    <a:pt x="2" y="80"/>
                    <a:pt x="1" y="78"/>
                    <a:pt x="1" y="77"/>
                  </a:cubicBezTo>
                  <a:cubicBezTo>
                    <a:pt x="1" y="75"/>
                    <a:pt x="2" y="73"/>
                    <a:pt x="2" y="71"/>
                  </a:cubicBezTo>
                  <a:cubicBezTo>
                    <a:pt x="2" y="71"/>
                    <a:pt x="2" y="71"/>
                    <a:pt x="1" y="71"/>
                  </a:cubicBezTo>
                  <a:close/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9"/>
                    <a:pt x="59" y="68"/>
                    <a:pt x="59" y="68"/>
                  </a:cubicBezTo>
                  <a:close/>
                  <a:moveTo>
                    <a:pt x="12" y="68"/>
                  </a:moveTo>
                  <a:cubicBezTo>
                    <a:pt x="12" y="68"/>
                    <a:pt x="11" y="69"/>
                    <a:pt x="12" y="69"/>
                  </a:cubicBezTo>
                  <a:cubicBezTo>
                    <a:pt x="12" y="69"/>
                    <a:pt x="12" y="69"/>
                    <a:pt x="12" y="69"/>
                  </a:cubicBezTo>
                  <a:cubicBezTo>
                    <a:pt x="12" y="69"/>
                    <a:pt x="12" y="68"/>
                    <a:pt x="12" y="68"/>
                  </a:cubicBezTo>
                  <a:close/>
                  <a:moveTo>
                    <a:pt x="137" y="69"/>
                  </a:moveTo>
                  <a:cubicBezTo>
                    <a:pt x="137" y="69"/>
                    <a:pt x="137" y="69"/>
                    <a:pt x="137" y="69"/>
                  </a:cubicBezTo>
                  <a:cubicBezTo>
                    <a:pt x="137" y="69"/>
                    <a:pt x="137" y="69"/>
                    <a:pt x="137" y="69"/>
                  </a:cubicBezTo>
                  <a:close/>
                  <a:moveTo>
                    <a:pt x="18" y="69"/>
                  </a:moveTo>
                  <a:cubicBezTo>
                    <a:pt x="18" y="69"/>
                    <a:pt x="18" y="69"/>
                    <a:pt x="18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69"/>
                    <a:pt x="18" y="69"/>
                    <a:pt x="18" y="69"/>
                  </a:cubicBezTo>
                  <a:close/>
                  <a:moveTo>
                    <a:pt x="0" y="70"/>
                  </a:moveTo>
                  <a:cubicBezTo>
                    <a:pt x="0" y="70"/>
                    <a:pt x="0" y="70"/>
                    <a:pt x="1" y="70"/>
                  </a:cubicBezTo>
                  <a:cubicBezTo>
                    <a:pt x="0" y="70"/>
                    <a:pt x="0" y="69"/>
                    <a:pt x="1" y="69"/>
                  </a:cubicBezTo>
                  <a:cubicBezTo>
                    <a:pt x="0" y="69"/>
                    <a:pt x="0" y="69"/>
                    <a:pt x="0" y="70"/>
                  </a:cubicBezTo>
                  <a:close/>
                  <a:moveTo>
                    <a:pt x="70" y="70"/>
                  </a:moveTo>
                  <a:cubicBezTo>
                    <a:pt x="70" y="70"/>
                    <a:pt x="70" y="70"/>
                    <a:pt x="70" y="69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70" y="70"/>
                    <a:pt x="70" y="70"/>
                    <a:pt x="70" y="70"/>
                  </a:cubicBezTo>
                  <a:close/>
                  <a:moveTo>
                    <a:pt x="65" y="70"/>
                  </a:moveTo>
                  <a:cubicBezTo>
                    <a:pt x="65" y="70"/>
                    <a:pt x="65" y="70"/>
                    <a:pt x="65" y="70"/>
                  </a:cubicBezTo>
                  <a:cubicBezTo>
                    <a:pt x="65" y="70"/>
                    <a:pt x="65" y="70"/>
                    <a:pt x="65" y="71"/>
                  </a:cubicBezTo>
                  <a:cubicBezTo>
                    <a:pt x="66" y="71"/>
                    <a:pt x="68" y="70"/>
                    <a:pt x="70" y="70"/>
                  </a:cubicBezTo>
                  <a:cubicBezTo>
                    <a:pt x="69" y="69"/>
                    <a:pt x="66" y="70"/>
                    <a:pt x="65" y="70"/>
                  </a:cubicBezTo>
                  <a:close/>
                  <a:moveTo>
                    <a:pt x="19" y="70"/>
                  </a:moveTo>
                  <a:cubicBezTo>
                    <a:pt x="19" y="71"/>
                    <a:pt x="19" y="71"/>
                    <a:pt x="19" y="71"/>
                  </a:cubicBezTo>
                  <a:cubicBezTo>
                    <a:pt x="19" y="71"/>
                    <a:pt x="19" y="71"/>
                    <a:pt x="19" y="71"/>
                  </a:cubicBezTo>
                  <a:cubicBezTo>
                    <a:pt x="20" y="71"/>
                    <a:pt x="20" y="70"/>
                    <a:pt x="19" y="70"/>
                  </a:cubicBezTo>
                  <a:close/>
                  <a:moveTo>
                    <a:pt x="139" y="71"/>
                  </a:moveTo>
                  <a:cubicBezTo>
                    <a:pt x="139" y="71"/>
                    <a:pt x="140" y="71"/>
                    <a:pt x="140" y="71"/>
                  </a:cubicBezTo>
                  <a:cubicBezTo>
                    <a:pt x="140" y="71"/>
                    <a:pt x="140" y="71"/>
                    <a:pt x="140" y="70"/>
                  </a:cubicBezTo>
                  <a:cubicBezTo>
                    <a:pt x="140" y="70"/>
                    <a:pt x="140" y="70"/>
                    <a:pt x="140" y="70"/>
                  </a:cubicBezTo>
                  <a:cubicBezTo>
                    <a:pt x="140" y="71"/>
                    <a:pt x="139" y="70"/>
                    <a:pt x="139" y="71"/>
                  </a:cubicBezTo>
                  <a:close/>
                  <a:moveTo>
                    <a:pt x="70" y="71"/>
                  </a:moveTo>
                  <a:cubicBezTo>
                    <a:pt x="71" y="71"/>
                    <a:pt x="72" y="71"/>
                    <a:pt x="72" y="71"/>
                  </a:cubicBezTo>
                  <a:cubicBezTo>
                    <a:pt x="71" y="71"/>
                    <a:pt x="70" y="71"/>
                    <a:pt x="70" y="71"/>
                  </a:cubicBezTo>
                  <a:close/>
                  <a:moveTo>
                    <a:pt x="100" y="72"/>
                  </a:moveTo>
                  <a:cubicBezTo>
                    <a:pt x="100" y="72"/>
                    <a:pt x="100" y="71"/>
                    <a:pt x="100" y="71"/>
                  </a:cubicBezTo>
                  <a:cubicBezTo>
                    <a:pt x="100" y="72"/>
                    <a:pt x="100" y="72"/>
                    <a:pt x="100" y="72"/>
                  </a:cubicBezTo>
                  <a:close/>
                  <a:moveTo>
                    <a:pt x="139" y="72"/>
                  </a:moveTo>
                  <a:cubicBezTo>
                    <a:pt x="138" y="72"/>
                    <a:pt x="139" y="71"/>
                    <a:pt x="138" y="71"/>
                  </a:cubicBezTo>
                  <a:cubicBezTo>
                    <a:pt x="138" y="72"/>
                    <a:pt x="138" y="72"/>
                    <a:pt x="139" y="72"/>
                  </a:cubicBezTo>
                  <a:close/>
                  <a:moveTo>
                    <a:pt x="20" y="76"/>
                  </a:moveTo>
                  <a:cubicBezTo>
                    <a:pt x="20" y="75"/>
                    <a:pt x="20" y="73"/>
                    <a:pt x="20" y="72"/>
                  </a:cubicBezTo>
                  <a:cubicBezTo>
                    <a:pt x="19" y="73"/>
                    <a:pt x="18" y="77"/>
                    <a:pt x="20" y="76"/>
                  </a:cubicBezTo>
                  <a:close/>
                  <a:moveTo>
                    <a:pt x="77" y="73"/>
                  </a:moveTo>
                  <a:cubicBezTo>
                    <a:pt x="77" y="73"/>
                    <a:pt x="76" y="73"/>
                    <a:pt x="76" y="72"/>
                  </a:cubicBezTo>
                  <a:cubicBezTo>
                    <a:pt x="76" y="72"/>
                    <a:pt x="76" y="72"/>
                    <a:pt x="76" y="72"/>
                  </a:cubicBezTo>
                  <a:cubicBezTo>
                    <a:pt x="76" y="72"/>
                    <a:pt x="76" y="73"/>
                    <a:pt x="77" y="73"/>
                  </a:cubicBezTo>
                  <a:close/>
                  <a:moveTo>
                    <a:pt x="69" y="73"/>
                  </a:moveTo>
                  <a:cubicBezTo>
                    <a:pt x="70" y="72"/>
                    <a:pt x="70" y="73"/>
                    <a:pt x="70" y="73"/>
                  </a:cubicBezTo>
                  <a:cubicBezTo>
                    <a:pt x="70" y="72"/>
                    <a:pt x="70" y="72"/>
                    <a:pt x="70" y="72"/>
                  </a:cubicBezTo>
                  <a:cubicBezTo>
                    <a:pt x="70" y="72"/>
                    <a:pt x="69" y="72"/>
                    <a:pt x="69" y="73"/>
                  </a:cubicBezTo>
                  <a:close/>
                  <a:moveTo>
                    <a:pt x="6" y="75"/>
                  </a:moveTo>
                  <a:cubicBezTo>
                    <a:pt x="6" y="74"/>
                    <a:pt x="7" y="74"/>
                    <a:pt x="7" y="73"/>
                  </a:cubicBezTo>
                  <a:cubicBezTo>
                    <a:pt x="7" y="73"/>
                    <a:pt x="6" y="73"/>
                    <a:pt x="6" y="73"/>
                  </a:cubicBezTo>
                  <a:cubicBezTo>
                    <a:pt x="6" y="73"/>
                    <a:pt x="6" y="73"/>
                    <a:pt x="6" y="74"/>
                  </a:cubicBezTo>
                  <a:cubicBezTo>
                    <a:pt x="7" y="73"/>
                    <a:pt x="6" y="74"/>
                    <a:pt x="6" y="75"/>
                  </a:cubicBezTo>
                  <a:close/>
                  <a:moveTo>
                    <a:pt x="143" y="75"/>
                  </a:moveTo>
                  <a:cubicBezTo>
                    <a:pt x="144" y="74"/>
                    <a:pt x="143" y="73"/>
                    <a:pt x="143" y="73"/>
                  </a:cubicBezTo>
                  <a:cubicBezTo>
                    <a:pt x="143" y="74"/>
                    <a:pt x="143" y="74"/>
                    <a:pt x="143" y="75"/>
                  </a:cubicBezTo>
                  <a:cubicBezTo>
                    <a:pt x="143" y="74"/>
                    <a:pt x="143" y="75"/>
                    <a:pt x="143" y="75"/>
                  </a:cubicBezTo>
                  <a:close/>
                  <a:moveTo>
                    <a:pt x="74" y="75"/>
                  </a:moveTo>
                  <a:cubicBezTo>
                    <a:pt x="74" y="75"/>
                    <a:pt x="74" y="74"/>
                    <a:pt x="74" y="74"/>
                  </a:cubicBezTo>
                  <a:cubicBezTo>
                    <a:pt x="75" y="74"/>
                    <a:pt x="76" y="75"/>
                    <a:pt x="77" y="75"/>
                  </a:cubicBezTo>
                  <a:cubicBezTo>
                    <a:pt x="76" y="74"/>
                    <a:pt x="75" y="74"/>
                    <a:pt x="74" y="73"/>
                  </a:cubicBezTo>
                  <a:cubicBezTo>
                    <a:pt x="74" y="74"/>
                    <a:pt x="73" y="73"/>
                    <a:pt x="73" y="74"/>
                  </a:cubicBezTo>
                  <a:cubicBezTo>
                    <a:pt x="73" y="74"/>
                    <a:pt x="73" y="75"/>
                    <a:pt x="74" y="75"/>
                  </a:cubicBezTo>
                  <a:close/>
                  <a:moveTo>
                    <a:pt x="128" y="74"/>
                  </a:moveTo>
                  <a:cubicBezTo>
                    <a:pt x="128" y="74"/>
                    <a:pt x="128" y="75"/>
                    <a:pt x="129" y="74"/>
                  </a:cubicBezTo>
                  <a:cubicBezTo>
                    <a:pt x="129" y="74"/>
                    <a:pt x="129" y="74"/>
                    <a:pt x="129" y="73"/>
                  </a:cubicBezTo>
                  <a:cubicBezTo>
                    <a:pt x="128" y="73"/>
                    <a:pt x="129" y="74"/>
                    <a:pt x="128" y="74"/>
                  </a:cubicBezTo>
                  <a:close/>
                  <a:moveTo>
                    <a:pt x="139" y="74"/>
                  </a:moveTo>
                  <a:cubicBezTo>
                    <a:pt x="139" y="74"/>
                    <a:pt x="139" y="74"/>
                    <a:pt x="139" y="74"/>
                  </a:cubicBezTo>
                  <a:cubicBezTo>
                    <a:pt x="139" y="74"/>
                    <a:pt x="139" y="74"/>
                    <a:pt x="139" y="74"/>
                  </a:cubicBezTo>
                  <a:cubicBezTo>
                    <a:pt x="139" y="74"/>
                    <a:pt x="139" y="74"/>
                    <a:pt x="139" y="74"/>
                  </a:cubicBezTo>
                  <a:close/>
                  <a:moveTo>
                    <a:pt x="137" y="74"/>
                  </a:moveTo>
                  <a:cubicBezTo>
                    <a:pt x="137" y="75"/>
                    <a:pt x="137" y="75"/>
                    <a:pt x="137" y="75"/>
                  </a:cubicBezTo>
                  <a:cubicBezTo>
                    <a:pt x="137" y="74"/>
                    <a:pt x="137" y="74"/>
                    <a:pt x="137" y="74"/>
                  </a:cubicBezTo>
                  <a:cubicBezTo>
                    <a:pt x="137" y="75"/>
                    <a:pt x="137" y="74"/>
                    <a:pt x="137" y="74"/>
                  </a:cubicBezTo>
                  <a:close/>
                  <a:moveTo>
                    <a:pt x="138" y="75"/>
                  </a:moveTo>
                  <a:cubicBezTo>
                    <a:pt x="138" y="74"/>
                    <a:pt x="138" y="74"/>
                    <a:pt x="138" y="74"/>
                  </a:cubicBezTo>
                  <a:cubicBezTo>
                    <a:pt x="138" y="74"/>
                    <a:pt x="138" y="75"/>
                    <a:pt x="138" y="75"/>
                  </a:cubicBezTo>
                  <a:close/>
                  <a:moveTo>
                    <a:pt x="15" y="75"/>
                  </a:moveTo>
                  <a:cubicBezTo>
                    <a:pt x="14" y="75"/>
                    <a:pt x="14" y="76"/>
                    <a:pt x="15" y="76"/>
                  </a:cubicBezTo>
                  <a:cubicBezTo>
                    <a:pt x="15" y="76"/>
                    <a:pt x="16" y="75"/>
                    <a:pt x="15" y="74"/>
                  </a:cubicBezTo>
                  <a:cubicBezTo>
                    <a:pt x="15" y="75"/>
                    <a:pt x="15" y="75"/>
                    <a:pt x="15" y="75"/>
                  </a:cubicBezTo>
                  <a:close/>
                  <a:moveTo>
                    <a:pt x="6" y="79"/>
                  </a:moveTo>
                  <a:cubicBezTo>
                    <a:pt x="7" y="78"/>
                    <a:pt x="6" y="78"/>
                    <a:pt x="7" y="77"/>
                  </a:cubicBezTo>
                  <a:cubicBezTo>
                    <a:pt x="6" y="77"/>
                    <a:pt x="6" y="76"/>
                    <a:pt x="6" y="75"/>
                  </a:cubicBezTo>
                  <a:cubicBezTo>
                    <a:pt x="6" y="75"/>
                    <a:pt x="6" y="75"/>
                    <a:pt x="6" y="75"/>
                  </a:cubicBezTo>
                  <a:cubicBezTo>
                    <a:pt x="6" y="75"/>
                    <a:pt x="6" y="75"/>
                    <a:pt x="6" y="75"/>
                  </a:cubicBezTo>
                  <a:cubicBezTo>
                    <a:pt x="5" y="75"/>
                    <a:pt x="6" y="75"/>
                    <a:pt x="5" y="75"/>
                  </a:cubicBezTo>
                  <a:cubicBezTo>
                    <a:pt x="5" y="76"/>
                    <a:pt x="4" y="77"/>
                    <a:pt x="4" y="78"/>
                  </a:cubicBezTo>
                  <a:cubicBezTo>
                    <a:pt x="5" y="79"/>
                    <a:pt x="5" y="79"/>
                    <a:pt x="6" y="79"/>
                  </a:cubicBezTo>
                  <a:cubicBezTo>
                    <a:pt x="6" y="79"/>
                    <a:pt x="6" y="79"/>
                    <a:pt x="6" y="79"/>
                  </a:cubicBezTo>
                  <a:close/>
                  <a:moveTo>
                    <a:pt x="72" y="77"/>
                  </a:moveTo>
                  <a:cubicBezTo>
                    <a:pt x="72" y="77"/>
                    <a:pt x="72" y="77"/>
                    <a:pt x="72" y="77"/>
                  </a:cubicBezTo>
                  <a:cubicBezTo>
                    <a:pt x="73" y="76"/>
                    <a:pt x="72" y="76"/>
                    <a:pt x="72" y="75"/>
                  </a:cubicBezTo>
                  <a:cubicBezTo>
                    <a:pt x="71" y="75"/>
                    <a:pt x="69" y="74"/>
                    <a:pt x="69" y="75"/>
                  </a:cubicBezTo>
                  <a:cubicBezTo>
                    <a:pt x="70" y="75"/>
                    <a:pt x="71" y="75"/>
                    <a:pt x="72" y="77"/>
                  </a:cubicBezTo>
                  <a:close/>
                  <a:moveTo>
                    <a:pt x="16" y="75"/>
                  </a:moveTo>
                  <a:cubicBezTo>
                    <a:pt x="16" y="75"/>
                    <a:pt x="16" y="75"/>
                    <a:pt x="16" y="76"/>
                  </a:cubicBezTo>
                  <a:cubicBezTo>
                    <a:pt x="16" y="76"/>
                    <a:pt x="16" y="75"/>
                    <a:pt x="16" y="75"/>
                  </a:cubicBezTo>
                  <a:close/>
                  <a:moveTo>
                    <a:pt x="40" y="77"/>
                  </a:moveTo>
                  <a:cubicBezTo>
                    <a:pt x="40" y="76"/>
                    <a:pt x="39" y="76"/>
                    <a:pt x="39" y="76"/>
                  </a:cubicBezTo>
                  <a:cubicBezTo>
                    <a:pt x="39" y="77"/>
                    <a:pt x="38" y="77"/>
                    <a:pt x="38" y="77"/>
                  </a:cubicBezTo>
                  <a:cubicBezTo>
                    <a:pt x="39" y="77"/>
                    <a:pt x="39" y="77"/>
                    <a:pt x="39" y="77"/>
                  </a:cubicBezTo>
                  <a:cubicBezTo>
                    <a:pt x="39" y="77"/>
                    <a:pt x="40" y="77"/>
                    <a:pt x="40" y="77"/>
                  </a:cubicBezTo>
                  <a:close/>
                  <a:moveTo>
                    <a:pt x="61" y="77"/>
                  </a:moveTo>
                  <a:cubicBezTo>
                    <a:pt x="61" y="77"/>
                    <a:pt x="61" y="77"/>
                    <a:pt x="61" y="78"/>
                  </a:cubicBezTo>
                  <a:cubicBezTo>
                    <a:pt x="62" y="78"/>
                    <a:pt x="62" y="78"/>
                    <a:pt x="62" y="77"/>
                  </a:cubicBezTo>
                  <a:cubicBezTo>
                    <a:pt x="62" y="77"/>
                    <a:pt x="61" y="77"/>
                    <a:pt x="61" y="77"/>
                  </a:cubicBezTo>
                  <a:close/>
                  <a:moveTo>
                    <a:pt x="78" y="77"/>
                  </a:moveTo>
                  <a:cubicBezTo>
                    <a:pt x="78" y="77"/>
                    <a:pt x="77" y="77"/>
                    <a:pt x="77" y="77"/>
                  </a:cubicBezTo>
                  <a:cubicBezTo>
                    <a:pt x="78" y="77"/>
                    <a:pt x="78" y="77"/>
                    <a:pt x="78" y="77"/>
                  </a:cubicBezTo>
                  <a:close/>
                  <a:moveTo>
                    <a:pt x="67" y="78"/>
                  </a:moveTo>
                  <a:cubicBezTo>
                    <a:pt x="68" y="79"/>
                    <a:pt x="68" y="78"/>
                    <a:pt x="69" y="78"/>
                  </a:cubicBezTo>
                  <a:cubicBezTo>
                    <a:pt x="68" y="78"/>
                    <a:pt x="67" y="78"/>
                    <a:pt x="67" y="78"/>
                  </a:cubicBezTo>
                  <a:close/>
                  <a:moveTo>
                    <a:pt x="13" y="83"/>
                  </a:moveTo>
                  <a:cubicBezTo>
                    <a:pt x="14" y="83"/>
                    <a:pt x="13" y="83"/>
                    <a:pt x="14" y="83"/>
                  </a:cubicBezTo>
                  <a:cubicBezTo>
                    <a:pt x="14" y="83"/>
                    <a:pt x="14" y="84"/>
                    <a:pt x="14" y="84"/>
                  </a:cubicBezTo>
                  <a:cubicBezTo>
                    <a:pt x="15" y="82"/>
                    <a:pt x="15" y="80"/>
                    <a:pt x="14" y="79"/>
                  </a:cubicBezTo>
                  <a:cubicBezTo>
                    <a:pt x="13" y="80"/>
                    <a:pt x="13" y="82"/>
                    <a:pt x="13" y="83"/>
                  </a:cubicBezTo>
                  <a:close/>
                  <a:moveTo>
                    <a:pt x="48" y="79"/>
                  </a:moveTo>
                  <a:cubicBezTo>
                    <a:pt x="48" y="79"/>
                    <a:pt x="48" y="79"/>
                    <a:pt x="49" y="79"/>
                  </a:cubicBezTo>
                  <a:cubicBezTo>
                    <a:pt x="49" y="79"/>
                    <a:pt x="49" y="79"/>
                    <a:pt x="48" y="79"/>
                  </a:cubicBezTo>
                  <a:close/>
                  <a:moveTo>
                    <a:pt x="72" y="82"/>
                  </a:moveTo>
                  <a:cubicBezTo>
                    <a:pt x="72" y="82"/>
                    <a:pt x="73" y="82"/>
                    <a:pt x="73" y="82"/>
                  </a:cubicBezTo>
                  <a:cubicBezTo>
                    <a:pt x="73" y="81"/>
                    <a:pt x="72" y="81"/>
                    <a:pt x="72" y="80"/>
                  </a:cubicBezTo>
                  <a:cubicBezTo>
                    <a:pt x="71" y="80"/>
                    <a:pt x="71" y="79"/>
                    <a:pt x="70" y="79"/>
                  </a:cubicBezTo>
                  <a:cubicBezTo>
                    <a:pt x="70" y="79"/>
                    <a:pt x="68" y="79"/>
                    <a:pt x="68" y="80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1"/>
                    <a:pt x="71" y="80"/>
                  </a:cubicBezTo>
                  <a:cubicBezTo>
                    <a:pt x="72" y="81"/>
                    <a:pt x="72" y="81"/>
                    <a:pt x="72" y="82"/>
                  </a:cubicBezTo>
                  <a:close/>
                  <a:moveTo>
                    <a:pt x="144" y="83"/>
                  </a:moveTo>
                  <a:cubicBezTo>
                    <a:pt x="144" y="82"/>
                    <a:pt x="144" y="81"/>
                    <a:pt x="145" y="79"/>
                  </a:cubicBezTo>
                  <a:cubicBezTo>
                    <a:pt x="145" y="79"/>
                    <a:pt x="144" y="79"/>
                    <a:pt x="144" y="79"/>
                  </a:cubicBezTo>
                  <a:cubicBezTo>
                    <a:pt x="143" y="79"/>
                    <a:pt x="144" y="80"/>
                    <a:pt x="144" y="80"/>
                  </a:cubicBezTo>
                  <a:cubicBezTo>
                    <a:pt x="144" y="81"/>
                    <a:pt x="144" y="83"/>
                    <a:pt x="144" y="83"/>
                  </a:cubicBezTo>
                  <a:close/>
                  <a:moveTo>
                    <a:pt x="84" y="80"/>
                  </a:moveTo>
                  <a:cubicBezTo>
                    <a:pt x="84" y="80"/>
                    <a:pt x="83" y="80"/>
                    <a:pt x="83" y="80"/>
                  </a:cubicBezTo>
                  <a:cubicBezTo>
                    <a:pt x="83" y="80"/>
                    <a:pt x="83" y="80"/>
                    <a:pt x="84" y="81"/>
                  </a:cubicBezTo>
                  <a:cubicBezTo>
                    <a:pt x="84" y="80"/>
                    <a:pt x="84" y="80"/>
                    <a:pt x="84" y="80"/>
                  </a:cubicBezTo>
                  <a:close/>
                  <a:moveTo>
                    <a:pt x="47" y="82"/>
                  </a:moveTo>
                  <a:cubicBezTo>
                    <a:pt x="47" y="82"/>
                    <a:pt x="47" y="82"/>
                    <a:pt x="47" y="82"/>
                  </a:cubicBezTo>
                  <a:cubicBezTo>
                    <a:pt x="47" y="82"/>
                    <a:pt x="47" y="82"/>
                    <a:pt x="47" y="82"/>
                  </a:cubicBezTo>
                  <a:cubicBezTo>
                    <a:pt x="47" y="82"/>
                    <a:pt x="47" y="82"/>
                    <a:pt x="47" y="82"/>
                  </a:cubicBezTo>
                  <a:close/>
                  <a:moveTo>
                    <a:pt x="142" y="83"/>
                  </a:moveTo>
                  <a:cubicBezTo>
                    <a:pt x="141" y="83"/>
                    <a:pt x="141" y="83"/>
                    <a:pt x="141" y="83"/>
                  </a:cubicBezTo>
                  <a:cubicBezTo>
                    <a:pt x="141" y="83"/>
                    <a:pt x="141" y="82"/>
                    <a:pt x="141" y="82"/>
                  </a:cubicBezTo>
                  <a:cubicBezTo>
                    <a:pt x="141" y="83"/>
                    <a:pt x="141" y="83"/>
                    <a:pt x="141" y="83"/>
                  </a:cubicBezTo>
                  <a:cubicBezTo>
                    <a:pt x="141" y="83"/>
                    <a:pt x="141" y="83"/>
                    <a:pt x="142" y="83"/>
                  </a:cubicBezTo>
                  <a:close/>
                  <a:moveTo>
                    <a:pt x="147" y="83"/>
                  </a:moveTo>
                  <a:cubicBezTo>
                    <a:pt x="146" y="83"/>
                    <a:pt x="146" y="84"/>
                    <a:pt x="146" y="84"/>
                  </a:cubicBezTo>
                  <a:cubicBezTo>
                    <a:pt x="147" y="84"/>
                    <a:pt x="147" y="84"/>
                    <a:pt x="147" y="83"/>
                  </a:cubicBezTo>
                  <a:cubicBezTo>
                    <a:pt x="147" y="83"/>
                    <a:pt x="147" y="83"/>
                    <a:pt x="147" y="83"/>
                  </a:cubicBezTo>
                  <a:close/>
                  <a:moveTo>
                    <a:pt x="9" y="85"/>
                  </a:moveTo>
                  <a:cubicBezTo>
                    <a:pt x="9" y="84"/>
                    <a:pt x="10" y="84"/>
                    <a:pt x="9" y="84"/>
                  </a:cubicBezTo>
                  <a:cubicBezTo>
                    <a:pt x="9" y="84"/>
                    <a:pt x="9" y="84"/>
                    <a:pt x="9" y="85"/>
                  </a:cubicBezTo>
                  <a:cubicBezTo>
                    <a:pt x="9" y="85"/>
                    <a:pt x="9" y="85"/>
                    <a:pt x="9" y="85"/>
                  </a:cubicBezTo>
                  <a:close/>
                  <a:moveTo>
                    <a:pt x="137" y="86"/>
                  </a:moveTo>
                  <a:cubicBezTo>
                    <a:pt x="138" y="86"/>
                    <a:pt x="138" y="86"/>
                    <a:pt x="138" y="86"/>
                  </a:cubicBezTo>
                  <a:cubicBezTo>
                    <a:pt x="138" y="85"/>
                    <a:pt x="138" y="86"/>
                    <a:pt x="138" y="86"/>
                  </a:cubicBezTo>
                  <a:cubicBezTo>
                    <a:pt x="137" y="85"/>
                    <a:pt x="137" y="84"/>
                    <a:pt x="137" y="84"/>
                  </a:cubicBezTo>
                  <a:cubicBezTo>
                    <a:pt x="137" y="85"/>
                    <a:pt x="137" y="85"/>
                    <a:pt x="137" y="86"/>
                  </a:cubicBezTo>
                  <a:close/>
                  <a:moveTo>
                    <a:pt x="141" y="84"/>
                  </a:moveTo>
                  <a:cubicBezTo>
                    <a:pt x="141" y="84"/>
                    <a:pt x="141" y="84"/>
                    <a:pt x="141" y="84"/>
                  </a:cubicBezTo>
                  <a:cubicBezTo>
                    <a:pt x="141" y="85"/>
                    <a:pt x="141" y="85"/>
                    <a:pt x="141" y="86"/>
                  </a:cubicBezTo>
                  <a:cubicBezTo>
                    <a:pt x="141" y="85"/>
                    <a:pt x="141" y="85"/>
                    <a:pt x="141" y="84"/>
                  </a:cubicBezTo>
                  <a:close/>
                  <a:moveTo>
                    <a:pt x="143" y="86"/>
                  </a:moveTo>
                  <a:cubicBezTo>
                    <a:pt x="143" y="85"/>
                    <a:pt x="143" y="85"/>
                    <a:pt x="143" y="84"/>
                  </a:cubicBezTo>
                  <a:cubicBezTo>
                    <a:pt x="142" y="84"/>
                    <a:pt x="142" y="84"/>
                    <a:pt x="142" y="84"/>
                  </a:cubicBezTo>
                  <a:cubicBezTo>
                    <a:pt x="142" y="85"/>
                    <a:pt x="142" y="85"/>
                    <a:pt x="143" y="86"/>
                  </a:cubicBezTo>
                  <a:close/>
                  <a:moveTo>
                    <a:pt x="146" y="86"/>
                  </a:moveTo>
                  <a:cubicBezTo>
                    <a:pt x="146" y="85"/>
                    <a:pt x="146" y="85"/>
                    <a:pt x="146" y="85"/>
                  </a:cubicBezTo>
                  <a:cubicBezTo>
                    <a:pt x="145" y="85"/>
                    <a:pt x="146" y="85"/>
                    <a:pt x="146" y="86"/>
                  </a:cubicBezTo>
                  <a:close/>
                  <a:moveTo>
                    <a:pt x="9" y="86"/>
                  </a:moveTo>
                  <a:cubicBezTo>
                    <a:pt x="9" y="86"/>
                    <a:pt x="9" y="86"/>
                    <a:pt x="9" y="86"/>
                  </a:cubicBezTo>
                  <a:cubicBezTo>
                    <a:pt x="9" y="87"/>
                    <a:pt x="9" y="89"/>
                    <a:pt x="9" y="90"/>
                  </a:cubicBezTo>
                  <a:cubicBezTo>
                    <a:pt x="9" y="90"/>
                    <a:pt x="9" y="91"/>
                    <a:pt x="10" y="92"/>
                  </a:cubicBezTo>
                  <a:cubicBezTo>
                    <a:pt x="10" y="91"/>
                    <a:pt x="10" y="91"/>
                    <a:pt x="10" y="91"/>
                  </a:cubicBezTo>
                  <a:cubicBezTo>
                    <a:pt x="10" y="90"/>
                    <a:pt x="10" y="88"/>
                    <a:pt x="9" y="88"/>
                  </a:cubicBezTo>
                  <a:cubicBezTo>
                    <a:pt x="10" y="87"/>
                    <a:pt x="10" y="86"/>
                    <a:pt x="9" y="86"/>
                  </a:cubicBezTo>
                  <a:close/>
                  <a:moveTo>
                    <a:pt x="143" y="86"/>
                  </a:moveTo>
                  <a:cubicBezTo>
                    <a:pt x="143" y="86"/>
                    <a:pt x="143" y="87"/>
                    <a:pt x="143" y="87"/>
                  </a:cubicBezTo>
                  <a:cubicBezTo>
                    <a:pt x="144" y="87"/>
                    <a:pt x="144" y="86"/>
                    <a:pt x="143" y="86"/>
                  </a:cubicBezTo>
                  <a:close/>
                  <a:moveTo>
                    <a:pt x="145" y="88"/>
                  </a:moveTo>
                  <a:cubicBezTo>
                    <a:pt x="145" y="88"/>
                    <a:pt x="146" y="88"/>
                    <a:pt x="146" y="87"/>
                  </a:cubicBezTo>
                  <a:cubicBezTo>
                    <a:pt x="146" y="87"/>
                    <a:pt x="146" y="87"/>
                    <a:pt x="146" y="87"/>
                  </a:cubicBezTo>
                  <a:cubicBezTo>
                    <a:pt x="145" y="87"/>
                    <a:pt x="145" y="88"/>
                    <a:pt x="145" y="88"/>
                  </a:cubicBezTo>
                  <a:close/>
                  <a:moveTo>
                    <a:pt x="58" y="87"/>
                  </a:moveTo>
                  <a:cubicBezTo>
                    <a:pt x="57" y="88"/>
                    <a:pt x="58" y="88"/>
                    <a:pt x="58" y="87"/>
                  </a:cubicBezTo>
                  <a:close/>
                  <a:moveTo>
                    <a:pt x="134" y="90"/>
                  </a:moveTo>
                  <a:cubicBezTo>
                    <a:pt x="135" y="89"/>
                    <a:pt x="135" y="88"/>
                    <a:pt x="134" y="88"/>
                  </a:cubicBezTo>
                  <a:cubicBezTo>
                    <a:pt x="134" y="88"/>
                    <a:pt x="133" y="89"/>
                    <a:pt x="134" y="90"/>
                  </a:cubicBezTo>
                  <a:close/>
                  <a:moveTo>
                    <a:pt x="86" y="90"/>
                  </a:moveTo>
                  <a:cubicBezTo>
                    <a:pt x="86" y="90"/>
                    <a:pt x="86" y="90"/>
                    <a:pt x="87" y="91"/>
                  </a:cubicBezTo>
                  <a:cubicBezTo>
                    <a:pt x="87" y="90"/>
                    <a:pt x="87" y="90"/>
                    <a:pt x="87" y="90"/>
                  </a:cubicBezTo>
                  <a:lnTo>
                    <a:pt x="86" y="90"/>
                  </a:lnTo>
                  <a:close/>
                  <a:moveTo>
                    <a:pt x="145" y="90"/>
                  </a:moveTo>
                  <a:cubicBezTo>
                    <a:pt x="145" y="90"/>
                    <a:pt x="145" y="91"/>
                    <a:pt x="145" y="92"/>
                  </a:cubicBezTo>
                  <a:cubicBezTo>
                    <a:pt x="146" y="92"/>
                    <a:pt x="147" y="90"/>
                    <a:pt x="145" y="90"/>
                  </a:cubicBezTo>
                  <a:close/>
                  <a:moveTo>
                    <a:pt x="143" y="90"/>
                  </a:moveTo>
                  <a:cubicBezTo>
                    <a:pt x="143" y="90"/>
                    <a:pt x="143" y="91"/>
                    <a:pt x="143" y="91"/>
                  </a:cubicBezTo>
                  <a:cubicBezTo>
                    <a:pt x="143" y="91"/>
                    <a:pt x="143" y="90"/>
                    <a:pt x="143" y="90"/>
                  </a:cubicBezTo>
                  <a:close/>
                  <a:moveTo>
                    <a:pt x="42" y="90"/>
                  </a:moveTo>
                  <a:cubicBezTo>
                    <a:pt x="41" y="90"/>
                    <a:pt x="41" y="90"/>
                    <a:pt x="41" y="91"/>
                  </a:cubicBezTo>
                  <a:cubicBezTo>
                    <a:pt x="41" y="91"/>
                    <a:pt x="41" y="91"/>
                    <a:pt x="41" y="91"/>
                  </a:cubicBezTo>
                  <a:cubicBezTo>
                    <a:pt x="42" y="91"/>
                    <a:pt x="42" y="91"/>
                    <a:pt x="42" y="90"/>
                  </a:cubicBezTo>
                  <a:close/>
                  <a:moveTo>
                    <a:pt x="135" y="91"/>
                  </a:moveTo>
                  <a:cubicBezTo>
                    <a:pt x="135" y="91"/>
                    <a:pt x="135" y="91"/>
                    <a:pt x="135" y="91"/>
                  </a:cubicBezTo>
                  <a:cubicBezTo>
                    <a:pt x="135" y="91"/>
                    <a:pt x="135" y="91"/>
                    <a:pt x="135" y="91"/>
                  </a:cubicBezTo>
                  <a:close/>
                  <a:moveTo>
                    <a:pt x="62" y="92"/>
                  </a:move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1"/>
                  </a:cubicBezTo>
                  <a:cubicBezTo>
                    <a:pt x="62" y="92"/>
                    <a:pt x="62" y="92"/>
                    <a:pt x="62" y="92"/>
                  </a:cubicBezTo>
                  <a:close/>
                  <a:moveTo>
                    <a:pt x="40" y="92"/>
                  </a:moveTo>
                  <a:cubicBezTo>
                    <a:pt x="40" y="92"/>
                    <a:pt x="40" y="92"/>
                    <a:pt x="40" y="93"/>
                  </a:cubicBezTo>
                  <a:cubicBezTo>
                    <a:pt x="40" y="93"/>
                    <a:pt x="40" y="93"/>
                    <a:pt x="40" y="93"/>
                  </a:cubicBezTo>
                  <a:cubicBezTo>
                    <a:pt x="40" y="93"/>
                    <a:pt x="40" y="92"/>
                    <a:pt x="40" y="92"/>
                  </a:cubicBezTo>
                  <a:close/>
                  <a:moveTo>
                    <a:pt x="15" y="92"/>
                  </a:moveTo>
                  <a:cubicBezTo>
                    <a:pt x="15" y="92"/>
                    <a:pt x="15" y="92"/>
                    <a:pt x="15" y="92"/>
                  </a:cubicBezTo>
                  <a:cubicBezTo>
                    <a:pt x="15" y="93"/>
                    <a:pt x="15" y="93"/>
                    <a:pt x="15" y="92"/>
                  </a:cubicBezTo>
                  <a:close/>
                  <a:moveTo>
                    <a:pt x="42" y="92"/>
                  </a:moveTo>
                  <a:cubicBezTo>
                    <a:pt x="42" y="93"/>
                    <a:pt x="42" y="93"/>
                    <a:pt x="42" y="93"/>
                  </a:cubicBezTo>
                  <a:cubicBezTo>
                    <a:pt x="42" y="93"/>
                    <a:pt x="42" y="94"/>
                    <a:pt x="42" y="94"/>
                  </a:cubicBezTo>
                  <a:cubicBezTo>
                    <a:pt x="42" y="94"/>
                    <a:pt x="42" y="93"/>
                    <a:pt x="42" y="93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42" y="93"/>
                    <a:pt x="42" y="92"/>
                    <a:pt x="42" y="92"/>
                  </a:cubicBezTo>
                  <a:close/>
                  <a:moveTo>
                    <a:pt x="73" y="92"/>
                  </a:moveTo>
                  <a:cubicBezTo>
                    <a:pt x="73" y="92"/>
                    <a:pt x="72" y="93"/>
                    <a:pt x="72" y="92"/>
                  </a:cubicBezTo>
                  <a:cubicBezTo>
                    <a:pt x="72" y="93"/>
                    <a:pt x="72" y="93"/>
                    <a:pt x="72" y="93"/>
                  </a:cubicBezTo>
                  <a:cubicBezTo>
                    <a:pt x="72" y="93"/>
                    <a:pt x="73" y="92"/>
                    <a:pt x="73" y="92"/>
                  </a:cubicBezTo>
                  <a:close/>
                  <a:moveTo>
                    <a:pt x="145" y="93"/>
                  </a:moveTo>
                  <a:cubicBezTo>
                    <a:pt x="145" y="93"/>
                    <a:pt x="145" y="94"/>
                    <a:pt x="145" y="94"/>
                  </a:cubicBezTo>
                  <a:cubicBezTo>
                    <a:pt x="145" y="93"/>
                    <a:pt x="145" y="93"/>
                    <a:pt x="145" y="93"/>
                  </a:cubicBezTo>
                  <a:close/>
                  <a:moveTo>
                    <a:pt x="154" y="93"/>
                  </a:moveTo>
                  <a:cubicBezTo>
                    <a:pt x="154" y="93"/>
                    <a:pt x="154" y="93"/>
                    <a:pt x="154" y="93"/>
                  </a:cubicBezTo>
                  <a:cubicBezTo>
                    <a:pt x="154" y="93"/>
                    <a:pt x="154" y="93"/>
                    <a:pt x="154" y="94"/>
                  </a:cubicBezTo>
                  <a:cubicBezTo>
                    <a:pt x="154" y="94"/>
                    <a:pt x="154" y="93"/>
                    <a:pt x="154" y="93"/>
                  </a:cubicBezTo>
                  <a:close/>
                  <a:moveTo>
                    <a:pt x="143" y="93"/>
                  </a:moveTo>
                  <a:cubicBezTo>
                    <a:pt x="143" y="93"/>
                    <a:pt x="143" y="93"/>
                    <a:pt x="143" y="93"/>
                  </a:cubicBezTo>
                  <a:cubicBezTo>
                    <a:pt x="143" y="93"/>
                    <a:pt x="143" y="93"/>
                    <a:pt x="143" y="93"/>
                  </a:cubicBezTo>
                  <a:cubicBezTo>
                    <a:pt x="143" y="93"/>
                    <a:pt x="144" y="93"/>
                    <a:pt x="143" y="93"/>
                  </a:cubicBezTo>
                  <a:close/>
                  <a:moveTo>
                    <a:pt x="141" y="93"/>
                  </a:moveTo>
                  <a:cubicBezTo>
                    <a:pt x="141" y="94"/>
                    <a:pt x="141" y="94"/>
                    <a:pt x="141" y="94"/>
                  </a:cubicBezTo>
                  <a:cubicBezTo>
                    <a:pt x="141" y="94"/>
                    <a:pt x="141" y="93"/>
                    <a:pt x="141" y="93"/>
                  </a:cubicBezTo>
                  <a:close/>
                  <a:moveTo>
                    <a:pt x="142" y="93"/>
                  </a:moveTo>
                  <a:cubicBezTo>
                    <a:pt x="142" y="93"/>
                    <a:pt x="142" y="93"/>
                    <a:pt x="142" y="93"/>
                  </a:cubicBezTo>
                  <a:cubicBezTo>
                    <a:pt x="142" y="94"/>
                    <a:pt x="142" y="94"/>
                    <a:pt x="142" y="95"/>
                  </a:cubicBezTo>
                  <a:cubicBezTo>
                    <a:pt x="142" y="94"/>
                    <a:pt x="142" y="94"/>
                    <a:pt x="142" y="93"/>
                  </a:cubicBezTo>
                  <a:close/>
                  <a:moveTo>
                    <a:pt x="119" y="94"/>
                  </a:moveTo>
                  <a:cubicBezTo>
                    <a:pt x="119" y="94"/>
                    <a:pt x="119" y="94"/>
                    <a:pt x="119" y="95"/>
                  </a:cubicBezTo>
                  <a:cubicBezTo>
                    <a:pt x="119" y="95"/>
                    <a:pt x="120" y="94"/>
                    <a:pt x="119" y="94"/>
                  </a:cubicBezTo>
                  <a:close/>
                  <a:moveTo>
                    <a:pt x="134" y="95"/>
                  </a:moveTo>
                  <a:cubicBezTo>
                    <a:pt x="134" y="95"/>
                    <a:pt x="133" y="96"/>
                    <a:pt x="133" y="96"/>
                  </a:cubicBezTo>
                  <a:cubicBezTo>
                    <a:pt x="134" y="96"/>
                    <a:pt x="134" y="95"/>
                    <a:pt x="134" y="95"/>
                  </a:cubicBezTo>
                  <a:cubicBezTo>
                    <a:pt x="134" y="95"/>
                    <a:pt x="134" y="95"/>
                    <a:pt x="134" y="95"/>
                  </a:cubicBezTo>
                  <a:close/>
                  <a:moveTo>
                    <a:pt x="78" y="98"/>
                  </a:moveTo>
                  <a:cubicBezTo>
                    <a:pt x="78" y="99"/>
                    <a:pt x="78" y="99"/>
                    <a:pt x="79" y="99"/>
                  </a:cubicBezTo>
                  <a:cubicBezTo>
                    <a:pt x="79" y="99"/>
                    <a:pt x="79" y="99"/>
                    <a:pt x="79" y="98"/>
                  </a:cubicBezTo>
                  <a:cubicBezTo>
                    <a:pt x="79" y="98"/>
                    <a:pt x="79" y="98"/>
                    <a:pt x="79" y="98"/>
                  </a:cubicBezTo>
                  <a:cubicBezTo>
                    <a:pt x="79" y="98"/>
                    <a:pt x="79" y="98"/>
                    <a:pt x="79" y="98"/>
                  </a:cubicBezTo>
                  <a:cubicBezTo>
                    <a:pt x="79" y="97"/>
                    <a:pt x="80" y="97"/>
                    <a:pt x="80" y="96"/>
                  </a:cubicBezTo>
                  <a:cubicBezTo>
                    <a:pt x="79" y="96"/>
                    <a:pt x="78" y="97"/>
                    <a:pt x="77" y="98"/>
                  </a:cubicBezTo>
                  <a:cubicBezTo>
                    <a:pt x="77" y="98"/>
                    <a:pt x="78" y="98"/>
                    <a:pt x="78" y="98"/>
                  </a:cubicBezTo>
                  <a:close/>
                  <a:moveTo>
                    <a:pt x="102" y="97"/>
                  </a:moveTo>
                  <a:cubicBezTo>
                    <a:pt x="102" y="97"/>
                    <a:pt x="102" y="97"/>
                    <a:pt x="102" y="97"/>
                  </a:cubicBezTo>
                  <a:cubicBezTo>
                    <a:pt x="101" y="97"/>
                    <a:pt x="101" y="97"/>
                    <a:pt x="102" y="97"/>
                  </a:cubicBezTo>
                  <a:close/>
                  <a:moveTo>
                    <a:pt x="133" y="97"/>
                  </a:moveTo>
                  <a:cubicBezTo>
                    <a:pt x="133" y="97"/>
                    <a:pt x="133" y="97"/>
                    <a:pt x="133" y="98"/>
                  </a:cubicBezTo>
                  <a:cubicBezTo>
                    <a:pt x="134" y="97"/>
                    <a:pt x="133" y="97"/>
                    <a:pt x="133" y="97"/>
                  </a:cubicBezTo>
                  <a:cubicBezTo>
                    <a:pt x="133" y="97"/>
                    <a:pt x="133" y="97"/>
                    <a:pt x="133" y="97"/>
                  </a:cubicBezTo>
                  <a:close/>
                  <a:moveTo>
                    <a:pt x="154" y="97"/>
                  </a:moveTo>
                  <a:cubicBezTo>
                    <a:pt x="154" y="97"/>
                    <a:pt x="154" y="97"/>
                    <a:pt x="154" y="97"/>
                  </a:cubicBezTo>
                  <a:cubicBezTo>
                    <a:pt x="154" y="97"/>
                    <a:pt x="154" y="97"/>
                    <a:pt x="154" y="98"/>
                  </a:cubicBezTo>
                  <a:cubicBezTo>
                    <a:pt x="154" y="98"/>
                    <a:pt x="154" y="98"/>
                    <a:pt x="154" y="97"/>
                  </a:cubicBezTo>
                  <a:cubicBezTo>
                    <a:pt x="154" y="97"/>
                    <a:pt x="154" y="97"/>
                    <a:pt x="154" y="97"/>
                  </a:cubicBezTo>
                  <a:close/>
                  <a:moveTo>
                    <a:pt x="73" y="97"/>
                  </a:moveTo>
                  <a:cubicBezTo>
                    <a:pt x="73" y="97"/>
                    <a:pt x="73" y="97"/>
                    <a:pt x="72" y="97"/>
                  </a:cubicBezTo>
                  <a:cubicBezTo>
                    <a:pt x="72" y="97"/>
                    <a:pt x="72" y="97"/>
                    <a:pt x="72" y="98"/>
                  </a:cubicBezTo>
                  <a:cubicBezTo>
                    <a:pt x="72" y="98"/>
                    <a:pt x="73" y="98"/>
                    <a:pt x="73" y="97"/>
                  </a:cubicBezTo>
                  <a:close/>
                  <a:moveTo>
                    <a:pt x="154" y="98"/>
                  </a:moveTo>
                  <a:cubicBezTo>
                    <a:pt x="154" y="98"/>
                    <a:pt x="154" y="99"/>
                    <a:pt x="154" y="98"/>
                  </a:cubicBezTo>
                  <a:cubicBezTo>
                    <a:pt x="154" y="98"/>
                    <a:pt x="154" y="98"/>
                    <a:pt x="154" y="98"/>
                  </a:cubicBezTo>
                  <a:cubicBezTo>
                    <a:pt x="154" y="98"/>
                    <a:pt x="154" y="98"/>
                    <a:pt x="154" y="98"/>
                  </a:cubicBezTo>
                  <a:close/>
                  <a:moveTo>
                    <a:pt x="27" y="100"/>
                  </a:moveTo>
                  <a:cubicBezTo>
                    <a:pt x="28" y="99"/>
                    <a:pt x="27" y="99"/>
                    <a:pt x="27" y="98"/>
                  </a:cubicBezTo>
                  <a:cubicBezTo>
                    <a:pt x="27" y="99"/>
                    <a:pt x="27" y="99"/>
                    <a:pt x="27" y="100"/>
                  </a:cubicBezTo>
                  <a:close/>
                  <a:moveTo>
                    <a:pt x="74" y="98"/>
                  </a:moveTo>
                  <a:cubicBezTo>
                    <a:pt x="74" y="98"/>
                    <a:pt x="74" y="99"/>
                    <a:pt x="74" y="99"/>
                  </a:cubicBezTo>
                  <a:cubicBezTo>
                    <a:pt x="74" y="99"/>
                    <a:pt x="74" y="99"/>
                    <a:pt x="74" y="99"/>
                  </a:cubicBezTo>
                  <a:cubicBezTo>
                    <a:pt x="74" y="99"/>
                    <a:pt x="74" y="99"/>
                    <a:pt x="74" y="98"/>
                  </a:cubicBezTo>
                  <a:close/>
                  <a:moveTo>
                    <a:pt x="101" y="99"/>
                  </a:moveTo>
                  <a:cubicBezTo>
                    <a:pt x="101" y="99"/>
                    <a:pt x="101" y="101"/>
                    <a:pt x="101" y="101"/>
                  </a:cubicBezTo>
                  <a:cubicBezTo>
                    <a:pt x="101" y="101"/>
                    <a:pt x="101" y="101"/>
                    <a:pt x="100" y="101"/>
                  </a:cubicBezTo>
                  <a:cubicBezTo>
                    <a:pt x="100" y="101"/>
                    <a:pt x="100" y="102"/>
                    <a:pt x="100" y="102"/>
                  </a:cubicBezTo>
                  <a:cubicBezTo>
                    <a:pt x="101" y="101"/>
                    <a:pt x="102" y="100"/>
                    <a:pt x="102" y="99"/>
                  </a:cubicBezTo>
                  <a:cubicBezTo>
                    <a:pt x="102" y="99"/>
                    <a:pt x="102" y="99"/>
                    <a:pt x="101" y="99"/>
                  </a:cubicBezTo>
                  <a:close/>
                  <a:moveTo>
                    <a:pt x="73" y="99"/>
                  </a:moveTo>
                  <a:cubicBezTo>
                    <a:pt x="73" y="99"/>
                    <a:pt x="72" y="99"/>
                    <a:pt x="72" y="99"/>
                  </a:cubicBezTo>
                  <a:cubicBezTo>
                    <a:pt x="72" y="100"/>
                    <a:pt x="73" y="100"/>
                    <a:pt x="73" y="99"/>
                  </a:cubicBezTo>
                  <a:close/>
                  <a:moveTo>
                    <a:pt x="97" y="99"/>
                  </a:moveTo>
                  <a:cubicBezTo>
                    <a:pt x="97" y="99"/>
                    <a:pt x="97" y="100"/>
                    <a:pt x="97" y="100"/>
                  </a:cubicBezTo>
                  <a:cubicBezTo>
                    <a:pt x="97" y="99"/>
                    <a:pt x="98" y="99"/>
                    <a:pt x="97" y="99"/>
                  </a:cubicBezTo>
                  <a:close/>
                  <a:moveTo>
                    <a:pt x="133" y="99"/>
                  </a:moveTo>
                  <a:cubicBezTo>
                    <a:pt x="133" y="99"/>
                    <a:pt x="132" y="100"/>
                    <a:pt x="133" y="100"/>
                  </a:cubicBezTo>
                  <a:cubicBezTo>
                    <a:pt x="133" y="99"/>
                    <a:pt x="133" y="99"/>
                    <a:pt x="133" y="99"/>
                  </a:cubicBezTo>
                  <a:close/>
                  <a:moveTo>
                    <a:pt x="134" y="100"/>
                  </a:moveTo>
                  <a:cubicBezTo>
                    <a:pt x="134" y="100"/>
                    <a:pt x="134" y="99"/>
                    <a:pt x="133" y="99"/>
                  </a:cubicBezTo>
                  <a:cubicBezTo>
                    <a:pt x="133" y="100"/>
                    <a:pt x="134" y="100"/>
                    <a:pt x="134" y="100"/>
                  </a:cubicBezTo>
                  <a:close/>
                  <a:moveTo>
                    <a:pt x="71" y="99"/>
                  </a:moveTo>
                  <a:cubicBezTo>
                    <a:pt x="70" y="99"/>
                    <a:pt x="70" y="100"/>
                    <a:pt x="70" y="100"/>
                  </a:cubicBezTo>
                  <a:cubicBezTo>
                    <a:pt x="71" y="100"/>
                    <a:pt x="71" y="100"/>
                    <a:pt x="71" y="100"/>
                  </a:cubicBezTo>
                  <a:cubicBezTo>
                    <a:pt x="71" y="100"/>
                    <a:pt x="71" y="100"/>
                    <a:pt x="71" y="99"/>
                  </a:cubicBezTo>
                  <a:close/>
                  <a:moveTo>
                    <a:pt x="65" y="100"/>
                  </a:moveTo>
                  <a:cubicBezTo>
                    <a:pt x="67" y="100"/>
                    <a:pt x="67" y="100"/>
                    <a:pt x="68" y="100"/>
                  </a:cubicBezTo>
                  <a:cubicBezTo>
                    <a:pt x="68" y="100"/>
                    <a:pt x="69" y="100"/>
                    <a:pt x="69" y="100"/>
                  </a:cubicBezTo>
                  <a:cubicBezTo>
                    <a:pt x="68" y="100"/>
                    <a:pt x="67" y="100"/>
                    <a:pt x="65" y="100"/>
                  </a:cubicBezTo>
                  <a:close/>
                  <a:moveTo>
                    <a:pt x="143" y="100"/>
                  </a:moveTo>
                  <a:cubicBezTo>
                    <a:pt x="143" y="100"/>
                    <a:pt x="143" y="100"/>
                    <a:pt x="143" y="100"/>
                  </a:cubicBezTo>
                  <a:cubicBezTo>
                    <a:pt x="142" y="100"/>
                    <a:pt x="143" y="101"/>
                    <a:pt x="143" y="101"/>
                  </a:cubicBezTo>
                  <a:cubicBezTo>
                    <a:pt x="143" y="101"/>
                    <a:pt x="143" y="101"/>
                    <a:pt x="143" y="100"/>
                  </a:cubicBezTo>
                  <a:close/>
                  <a:moveTo>
                    <a:pt x="109" y="101"/>
                  </a:moveTo>
                  <a:cubicBezTo>
                    <a:pt x="109" y="101"/>
                    <a:pt x="110" y="101"/>
                    <a:pt x="110" y="101"/>
                  </a:cubicBezTo>
                  <a:cubicBezTo>
                    <a:pt x="109" y="100"/>
                    <a:pt x="109" y="101"/>
                    <a:pt x="109" y="101"/>
                  </a:cubicBezTo>
                  <a:cubicBezTo>
                    <a:pt x="109" y="101"/>
                    <a:pt x="109" y="101"/>
                    <a:pt x="109" y="101"/>
                  </a:cubicBezTo>
                  <a:close/>
                  <a:moveTo>
                    <a:pt x="106" y="102"/>
                  </a:moveTo>
                  <a:cubicBezTo>
                    <a:pt x="106" y="102"/>
                    <a:pt x="106" y="101"/>
                    <a:pt x="106" y="101"/>
                  </a:cubicBezTo>
                  <a:cubicBezTo>
                    <a:pt x="106" y="101"/>
                    <a:pt x="106" y="101"/>
                    <a:pt x="106" y="102"/>
                  </a:cubicBezTo>
                  <a:close/>
                  <a:moveTo>
                    <a:pt x="70" y="101"/>
                  </a:moveTo>
                  <a:cubicBezTo>
                    <a:pt x="70" y="101"/>
                    <a:pt x="70" y="101"/>
                    <a:pt x="71" y="101"/>
                  </a:cubicBezTo>
                  <a:cubicBezTo>
                    <a:pt x="71" y="101"/>
                    <a:pt x="71" y="101"/>
                    <a:pt x="71" y="101"/>
                  </a:cubicBezTo>
                  <a:cubicBezTo>
                    <a:pt x="70" y="101"/>
                    <a:pt x="70" y="101"/>
                    <a:pt x="70" y="101"/>
                  </a:cubicBezTo>
                  <a:close/>
                  <a:moveTo>
                    <a:pt x="139" y="102"/>
                  </a:moveTo>
                  <a:cubicBezTo>
                    <a:pt x="138" y="102"/>
                    <a:pt x="139" y="101"/>
                    <a:pt x="138" y="101"/>
                  </a:cubicBezTo>
                  <a:cubicBezTo>
                    <a:pt x="138" y="102"/>
                    <a:pt x="138" y="102"/>
                    <a:pt x="138" y="102"/>
                  </a:cubicBezTo>
                  <a:cubicBezTo>
                    <a:pt x="138" y="102"/>
                    <a:pt x="138" y="102"/>
                    <a:pt x="139" y="102"/>
                  </a:cubicBezTo>
                  <a:cubicBezTo>
                    <a:pt x="139" y="102"/>
                    <a:pt x="139" y="102"/>
                    <a:pt x="139" y="102"/>
                  </a:cubicBezTo>
                  <a:close/>
                  <a:moveTo>
                    <a:pt x="30" y="102"/>
                  </a:moveTo>
                  <a:cubicBezTo>
                    <a:pt x="29" y="102"/>
                    <a:pt x="29" y="102"/>
                    <a:pt x="30" y="102"/>
                  </a:cubicBezTo>
                  <a:cubicBezTo>
                    <a:pt x="30" y="102"/>
                    <a:pt x="30" y="102"/>
                    <a:pt x="30" y="102"/>
                  </a:cubicBezTo>
                  <a:close/>
                  <a:moveTo>
                    <a:pt x="155" y="104"/>
                  </a:moveTo>
                  <a:cubicBezTo>
                    <a:pt x="156" y="103"/>
                    <a:pt x="156" y="102"/>
                    <a:pt x="155" y="102"/>
                  </a:cubicBezTo>
                  <a:cubicBezTo>
                    <a:pt x="156" y="103"/>
                    <a:pt x="155" y="103"/>
                    <a:pt x="155" y="104"/>
                  </a:cubicBezTo>
                  <a:close/>
                  <a:moveTo>
                    <a:pt x="153" y="111"/>
                  </a:moveTo>
                  <a:cubicBezTo>
                    <a:pt x="153" y="111"/>
                    <a:pt x="154" y="111"/>
                    <a:pt x="154" y="111"/>
                  </a:cubicBezTo>
                  <a:cubicBezTo>
                    <a:pt x="154" y="109"/>
                    <a:pt x="153" y="109"/>
                    <a:pt x="152" y="108"/>
                  </a:cubicBezTo>
                  <a:cubicBezTo>
                    <a:pt x="152" y="107"/>
                    <a:pt x="153" y="107"/>
                    <a:pt x="153" y="106"/>
                  </a:cubicBezTo>
                  <a:cubicBezTo>
                    <a:pt x="153" y="106"/>
                    <a:pt x="153" y="106"/>
                    <a:pt x="153" y="105"/>
                  </a:cubicBezTo>
                  <a:cubicBezTo>
                    <a:pt x="154" y="105"/>
                    <a:pt x="153" y="105"/>
                    <a:pt x="153" y="104"/>
                  </a:cubicBezTo>
                  <a:cubicBezTo>
                    <a:pt x="153" y="103"/>
                    <a:pt x="154" y="102"/>
                    <a:pt x="153" y="102"/>
                  </a:cubicBezTo>
                  <a:cubicBezTo>
                    <a:pt x="153" y="102"/>
                    <a:pt x="153" y="102"/>
                    <a:pt x="152" y="102"/>
                  </a:cubicBezTo>
                  <a:cubicBezTo>
                    <a:pt x="153" y="103"/>
                    <a:pt x="153" y="103"/>
                    <a:pt x="153" y="105"/>
                  </a:cubicBezTo>
                  <a:cubicBezTo>
                    <a:pt x="152" y="105"/>
                    <a:pt x="151" y="105"/>
                    <a:pt x="150" y="105"/>
                  </a:cubicBezTo>
                  <a:cubicBezTo>
                    <a:pt x="151" y="106"/>
                    <a:pt x="151" y="106"/>
                    <a:pt x="151" y="106"/>
                  </a:cubicBezTo>
                  <a:cubicBezTo>
                    <a:pt x="152" y="106"/>
                    <a:pt x="151" y="108"/>
                    <a:pt x="151" y="109"/>
                  </a:cubicBezTo>
                  <a:cubicBezTo>
                    <a:pt x="152" y="110"/>
                    <a:pt x="151" y="112"/>
                    <a:pt x="151" y="112"/>
                  </a:cubicBezTo>
                  <a:cubicBezTo>
                    <a:pt x="152" y="112"/>
                    <a:pt x="152" y="111"/>
                    <a:pt x="153" y="111"/>
                  </a:cubicBezTo>
                  <a:close/>
                  <a:moveTo>
                    <a:pt x="146" y="102"/>
                  </a:moveTo>
                  <a:cubicBezTo>
                    <a:pt x="146" y="103"/>
                    <a:pt x="146" y="103"/>
                    <a:pt x="146" y="104"/>
                  </a:cubicBezTo>
                  <a:cubicBezTo>
                    <a:pt x="146" y="104"/>
                    <a:pt x="146" y="103"/>
                    <a:pt x="146" y="102"/>
                  </a:cubicBezTo>
                  <a:close/>
                  <a:moveTo>
                    <a:pt x="67" y="103"/>
                  </a:moveTo>
                  <a:cubicBezTo>
                    <a:pt x="67" y="103"/>
                    <a:pt x="68" y="103"/>
                    <a:pt x="68" y="104"/>
                  </a:cubicBezTo>
                  <a:cubicBezTo>
                    <a:pt x="68" y="104"/>
                    <a:pt x="68" y="103"/>
                    <a:pt x="68" y="103"/>
                  </a:cubicBezTo>
                  <a:cubicBezTo>
                    <a:pt x="68" y="103"/>
                    <a:pt x="67" y="103"/>
                    <a:pt x="67" y="103"/>
                  </a:cubicBezTo>
                  <a:close/>
                  <a:moveTo>
                    <a:pt x="141" y="103"/>
                  </a:moveTo>
                  <a:cubicBezTo>
                    <a:pt x="141" y="103"/>
                    <a:pt x="141" y="102"/>
                    <a:pt x="141" y="103"/>
                  </a:cubicBezTo>
                  <a:cubicBezTo>
                    <a:pt x="141" y="103"/>
                    <a:pt x="141" y="103"/>
                    <a:pt x="141" y="103"/>
                  </a:cubicBezTo>
                  <a:close/>
                  <a:moveTo>
                    <a:pt x="99" y="103"/>
                  </a:moveTo>
                  <a:cubicBezTo>
                    <a:pt x="99" y="103"/>
                    <a:pt x="99" y="103"/>
                    <a:pt x="99" y="104"/>
                  </a:cubicBezTo>
                  <a:cubicBezTo>
                    <a:pt x="100" y="103"/>
                    <a:pt x="100" y="103"/>
                    <a:pt x="100" y="103"/>
                  </a:cubicBezTo>
                  <a:cubicBezTo>
                    <a:pt x="100" y="103"/>
                    <a:pt x="100" y="103"/>
                    <a:pt x="99" y="103"/>
                  </a:cubicBezTo>
                  <a:close/>
                  <a:moveTo>
                    <a:pt x="138" y="103"/>
                  </a:moveTo>
                  <a:cubicBezTo>
                    <a:pt x="138" y="103"/>
                    <a:pt x="138" y="103"/>
                    <a:pt x="138" y="103"/>
                  </a:cubicBezTo>
                  <a:cubicBezTo>
                    <a:pt x="138" y="103"/>
                    <a:pt x="138" y="103"/>
                    <a:pt x="138" y="103"/>
                  </a:cubicBezTo>
                  <a:cubicBezTo>
                    <a:pt x="138" y="103"/>
                    <a:pt x="138" y="103"/>
                    <a:pt x="138" y="103"/>
                  </a:cubicBezTo>
                  <a:close/>
                  <a:moveTo>
                    <a:pt x="156" y="104"/>
                  </a:moveTo>
                  <a:cubicBezTo>
                    <a:pt x="156" y="104"/>
                    <a:pt x="157" y="103"/>
                    <a:pt x="156" y="103"/>
                  </a:cubicBezTo>
                  <a:cubicBezTo>
                    <a:pt x="156" y="103"/>
                    <a:pt x="156" y="104"/>
                    <a:pt x="156" y="104"/>
                  </a:cubicBezTo>
                  <a:close/>
                  <a:moveTo>
                    <a:pt x="83" y="105"/>
                  </a:moveTo>
                  <a:cubicBezTo>
                    <a:pt x="83" y="105"/>
                    <a:pt x="82" y="105"/>
                    <a:pt x="82" y="106"/>
                  </a:cubicBezTo>
                  <a:cubicBezTo>
                    <a:pt x="82" y="105"/>
                    <a:pt x="83" y="106"/>
                    <a:pt x="83" y="106"/>
                  </a:cubicBezTo>
                  <a:cubicBezTo>
                    <a:pt x="83" y="105"/>
                    <a:pt x="83" y="105"/>
                    <a:pt x="84" y="105"/>
                  </a:cubicBezTo>
                  <a:cubicBezTo>
                    <a:pt x="84" y="105"/>
                    <a:pt x="84" y="104"/>
                    <a:pt x="83" y="105"/>
                  </a:cubicBezTo>
                  <a:close/>
                  <a:moveTo>
                    <a:pt x="50" y="106"/>
                  </a:moveTo>
                  <a:cubicBezTo>
                    <a:pt x="50" y="105"/>
                    <a:pt x="50" y="105"/>
                    <a:pt x="50" y="105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50" y="105"/>
                    <a:pt x="50" y="106"/>
                    <a:pt x="50" y="106"/>
                  </a:cubicBezTo>
                  <a:close/>
                  <a:moveTo>
                    <a:pt x="117" y="105"/>
                  </a:moveTo>
                  <a:cubicBezTo>
                    <a:pt x="117" y="106"/>
                    <a:pt x="117" y="106"/>
                    <a:pt x="117" y="106"/>
                  </a:cubicBezTo>
                  <a:cubicBezTo>
                    <a:pt x="117" y="106"/>
                    <a:pt x="117" y="105"/>
                    <a:pt x="117" y="105"/>
                  </a:cubicBezTo>
                  <a:close/>
                  <a:moveTo>
                    <a:pt x="8" y="107"/>
                  </a:moveTo>
                  <a:cubicBezTo>
                    <a:pt x="9" y="107"/>
                    <a:pt x="9" y="107"/>
                    <a:pt x="9" y="107"/>
                  </a:cubicBezTo>
                  <a:cubicBezTo>
                    <a:pt x="9" y="107"/>
                    <a:pt x="9" y="106"/>
                    <a:pt x="8" y="106"/>
                  </a:cubicBezTo>
                  <a:cubicBezTo>
                    <a:pt x="8" y="106"/>
                    <a:pt x="8" y="106"/>
                    <a:pt x="8" y="107"/>
                  </a:cubicBezTo>
                  <a:close/>
                  <a:moveTo>
                    <a:pt x="49" y="106"/>
                  </a:moveTo>
                  <a:cubicBezTo>
                    <a:pt x="49" y="106"/>
                    <a:pt x="49" y="106"/>
                    <a:pt x="49" y="106"/>
                  </a:cubicBezTo>
                  <a:cubicBezTo>
                    <a:pt x="49" y="106"/>
                    <a:pt x="49" y="106"/>
                    <a:pt x="49" y="106"/>
                  </a:cubicBezTo>
                  <a:close/>
                  <a:moveTo>
                    <a:pt x="31" y="107"/>
                  </a:moveTo>
                  <a:cubicBezTo>
                    <a:pt x="31" y="107"/>
                    <a:pt x="30" y="107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0" y="107"/>
                    <a:pt x="30" y="108"/>
                    <a:pt x="31" y="108"/>
                  </a:cubicBezTo>
                  <a:cubicBezTo>
                    <a:pt x="31" y="108"/>
                    <a:pt x="31" y="108"/>
                    <a:pt x="30" y="108"/>
                  </a:cubicBezTo>
                  <a:cubicBezTo>
                    <a:pt x="31" y="108"/>
                    <a:pt x="31" y="107"/>
                    <a:pt x="31" y="107"/>
                  </a:cubicBezTo>
                  <a:close/>
                  <a:moveTo>
                    <a:pt x="5" y="107"/>
                  </a:moveTo>
                  <a:cubicBezTo>
                    <a:pt x="5" y="109"/>
                    <a:pt x="6" y="110"/>
                    <a:pt x="6" y="111"/>
                  </a:cubicBezTo>
                  <a:cubicBezTo>
                    <a:pt x="6" y="112"/>
                    <a:pt x="5" y="111"/>
                    <a:pt x="5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7" y="113"/>
                    <a:pt x="7" y="114"/>
                    <a:pt x="7" y="115"/>
                  </a:cubicBezTo>
                  <a:cubicBezTo>
                    <a:pt x="7" y="115"/>
                    <a:pt x="8" y="116"/>
                    <a:pt x="8" y="116"/>
                  </a:cubicBezTo>
                  <a:cubicBezTo>
                    <a:pt x="9" y="116"/>
                    <a:pt x="9" y="116"/>
                    <a:pt x="9" y="115"/>
                  </a:cubicBezTo>
                  <a:cubicBezTo>
                    <a:pt x="8" y="113"/>
                    <a:pt x="7" y="109"/>
                    <a:pt x="5" y="107"/>
                  </a:cubicBezTo>
                  <a:close/>
                  <a:moveTo>
                    <a:pt x="3" y="108"/>
                  </a:moveTo>
                  <a:cubicBezTo>
                    <a:pt x="3" y="108"/>
                    <a:pt x="3" y="109"/>
                    <a:pt x="3" y="109"/>
                  </a:cubicBezTo>
                  <a:cubicBezTo>
                    <a:pt x="3" y="108"/>
                    <a:pt x="3" y="108"/>
                    <a:pt x="3" y="108"/>
                  </a:cubicBezTo>
                  <a:close/>
                  <a:moveTo>
                    <a:pt x="100" y="108"/>
                  </a:moveTo>
                  <a:cubicBezTo>
                    <a:pt x="99" y="108"/>
                    <a:pt x="99" y="108"/>
                    <a:pt x="99" y="108"/>
                  </a:cubicBezTo>
                  <a:cubicBezTo>
                    <a:pt x="99" y="108"/>
                    <a:pt x="100" y="109"/>
                    <a:pt x="100" y="108"/>
                  </a:cubicBezTo>
                  <a:close/>
                  <a:moveTo>
                    <a:pt x="6" y="111"/>
                  </a:moveTo>
                  <a:cubicBezTo>
                    <a:pt x="5" y="110"/>
                    <a:pt x="5" y="109"/>
                    <a:pt x="5" y="108"/>
                  </a:cubicBezTo>
                  <a:cubicBezTo>
                    <a:pt x="4" y="109"/>
                    <a:pt x="5" y="109"/>
                    <a:pt x="5" y="109"/>
                  </a:cubicBezTo>
                  <a:cubicBezTo>
                    <a:pt x="5" y="110"/>
                    <a:pt x="5" y="110"/>
                    <a:pt x="6" y="111"/>
                  </a:cubicBezTo>
                  <a:close/>
                  <a:moveTo>
                    <a:pt x="48" y="109"/>
                  </a:moveTo>
                  <a:cubicBezTo>
                    <a:pt x="48" y="109"/>
                    <a:pt x="48" y="110"/>
                    <a:pt x="49" y="109"/>
                  </a:cubicBezTo>
                  <a:cubicBezTo>
                    <a:pt x="48" y="109"/>
                    <a:pt x="49" y="109"/>
                    <a:pt x="48" y="109"/>
                  </a:cubicBezTo>
                  <a:close/>
                  <a:moveTo>
                    <a:pt x="23" y="110"/>
                  </a:moveTo>
                  <a:cubicBezTo>
                    <a:pt x="24" y="110"/>
                    <a:pt x="24" y="111"/>
                    <a:pt x="24" y="110"/>
                  </a:cubicBezTo>
                  <a:cubicBezTo>
                    <a:pt x="24" y="110"/>
                    <a:pt x="24" y="109"/>
                    <a:pt x="23" y="110"/>
                  </a:cubicBezTo>
                  <a:cubicBezTo>
                    <a:pt x="24" y="110"/>
                    <a:pt x="23" y="110"/>
                    <a:pt x="23" y="110"/>
                  </a:cubicBezTo>
                  <a:close/>
                  <a:moveTo>
                    <a:pt x="25" y="110"/>
                  </a:moveTo>
                  <a:cubicBezTo>
                    <a:pt x="24" y="110"/>
                    <a:pt x="24" y="110"/>
                    <a:pt x="24" y="110"/>
                  </a:cubicBezTo>
                  <a:cubicBezTo>
                    <a:pt x="24" y="110"/>
                    <a:pt x="24" y="110"/>
                    <a:pt x="24" y="110"/>
                  </a:cubicBezTo>
                  <a:cubicBezTo>
                    <a:pt x="25" y="110"/>
                    <a:pt x="25" y="110"/>
                    <a:pt x="25" y="110"/>
                  </a:cubicBezTo>
                  <a:close/>
                  <a:moveTo>
                    <a:pt x="106" y="111"/>
                  </a:moveTo>
                  <a:cubicBezTo>
                    <a:pt x="106" y="111"/>
                    <a:pt x="106" y="110"/>
                    <a:pt x="106" y="110"/>
                  </a:cubicBezTo>
                  <a:cubicBezTo>
                    <a:pt x="106" y="110"/>
                    <a:pt x="106" y="111"/>
                    <a:pt x="106" y="111"/>
                  </a:cubicBezTo>
                  <a:close/>
                  <a:moveTo>
                    <a:pt x="153" y="112"/>
                  </a:moveTo>
                  <a:cubicBezTo>
                    <a:pt x="153" y="112"/>
                    <a:pt x="154" y="112"/>
                    <a:pt x="154" y="112"/>
                  </a:cubicBezTo>
                  <a:cubicBezTo>
                    <a:pt x="153" y="112"/>
                    <a:pt x="153" y="114"/>
                    <a:pt x="152" y="115"/>
                  </a:cubicBezTo>
                  <a:cubicBezTo>
                    <a:pt x="154" y="114"/>
                    <a:pt x="154" y="113"/>
                    <a:pt x="154" y="111"/>
                  </a:cubicBezTo>
                  <a:cubicBezTo>
                    <a:pt x="154" y="111"/>
                    <a:pt x="153" y="111"/>
                    <a:pt x="153" y="112"/>
                  </a:cubicBezTo>
                  <a:close/>
                  <a:moveTo>
                    <a:pt x="62" y="112"/>
                  </a:moveTo>
                  <a:cubicBezTo>
                    <a:pt x="63" y="112"/>
                    <a:pt x="63" y="113"/>
                    <a:pt x="64" y="113"/>
                  </a:cubicBezTo>
                  <a:cubicBezTo>
                    <a:pt x="64" y="112"/>
                    <a:pt x="62" y="112"/>
                    <a:pt x="62" y="112"/>
                  </a:cubicBezTo>
                  <a:close/>
                  <a:moveTo>
                    <a:pt x="27" y="116"/>
                  </a:moveTo>
                  <a:cubicBezTo>
                    <a:pt x="27" y="115"/>
                    <a:pt x="28" y="115"/>
                    <a:pt x="28" y="115"/>
                  </a:cubicBezTo>
                  <a:cubicBezTo>
                    <a:pt x="27" y="113"/>
                    <a:pt x="26" y="113"/>
                    <a:pt x="24" y="112"/>
                  </a:cubicBezTo>
                  <a:cubicBezTo>
                    <a:pt x="24" y="113"/>
                    <a:pt x="25" y="113"/>
                    <a:pt x="25" y="114"/>
                  </a:cubicBezTo>
                  <a:cubicBezTo>
                    <a:pt x="25" y="114"/>
                    <a:pt x="26" y="116"/>
                    <a:pt x="27" y="116"/>
                  </a:cubicBezTo>
                  <a:close/>
                  <a:moveTo>
                    <a:pt x="130" y="112"/>
                  </a:moveTo>
                  <a:cubicBezTo>
                    <a:pt x="130" y="112"/>
                    <a:pt x="129" y="113"/>
                    <a:pt x="130" y="113"/>
                  </a:cubicBezTo>
                  <a:cubicBezTo>
                    <a:pt x="130" y="113"/>
                    <a:pt x="130" y="112"/>
                    <a:pt x="130" y="112"/>
                  </a:cubicBezTo>
                  <a:close/>
                  <a:moveTo>
                    <a:pt x="155" y="113"/>
                  </a:moveTo>
                  <a:cubicBezTo>
                    <a:pt x="155" y="113"/>
                    <a:pt x="156" y="113"/>
                    <a:pt x="155" y="113"/>
                  </a:cubicBezTo>
                  <a:cubicBezTo>
                    <a:pt x="156" y="113"/>
                    <a:pt x="156" y="113"/>
                    <a:pt x="156" y="113"/>
                  </a:cubicBezTo>
                  <a:cubicBezTo>
                    <a:pt x="156" y="113"/>
                    <a:pt x="156" y="113"/>
                    <a:pt x="156" y="113"/>
                  </a:cubicBezTo>
                  <a:cubicBezTo>
                    <a:pt x="156" y="113"/>
                    <a:pt x="156" y="113"/>
                    <a:pt x="155" y="113"/>
                  </a:cubicBezTo>
                  <a:close/>
                  <a:moveTo>
                    <a:pt x="79" y="114"/>
                  </a:moveTo>
                  <a:cubicBezTo>
                    <a:pt x="79" y="113"/>
                    <a:pt x="80" y="114"/>
                    <a:pt x="80" y="113"/>
                  </a:cubicBezTo>
                  <a:cubicBezTo>
                    <a:pt x="80" y="113"/>
                    <a:pt x="79" y="113"/>
                    <a:pt x="79" y="114"/>
                  </a:cubicBezTo>
                  <a:close/>
                  <a:moveTo>
                    <a:pt x="136" y="113"/>
                  </a:moveTo>
                  <a:cubicBezTo>
                    <a:pt x="135" y="113"/>
                    <a:pt x="135" y="114"/>
                    <a:pt x="135" y="114"/>
                  </a:cubicBezTo>
                  <a:cubicBezTo>
                    <a:pt x="135" y="114"/>
                    <a:pt x="136" y="114"/>
                    <a:pt x="136" y="113"/>
                  </a:cubicBezTo>
                  <a:close/>
                  <a:moveTo>
                    <a:pt x="150" y="114"/>
                  </a:moveTo>
                  <a:cubicBezTo>
                    <a:pt x="150" y="114"/>
                    <a:pt x="149" y="115"/>
                    <a:pt x="150" y="115"/>
                  </a:cubicBezTo>
                  <a:cubicBezTo>
                    <a:pt x="150" y="115"/>
                    <a:pt x="150" y="114"/>
                    <a:pt x="150" y="114"/>
                  </a:cubicBezTo>
                  <a:close/>
                  <a:moveTo>
                    <a:pt x="129" y="115"/>
                  </a:moveTo>
                  <a:cubicBezTo>
                    <a:pt x="129" y="116"/>
                    <a:pt x="129" y="116"/>
                    <a:pt x="130" y="116"/>
                  </a:cubicBezTo>
                  <a:cubicBezTo>
                    <a:pt x="130" y="116"/>
                    <a:pt x="130" y="115"/>
                    <a:pt x="130" y="115"/>
                  </a:cubicBezTo>
                  <a:cubicBezTo>
                    <a:pt x="130" y="116"/>
                    <a:pt x="130" y="116"/>
                    <a:pt x="130" y="116"/>
                  </a:cubicBezTo>
                  <a:cubicBezTo>
                    <a:pt x="131" y="116"/>
                    <a:pt x="131" y="115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15"/>
                    <a:pt x="129" y="115"/>
                    <a:pt x="129" y="115"/>
                  </a:cubicBezTo>
                  <a:close/>
                  <a:moveTo>
                    <a:pt x="129" y="115"/>
                  </a:moveTo>
                  <a:cubicBezTo>
                    <a:pt x="128" y="115"/>
                    <a:pt x="128" y="115"/>
                    <a:pt x="128" y="115"/>
                  </a:cubicBezTo>
                  <a:cubicBezTo>
                    <a:pt x="128" y="115"/>
                    <a:pt x="128" y="115"/>
                    <a:pt x="128" y="116"/>
                  </a:cubicBezTo>
                  <a:cubicBezTo>
                    <a:pt x="129" y="116"/>
                    <a:pt x="129" y="115"/>
                    <a:pt x="129" y="115"/>
                  </a:cubicBezTo>
                  <a:close/>
                  <a:moveTo>
                    <a:pt x="142" y="115"/>
                  </a:moveTo>
                  <a:cubicBezTo>
                    <a:pt x="141" y="115"/>
                    <a:pt x="141" y="115"/>
                    <a:pt x="141" y="115"/>
                  </a:cubicBezTo>
                  <a:cubicBezTo>
                    <a:pt x="141" y="115"/>
                    <a:pt x="141" y="115"/>
                    <a:pt x="141" y="115"/>
                  </a:cubicBezTo>
                  <a:cubicBezTo>
                    <a:pt x="142" y="115"/>
                    <a:pt x="142" y="115"/>
                    <a:pt x="142" y="115"/>
                  </a:cubicBezTo>
                  <a:close/>
                  <a:moveTo>
                    <a:pt x="146" y="115"/>
                  </a:moveTo>
                  <a:cubicBezTo>
                    <a:pt x="146" y="116"/>
                    <a:pt x="146" y="116"/>
                    <a:pt x="146" y="116"/>
                  </a:cubicBezTo>
                  <a:cubicBezTo>
                    <a:pt x="144" y="116"/>
                    <a:pt x="145" y="118"/>
                    <a:pt x="145" y="118"/>
                  </a:cubicBezTo>
                  <a:cubicBezTo>
                    <a:pt x="145" y="118"/>
                    <a:pt x="145" y="119"/>
                    <a:pt x="145" y="119"/>
                  </a:cubicBezTo>
                  <a:cubicBezTo>
                    <a:pt x="145" y="119"/>
                    <a:pt x="146" y="118"/>
                    <a:pt x="146" y="118"/>
                  </a:cubicBezTo>
                  <a:cubicBezTo>
                    <a:pt x="145" y="117"/>
                    <a:pt x="147" y="116"/>
                    <a:pt x="146" y="115"/>
                  </a:cubicBezTo>
                  <a:close/>
                  <a:moveTo>
                    <a:pt x="21" y="115"/>
                  </a:moveTo>
                  <a:cubicBezTo>
                    <a:pt x="21" y="115"/>
                    <a:pt x="21" y="115"/>
                    <a:pt x="20" y="115"/>
                  </a:cubicBezTo>
                  <a:cubicBezTo>
                    <a:pt x="20" y="116"/>
                    <a:pt x="21" y="116"/>
                    <a:pt x="21" y="116"/>
                  </a:cubicBezTo>
                  <a:cubicBezTo>
                    <a:pt x="21" y="116"/>
                    <a:pt x="21" y="115"/>
                    <a:pt x="21" y="115"/>
                  </a:cubicBezTo>
                  <a:close/>
                  <a:moveTo>
                    <a:pt x="36" y="115"/>
                  </a:moveTo>
                  <a:cubicBezTo>
                    <a:pt x="36" y="116"/>
                    <a:pt x="37" y="116"/>
                    <a:pt x="37" y="116"/>
                  </a:cubicBezTo>
                  <a:cubicBezTo>
                    <a:pt x="37" y="116"/>
                    <a:pt x="37" y="116"/>
                    <a:pt x="36" y="115"/>
                  </a:cubicBezTo>
                  <a:close/>
                  <a:moveTo>
                    <a:pt x="84" y="116"/>
                  </a:moveTo>
                  <a:cubicBezTo>
                    <a:pt x="84" y="116"/>
                    <a:pt x="83" y="116"/>
                    <a:pt x="83" y="116"/>
                  </a:cubicBezTo>
                  <a:cubicBezTo>
                    <a:pt x="84" y="116"/>
                    <a:pt x="84" y="116"/>
                    <a:pt x="84" y="116"/>
                  </a:cubicBezTo>
                  <a:cubicBezTo>
                    <a:pt x="84" y="116"/>
                    <a:pt x="84" y="116"/>
                    <a:pt x="84" y="116"/>
                  </a:cubicBezTo>
                  <a:close/>
                  <a:moveTo>
                    <a:pt x="118" y="116"/>
                  </a:moveTo>
                  <a:cubicBezTo>
                    <a:pt x="118" y="116"/>
                    <a:pt x="117" y="116"/>
                    <a:pt x="117" y="116"/>
                  </a:cubicBezTo>
                  <a:cubicBezTo>
                    <a:pt x="117" y="116"/>
                    <a:pt x="117" y="117"/>
                    <a:pt x="117" y="117"/>
                  </a:cubicBezTo>
                  <a:cubicBezTo>
                    <a:pt x="117" y="117"/>
                    <a:pt x="118" y="116"/>
                    <a:pt x="118" y="116"/>
                  </a:cubicBezTo>
                  <a:close/>
                  <a:moveTo>
                    <a:pt x="9" y="117"/>
                  </a:moveTo>
                  <a:cubicBezTo>
                    <a:pt x="9" y="118"/>
                    <a:pt x="10" y="118"/>
                    <a:pt x="10" y="119"/>
                  </a:cubicBezTo>
                  <a:cubicBezTo>
                    <a:pt x="11" y="118"/>
                    <a:pt x="10" y="117"/>
                    <a:pt x="10" y="117"/>
                  </a:cubicBezTo>
                  <a:lnTo>
                    <a:pt x="9" y="117"/>
                  </a:lnTo>
                  <a:close/>
                  <a:moveTo>
                    <a:pt x="25" y="117"/>
                  </a:moveTo>
                  <a:cubicBezTo>
                    <a:pt x="25" y="118"/>
                    <a:pt x="25" y="119"/>
                    <a:pt x="26" y="119"/>
                  </a:cubicBezTo>
                  <a:cubicBezTo>
                    <a:pt x="26" y="118"/>
                    <a:pt x="25" y="118"/>
                    <a:pt x="25" y="117"/>
                  </a:cubicBezTo>
                  <a:close/>
                  <a:moveTo>
                    <a:pt x="21" y="118"/>
                  </a:moveTo>
                  <a:cubicBezTo>
                    <a:pt x="21" y="118"/>
                    <a:pt x="21" y="118"/>
                    <a:pt x="21" y="118"/>
                  </a:cubicBezTo>
                  <a:cubicBezTo>
                    <a:pt x="21" y="118"/>
                    <a:pt x="21" y="118"/>
                    <a:pt x="21" y="118"/>
                  </a:cubicBezTo>
                  <a:cubicBezTo>
                    <a:pt x="21" y="118"/>
                    <a:pt x="21" y="118"/>
                    <a:pt x="21" y="118"/>
                  </a:cubicBezTo>
                  <a:close/>
                  <a:moveTo>
                    <a:pt x="103" y="118"/>
                  </a:moveTo>
                  <a:cubicBezTo>
                    <a:pt x="103" y="118"/>
                    <a:pt x="103" y="118"/>
                    <a:pt x="103" y="118"/>
                  </a:cubicBezTo>
                  <a:cubicBezTo>
                    <a:pt x="103" y="118"/>
                    <a:pt x="103" y="119"/>
                    <a:pt x="104" y="119"/>
                  </a:cubicBezTo>
                  <a:cubicBezTo>
                    <a:pt x="104" y="118"/>
                    <a:pt x="103" y="118"/>
                    <a:pt x="103" y="118"/>
                  </a:cubicBezTo>
                  <a:cubicBezTo>
                    <a:pt x="103" y="118"/>
                    <a:pt x="103" y="118"/>
                    <a:pt x="103" y="118"/>
                  </a:cubicBezTo>
                  <a:close/>
                  <a:moveTo>
                    <a:pt x="147" y="119"/>
                  </a:moveTo>
                  <a:cubicBezTo>
                    <a:pt x="147" y="119"/>
                    <a:pt x="147" y="118"/>
                    <a:pt x="147" y="118"/>
                  </a:cubicBezTo>
                  <a:cubicBezTo>
                    <a:pt x="147" y="118"/>
                    <a:pt x="147" y="119"/>
                    <a:pt x="147" y="119"/>
                  </a:cubicBezTo>
                  <a:close/>
                  <a:moveTo>
                    <a:pt x="85" y="120"/>
                  </a:moveTo>
                  <a:cubicBezTo>
                    <a:pt x="85" y="120"/>
                    <a:pt x="85" y="120"/>
                    <a:pt x="85" y="120"/>
                  </a:cubicBezTo>
                  <a:cubicBezTo>
                    <a:pt x="86" y="120"/>
                    <a:pt x="86" y="120"/>
                    <a:pt x="86" y="119"/>
                  </a:cubicBezTo>
                  <a:cubicBezTo>
                    <a:pt x="87" y="120"/>
                    <a:pt x="88" y="119"/>
                    <a:pt x="88" y="118"/>
                  </a:cubicBezTo>
                  <a:cubicBezTo>
                    <a:pt x="87" y="118"/>
                    <a:pt x="87" y="119"/>
                    <a:pt x="86" y="119"/>
                  </a:cubicBezTo>
                  <a:cubicBezTo>
                    <a:pt x="86" y="119"/>
                    <a:pt x="85" y="119"/>
                    <a:pt x="85" y="120"/>
                  </a:cubicBezTo>
                  <a:close/>
                  <a:moveTo>
                    <a:pt x="89" y="118"/>
                  </a:moveTo>
                  <a:cubicBezTo>
                    <a:pt x="89" y="119"/>
                    <a:pt x="89" y="119"/>
                    <a:pt x="90" y="119"/>
                  </a:cubicBezTo>
                  <a:cubicBezTo>
                    <a:pt x="90" y="119"/>
                    <a:pt x="90" y="118"/>
                    <a:pt x="89" y="118"/>
                  </a:cubicBezTo>
                  <a:close/>
                  <a:moveTo>
                    <a:pt x="92" y="119"/>
                  </a:moveTo>
                  <a:cubicBezTo>
                    <a:pt x="92" y="119"/>
                    <a:pt x="92" y="119"/>
                    <a:pt x="92" y="119"/>
                  </a:cubicBezTo>
                  <a:cubicBezTo>
                    <a:pt x="92" y="119"/>
                    <a:pt x="92" y="119"/>
                    <a:pt x="92" y="118"/>
                  </a:cubicBezTo>
                  <a:cubicBezTo>
                    <a:pt x="92" y="118"/>
                    <a:pt x="92" y="118"/>
                    <a:pt x="92" y="118"/>
                  </a:cubicBezTo>
                  <a:cubicBezTo>
                    <a:pt x="91" y="119"/>
                    <a:pt x="92" y="119"/>
                    <a:pt x="91" y="119"/>
                  </a:cubicBezTo>
                  <a:cubicBezTo>
                    <a:pt x="92" y="119"/>
                    <a:pt x="92" y="119"/>
                    <a:pt x="92" y="119"/>
                  </a:cubicBezTo>
                  <a:close/>
                  <a:moveTo>
                    <a:pt x="134" y="120"/>
                  </a:moveTo>
                  <a:cubicBezTo>
                    <a:pt x="135" y="120"/>
                    <a:pt x="135" y="119"/>
                    <a:pt x="135" y="118"/>
                  </a:cubicBezTo>
                  <a:cubicBezTo>
                    <a:pt x="134" y="118"/>
                    <a:pt x="134" y="118"/>
                    <a:pt x="134" y="118"/>
                  </a:cubicBezTo>
                  <a:cubicBezTo>
                    <a:pt x="135" y="120"/>
                    <a:pt x="133" y="122"/>
                    <a:pt x="133" y="123"/>
                  </a:cubicBezTo>
                  <a:cubicBezTo>
                    <a:pt x="134" y="123"/>
                    <a:pt x="134" y="121"/>
                    <a:pt x="134" y="120"/>
                  </a:cubicBezTo>
                  <a:close/>
                  <a:moveTo>
                    <a:pt x="98" y="118"/>
                  </a:moveTo>
                  <a:cubicBezTo>
                    <a:pt x="98" y="118"/>
                    <a:pt x="98" y="118"/>
                    <a:pt x="98" y="119"/>
                  </a:cubicBezTo>
                  <a:cubicBezTo>
                    <a:pt x="98" y="119"/>
                    <a:pt x="98" y="119"/>
                    <a:pt x="98" y="118"/>
                  </a:cubicBezTo>
                  <a:close/>
                  <a:moveTo>
                    <a:pt x="103" y="119"/>
                  </a:moveTo>
                  <a:cubicBezTo>
                    <a:pt x="103" y="119"/>
                    <a:pt x="102" y="119"/>
                    <a:pt x="102" y="119"/>
                  </a:cubicBezTo>
                  <a:cubicBezTo>
                    <a:pt x="103" y="119"/>
                    <a:pt x="103" y="119"/>
                    <a:pt x="103" y="119"/>
                  </a:cubicBezTo>
                  <a:close/>
                  <a:moveTo>
                    <a:pt x="119" y="121"/>
                  </a:moveTo>
                  <a:cubicBezTo>
                    <a:pt x="120" y="120"/>
                    <a:pt x="119" y="119"/>
                    <a:pt x="118" y="119"/>
                  </a:cubicBezTo>
                  <a:cubicBezTo>
                    <a:pt x="118" y="120"/>
                    <a:pt x="119" y="120"/>
                    <a:pt x="119" y="120"/>
                  </a:cubicBezTo>
                  <a:cubicBezTo>
                    <a:pt x="119" y="120"/>
                    <a:pt x="119" y="121"/>
                    <a:pt x="119" y="121"/>
                  </a:cubicBezTo>
                  <a:close/>
                  <a:moveTo>
                    <a:pt x="138" y="120"/>
                  </a:moveTo>
                  <a:cubicBezTo>
                    <a:pt x="138" y="120"/>
                    <a:pt x="138" y="119"/>
                    <a:pt x="138" y="119"/>
                  </a:cubicBezTo>
                  <a:cubicBezTo>
                    <a:pt x="138" y="119"/>
                    <a:pt x="138" y="120"/>
                    <a:pt x="138" y="120"/>
                  </a:cubicBezTo>
                  <a:cubicBezTo>
                    <a:pt x="138" y="120"/>
                    <a:pt x="138" y="120"/>
                    <a:pt x="138" y="120"/>
                  </a:cubicBezTo>
                  <a:close/>
                  <a:moveTo>
                    <a:pt x="90" y="120"/>
                  </a:moveTo>
                  <a:cubicBezTo>
                    <a:pt x="90" y="120"/>
                    <a:pt x="91" y="120"/>
                    <a:pt x="91" y="120"/>
                  </a:cubicBezTo>
                  <a:cubicBezTo>
                    <a:pt x="90" y="119"/>
                    <a:pt x="89" y="120"/>
                    <a:pt x="90" y="120"/>
                  </a:cubicBezTo>
                  <a:close/>
                  <a:moveTo>
                    <a:pt x="121" y="120"/>
                  </a:moveTo>
                  <a:cubicBezTo>
                    <a:pt x="121" y="120"/>
                    <a:pt x="121" y="120"/>
                    <a:pt x="121" y="120"/>
                  </a:cubicBezTo>
                  <a:cubicBezTo>
                    <a:pt x="120" y="120"/>
                    <a:pt x="120" y="120"/>
                    <a:pt x="120" y="120"/>
                  </a:cubicBezTo>
                  <a:cubicBezTo>
                    <a:pt x="120" y="120"/>
                    <a:pt x="121" y="120"/>
                    <a:pt x="121" y="120"/>
                  </a:cubicBezTo>
                  <a:close/>
                  <a:moveTo>
                    <a:pt x="101" y="121"/>
                  </a:moveTo>
                  <a:cubicBezTo>
                    <a:pt x="101" y="121"/>
                    <a:pt x="101" y="121"/>
                    <a:pt x="101" y="121"/>
                  </a:cubicBezTo>
                  <a:cubicBezTo>
                    <a:pt x="101" y="121"/>
                    <a:pt x="100" y="121"/>
                    <a:pt x="100" y="121"/>
                  </a:cubicBezTo>
                  <a:cubicBezTo>
                    <a:pt x="100" y="122"/>
                    <a:pt x="101" y="122"/>
                    <a:pt x="101" y="121"/>
                  </a:cubicBezTo>
                  <a:close/>
                  <a:moveTo>
                    <a:pt x="14" y="122"/>
                  </a:moveTo>
                  <a:cubicBezTo>
                    <a:pt x="14" y="122"/>
                    <a:pt x="14" y="121"/>
                    <a:pt x="14" y="121"/>
                  </a:cubicBezTo>
                  <a:cubicBezTo>
                    <a:pt x="14" y="122"/>
                    <a:pt x="14" y="122"/>
                    <a:pt x="14" y="122"/>
                  </a:cubicBezTo>
                  <a:cubicBezTo>
                    <a:pt x="14" y="122"/>
                    <a:pt x="14" y="122"/>
                    <a:pt x="14" y="122"/>
                  </a:cubicBezTo>
                  <a:close/>
                  <a:moveTo>
                    <a:pt x="28" y="122"/>
                  </a:moveTo>
                  <a:cubicBezTo>
                    <a:pt x="28" y="122"/>
                    <a:pt x="28" y="121"/>
                    <a:pt x="28" y="121"/>
                  </a:cubicBezTo>
                  <a:cubicBezTo>
                    <a:pt x="28" y="122"/>
                    <a:pt x="28" y="122"/>
                    <a:pt x="28" y="122"/>
                  </a:cubicBezTo>
                  <a:cubicBezTo>
                    <a:pt x="28" y="122"/>
                    <a:pt x="28" y="122"/>
                    <a:pt x="28" y="122"/>
                  </a:cubicBezTo>
                  <a:close/>
                  <a:moveTo>
                    <a:pt x="87" y="123"/>
                  </a:moveTo>
                  <a:cubicBezTo>
                    <a:pt x="88" y="123"/>
                    <a:pt x="89" y="122"/>
                    <a:pt x="89" y="122"/>
                  </a:cubicBezTo>
                  <a:cubicBezTo>
                    <a:pt x="88" y="122"/>
                    <a:pt x="88" y="122"/>
                    <a:pt x="87" y="122"/>
                  </a:cubicBezTo>
                  <a:cubicBezTo>
                    <a:pt x="88" y="122"/>
                    <a:pt x="87" y="123"/>
                    <a:pt x="87" y="123"/>
                  </a:cubicBezTo>
                  <a:close/>
                  <a:moveTo>
                    <a:pt x="96" y="122"/>
                  </a:moveTo>
                  <a:cubicBezTo>
                    <a:pt x="96" y="122"/>
                    <a:pt x="95" y="122"/>
                    <a:pt x="95" y="123"/>
                  </a:cubicBezTo>
                  <a:cubicBezTo>
                    <a:pt x="95" y="123"/>
                    <a:pt x="96" y="123"/>
                    <a:pt x="96" y="123"/>
                  </a:cubicBezTo>
                  <a:cubicBezTo>
                    <a:pt x="96" y="122"/>
                    <a:pt x="96" y="122"/>
                    <a:pt x="96" y="122"/>
                  </a:cubicBezTo>
                  <a:close/>
                  <a:moveTo>
                    <a:pt x="137" y="123"/>
                  </a:moveTo>
                  <a:cubicBezTo>
                    <a:pt x="137" y="122"/>
                    <a:pt x="137" y="122"/>
                    <a:pt x="137" y="122"/>
                  </a:cubicBezTo>
                  <a:cubicBezTo>
                    <a:pt x="137" y="122"/>
                    <a:pt x="136" y="122"/>
                    <a:pt x="136" y="122"/>
                  </a:cubicBezTo>
                  <a:cubicBezTo>
                    <a:pt x="136" y="123"/>
                    <a:pt x="135" y="123"/>
                    <a:pt x="136" y="124"/>
                  </a:cubicBezTo>
                  <a:cubicBezTo>
                    <a:pt x="136" y="124"/>
                    <a:pt x="136" y="122"/>
                    <a:pt x="137" y="123"/>
                  </a:cubicBezTo>
                  <a:close/>
                  <a:moveTo>
                    <a:pt x="118" y="122"/>
                  </a:moveTo>
                  <a:cubicBezTo>
                    <a:pt x="118" y="123"/>
                    <a:pt x="118" y="122"/>
                    <a:pt x="118" y="122"/>
                  </a:cubicBezTo>
                  <a:cubicBezTo>
                    <a:pt x="118" y="122"/>
                    <a:pt x="117" y="122"/>
                    <a:pt x="118" y="122"/>
                  </a:cubicBezTo>
                  <a:close/>
                  <a:moveTo>
                    <a:pt x="116" y="123"/>
                  </a:moveTo>
                  <a:cubicBezTo>
                    <a:pt x="117" y="123"/>
                    <a:pt x="117" y="123"/>
                    <a:pt x="117" y="122"/>
                  </a:cubicBezTo>
                  <a:cubicBezTo>
                    <a:pt x="116" y="122"/>
                    <a:pt x="116" y="122"/>
                    <a:pt x="116" y="123"/>
                  </a:cubicBezTo>
                  <a:close/>
                  <a:moveTo>
                    <a:pt x="124" y="122"/>
                  </a:moveTo>
                  <a:cubicBezTo>
                    <a:pt x="124" y="122"/>
                    <a:pt x="124" y="122"/>
                    <a:pt x="124" y="122"/>
                  </a:cubicBezTo>
                  <a:cubicBezTo>
                    <a:pt x="124" y="123"/>
                    <a:pt x="123" y="123"/>
                    <a:pt x="123" y="123"/>
                  </a:cubicBezTo>
                  <a:cubicBezTo>
                    <a:pt x="124" y="123"/>
                    <a:pt x="124" y="123"/>
                    <a:pt x="124" y="122"/>
                  </a:cubicBezTo>
                  <a:close/>
                  <a:moveTo>
                    <a:pt x="83" y="122"/>
                  </a:moveTo>
                  <a:cubicBezTo>
                    <a:pt x="83" y="123"/>
                    <a:pt x="83" y="123"/>
                    <a:pt x="82" y="123"/>
                  </a:cubicBezTo>
                  <a:cubicBezTo>
                    <a:pt x="83" y="123"/>
                    <a:pt x="83" y="123"/>
                    <a:pt x="83" y="123"/>
                  </a:cubicBezTo>
                  <a:cubicBezTo>
                    <a:pt x="83" y="122"/>
                    <a:pt x="83" y="122"/>
                    <a:pt x="83" y="122"/>
                  </a:cubicBezTo>
                  <a:close/>
                  <a:moveTo>
                    <a:pt x="118" y="123"/>
                  </a:moveTo>
                  <a:cubicBezTo>
                    <a:pt x="117" y="123"/>
                    <a:pt x="117" y="123"/>
                    <a:pt x="117" y="123"/>
                  </a:cubicBezTo>
                  <a:cubicBezTo>
                    <a:pt x="117" y="123"/>
                    <a:pt x="117" y="123"/>
                    <a:pt x="117" y="124"/>
                  </a:cubicBezTo>
                  <a:cubicBezTo>
                    <a:pt x="117" y="124"/>
                    <a:pt x="117" y="123"/>
                    <a:pt x="118" y="123"/>
                  </a:cubicBezTo>
                  <a:close/>
                  <a:moveTo>
                    <a:pt x="131" y="123"/>
                  </a:moveTo>
                  <a:cubicBezTo>
                    <a:pt x="132" y="123"/>
                    <a:pt x="131" y="123"/>
                    <a:pt x="132" y="123"/>
                  </a:cubicBezTo>
                  <a:cubicBezTo>
                    <a:pt x="132" y="123"/>
                    <a:pt x="131" y="123"/>
                    <a:pt x="132" y="123"/>
                  </a:cubicBezTo>
                  <a:cubicBezTo>
                    <a:pt x="131" y="123"/>
                    <a:pt x="131" y="123"/>
                    <a:pt x="131" y="123"/>
                  </a:cubicBezTo>
                  <a:close/>
                  <a:moveTo>
                    <a:pt x="108" y="126"/>
                  </a:moveTo>
                  <a:cubicBezTo>
                    <a:pt x="109" y="126"/>
                    <a:pt x="109" y="126"/>
                    <a:pt x="109" y="126"/>
                  </a:cubicBezTo>
                  <a:cubicBezTo>
                    <a:pt x="110" y="125"/>
                    <a:pt x="110" y="125"/>
                    <a:pt x="111" y="124"/>
                  </a:cubicBezTo>
                  <a:cubicBezTo>
                    <a:pt x="111" y="124"/>
                    <a:pt x="111" y="124"/>
                    <a:pt x="111" y="124"/>
                  </a:cubicBezTo>
                  <a:cubicBezTo>
                    <a:pt x="110" y="124"/>
                    <a:pt x="109" y="125"/>
                    <a:pt x="109" y="125"/>
                  </a:cubicBezTo>
                  <a:cubicBezTo>
                    <a:pt x="109" y="124"/>
                    <a:pt x="110" y="124"/>
                    <a:pt x="110" y="123"/>
                  </a:cubicBezTo>
                  <a:cubicBezTo>
                    <a:pt x="109" y="124"/>
                    <a:pt x="109" y="124"/>
                    <a:pt x="108" y="125"/>
                  </a:cubicBezTo>
                  <a:cubicBezTo>
                    <a:pt x="108" y="125"/>
                    <a:pt x="109" y="125"/>
                    <a:pt x="109" y="125"/>
                  </a:cubicBezTo>
                  <a:cubicBezTo>
                    <a:pt x="109" y="126"/>
                    <a:pt x="108" y="126"/>
                    <a:pt x="108" y="126"/>
                  </a:cubicBezTo>
                  <a:close/>
                  <a:moveTo>
                    <a:pt x="132" y="124"/>
                  </a:moveTo>
                  <a:cubicBezTo>
                    <a:pt x="132" y="125"/>
                    <a:pt x="131" y="126"/>
                    <a:pt x="131" y="127"/>
                  </a:cubicBezTo>
                  <a:cubicBezTo>
                    <a:pt x="131" y="126"/>
                    <a:pt x="132" y="126"/>
                    <a:pt x="132" y="125"/>
                  </a:cubicBezTo>
                  <a:cubicBezTo>
                    <a:pt x="132" y="124"/>
                    <a:pt x="132" y="124"/>
                    <a:pt x="132" y="124"/>
                  </a:cubicBezTo>
                  <a:close/>
                  <a:moveTo>
                    <a:pt x="116" y="125"/>
                  </a:moveTo>
                  <a:cubicBezTo>
                    <a:pt x="116" y="125"/>
                    <a:pt x="116" y="125"/>
                    <a:pt x="115" y="125"/>
                  </a:cubicBezTo>
                  <a:cubicBezTo>
                    <a:pt x="115" y="126"/>
                    <a:pt x="115" y="126"/>
                    <a:pt x="114" y="126"/>
                  </a:cubicBezTo>
                  <a:cubicBezTo>
                    <a:pt x="114" y="127"/>
                    <a:pt x="113" y="128"/>
                    <a:pt x="113" y="128"/>
                  </a:cubicBezTo>
                  <a:cubicBezTo>
                    <a:pt x="112" y="129"/>
                    <a:pt x="111" y="130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1" y="131"/>
                    <a:pt x="110" y="131"/>
                    <a:pt x="110" y="131"/>
                  </a:cubicBezTo>
                  <a:cubicBezTo>
                    <a:pt x="110" y="132"/>
                    <a:pt x="110" y="132"/>
                    <a:pt x="110" y="132"/>
                  </a:cubicBezTo>
                  <a:cubicBezTo>
                    <a:pt x="110" y="132"/>
                    <a:pt x="109" y="132"/>
                    <a:pt x="109" y="133"/>
                  </a:cubicBezTo>
                  <a:cubicBezTo>
                    <a:pt x="110" y="132"/>
                    <a:pt x="110" y="132"/>
                    <a:pt x="110" y="132"/>
                  </a:cubicBezTo>
                  <a:cubicBezTo>
                    <a:pt x="110" y="133"/>
                    <a:pt x="111" y="133"/>
                    <a:pt x="111" y="133"/>
                  </a:cubicBezTo>
                  <a:cubicBezTo>
                    <a:pt x="111" y="133"/>
                    <a:pt x="111" y="132"/>
                    <a:pt x="112" y="132"/>
                  </a:cubicBezTo>
                  <a:cubicBezTo>
                    <a:pt x="112" y="132"/>
                    <a:pt x="111" y="132"/>
                    <a:pt x="110" y="132"/>
                  </a:cubicBezTo>
                  <a:cubicBezTo>
                    <a:pt x="111" y="131"/>
                    <a:pt x="111" y="132"/>
                    <a:pt x="112" y="132"/>
                  </a:cubicBezTo>
                  <a:cubicBezTo>
                    <a:pt x="112" y="131"/>
                    <a:pt x="112" y="131"/>
                    <a:pt x="112" y="131"/>
                  </a:cubicBezTo>
                  <a:cubicBezTo>
                    <a:pt x="112" y="131"/>
                    <a:pt x="112" y="131"/>
                    <a:pt x="112" y="131"/>
                  </a:cubicBezTo>
                  <a:cubicBezTo>
                    <a:pt x="112" y="130"/>
                    <a:pt x="112" y="129"/>
                    <a:pt x="114" y="128"/>
                  </a:cubicBezTo>
                  <a:cubicBezTo>
                    <a:pt x="114" y="129"/>
                    <a:pt x="114" y="129"/>
                    <a:pt x="114" y="129"/>
                  </a:cubicBezTo>
                  <a:cubicBezTo>
                    <a:pt x="114" y="129"/>
                    <a:pt x="114" y="129"/>
                    <a:pt x="115" y="129"/>
                  </a:cubicBezTo>
                  <a:cubicBezTo>
                    <a:pt x="115" y="128"/>
                    <a:pt x="114" y="128"/>
                    <a:pt x="114" y="128"/>
                  </a:cubicBezTo>
                  <a:cubicBezTo>
                    <a:pt x="115" y="128"/>
                    <a:pt x="115" y="127"/>
                    <a:pt x="116" y="127"/>
                  </a:cubicBezTo>
                  <a:cubicBezTo>
                    <a:pt x="116" y="126"/>
                    <a:pt x="116" y="126"/>
                    <a:pt x="116" y="125"/>
                  </a:cubicBezTo>
                  <a:close/>
                  <a:moveTo>
                    <a:pt x="112" y="127"/>
                  </a:moveTo>
                  <a:cubicBezTo>
                    <a:pt x="112" y="126"/>
                    <a:pt x="112" y="126"/>
                    <a:pt x="112" y="125"/>
                  </a:cubicBezTo>
                  <a:cubicBezTo>
                    <a:pt x="111" y="125"/>
                    <a:pt x="111" y="126"/>
                    <a:pt x="111" y="126"/>
                  </a:cubicBezTo>
                  <a:cubicBezTo>
                    <a:pt x="111" y="126"/>
                    <a:pt x="111" y="126"/>
                    <a:pt x="111" y="126"/>
                  </a:cubicBezTo>
                  <a:cubicBezTo>
                    <a:pt x="111" y="126"/>
                    <a:pt x="111" y="127"/>
                    <a:pt x="111" y="127"/>
                  </a:cubicBezTo>
                  <a:cubicBezTo>
                    <a:pt x="110" y="126"/>
                    <a:pt x="111" y="126"/>
                    <a:pt x="110" y="126"/>
                  </a:cubicBezTo>
                  <a:cubicBezTo>
                    <a:pt x="110" y="127"/>
                    <a:pt x="111" y="127"/>
                    <a:pt x="110" y="127"/>
                  </a:cubicBezTo>
                  <a:cubicBezTo>
                    <a:pt x="111" y="127"/>
                    <a:pt x="112" y="127"/>
                    <a:pt x="112" y="127"/>
                  </a:cubicBezTo>
                  <a:close/>
                  <a:moveTo>
                    <a:pt x="132" y="128"/>
                  </a:moveTo>
                  <a:cubicBezTo>
                    <a:pt x="132" y="128"/>
                    <a:pt x="132" y="128"/>
                    <a:pt x="132" y="128"/>
                  </a:cubicBezTo>
                  <a:cubicBezTo>
                    <a:pt x="133" y="129"/>
                    <a:pt x="132" y="129"/>
                    <a:pt x="132" y="130"/>
                  </a:cubicBezTo>
                  <a:cubicBezTo>
                    <a:pt x="133" y="130"/>
                    <a:pt x="133" y="128"/>
                    <a:pt x="134" y="128"/>
                  </a:cubicBezTo>
                  <a:cubicBezTo>
                    <a:pt x="134" y="128"/>
                    <a:pt x="134" y="128"/>
                    <a:pt x="134" y="127"/>
                  </a:cubicBezTo>
                  <a:cubicBezTo>
                    <a:pt x="134" y="127"/>
                    <a:pt x="134" y="127"/>
                    <a:pt x="135" y="127"/>
                  </a:cubicBezTo>
                  <a:cubicBezTo>
                    <a:pt x="135" y="127"/>
                    <a:pt x="135" y="126"/>
                    <a:pt x="135" y="126"/>
                  </a:cubicBezTo>
                  <a:cubicBezTo>
                    <a:pt x="135" y="126"/>
                    <a:pt x="134" y="126"/>
                    <a:pt x="134" y="126"/>
                  </a:cubicBezTo>
                  <a:cubicBezTo>
                    <a:pt x="134" y="127"/>
                    <a:pt x="133" y="128"/>
                    <a:pt x="133" y="128"/>
                  </a:cubicBezTo>
                  <a:cubicBezTo>
                    <a:pt x="133" y="128"/>
                    <a:pt x="132" y="128"/>
                    <a:pt x="132" y="128"/>
                  </a:cubicBezTo>
                  <a:close/>
                  <a:moveTo>
                    <a:pt x="113" y="126"/>
                  </a:moveTo>
                  <a:cubicBezTo>
                    <a:pt x="113" y="126"/>
                    <a:pt x="113" y="126"/>
                    <a:pt x="114" y="126"/>
                  </a:cubicBezTo>
                  <a:cubicBezTo>
                    <a:pt x="114" y="126"/>
                    <a:pt x="113" y="126"/>
                    <a:pt x="113" y="126"/>
                  </a:cubicBezTo>
                  <a:close/>
                  <a:moveTo>
                    <a:pt x="123" y="127"/>
                  </a:moveTo>
                  <a:cubicBezTo>
                    <a:pt x="123" y="127"/>
                    <a:pt x="123" y="126"/>
                    <a:pt x="123" y="126"/>
                  </a:cubicBezTo>
                  <a:cubicBezTo>
                    <a:pt x="123" y="126"/>
                    <a:pt x="122" y="126"/>
                    <a:pt x="123" y="127"/>
                  </a:cubicBezTo>
                  <a:close/>
                  <a:moveTo>
                    <a:pt x="127" y="127"/>
                  </a:moveTo>
                  <a:cubicBezTo>
                    <a:pt x="127" y="127"/>
                    <a:pt x="127" y="127"/>
                    <a:pt x="127" y="126"/>
                  </a:cubicBezTo>
                  <a:cubicBezTo>
                    <a:pt x="127" y="127"/>
                    <a:pt x="126" y="127"/>
                    <a:pt x="127" y="127"/>
                  </a:cubicBezTo>
                  <a:cubicBezTo>
                    <a:pt x="127" y="127"/>
                    <a:pt x="127" y="127"/>
                    <a:pt x="127" y="127"/>
                  </a:cubicBezTo>
                  <a:close/>
                  <a:moveTo>
                    <a:pt x="121" y="129"/>
                  </a:moveTo>
                  <a:cubicBezTo>
                    <a:pt x="121" y="128"/>
                    <a:pt x="122" y="128"/>
                    <a:pt x="122" y="127"/>
                  </a:cubicBezTo>
                  <a:cubicBezTo>
                    <a:pt x="121" y="127"/>
                    <a:pt x="122" y="127"/>
                    <a:pt x="121" y="127"/>
                  </a:cubicBezTo>
                  <a:cubicBezTo>
                    <a:pt x="120" y="128"/>
                    <a:pt x="119" y="129"/>
                    <a:pt x="118" y="131"/>
                  </a:cubicBezTo>
                  <a:cubicBezTo>
                    <a:pt x="118" y="131"/>
                    <a:pt x="118" y="131"/>
                    <a:pt x="118" y="132"/>
                  </a:cubicBezTo>
                  <a:cubicBezTo>
                    <a:pt x="119" y="132"/>
                    <a:pt x="119" y="131"/>
                    <a:pt x="120" y="130"/>
                  </a:cubicBezTo>
                  <a:cubicBezTo>
                    <a:pt x="121" y="130"/>
                    <a:pt x="121" y="130"/>
                    <a:pt x="121" y="129"/>
                  </a:cubicBezTo>
                  <a:close/>
                  <a:moveTo>
                    <a:pt x="131" y="127"/>
                  </a:moveTo>
                  <a:cubicBezTo>
                    <a:pt x="130" y="128"/>
                    <a:pt x="130" y="128"/>
                    <a:pt x="129" y="129"/>
                  </a:cubicBezTo>
                  <a:cubicBezTo>
                    <a:pt x="130" y="129"/>
                    <a:pt x="130" y="128"/>
                    <a:pt x="131" y="128"/>
                  </a:cubicBezTo>
                  <a:cubicBezTo>
                    <a:pt x="131" y="128"/>
                    <a:pt x="131" y="128"/>
                    <a:pt x="131" y="128"/>
                  </a:cubicBezTo>
                  <a:cubicBezTo>
                    <a:pt x="131" y="128"/>
                    <a:pt x="131" y="127"/>
                    <a:pt x="131" y="127"/>
                  </a:cubicBezTo>
                  <a:close/>
                  <a:moveTo>
                    <a:pt x="28" y="130"/>
                  </a:moveTo>
                  <a:cubicBezTo>
                    <a:pt x="28" y="130"/>
                    <a:pt x="28" y="129"/>
                    <a:pt x="28" y="129"/>
                  </a:cubicBezTo>
                  <a:cubicBezTo>
                    <a:pt x="27" y="128"/>
                    <a:pt x="27" y="127"/>
                    <a:pt x="25" y="127"/>
                  </a:cubicBezTo>
                  <a:cubicBezTo>
                    <a:pt x="26" y="128"/>
                    <a:pt x="27" y="130"/>
                    <a:pt x="28" y="130"/>
                  </a:cubicBezTo>
                  <a:close/>
                  <a:moveTo>
                    <a:pt x="26" y="128"/>
                  </a:moveTo>
                  <a:cubicBezTo>
                    <a:pt x="26" y="128"/>
                    <a:pt x="26" y="128"/>
                    <a:pt x="26" y="127"/>
                  </a:cubicBezTo>
                  <a:cubicBezTo>
                    <a:pt x="26" y="127"/>
                    <a:pt x="26" y="128"/>
                    <a:pt x="26" y="128"/>
                  </a:cubicBezTo>
                  <a:close/>
                  <a:moveTo>
                    <a:pt x="76" y="127"/>
                  </a:moveTo>
                  <a:cubicBezTo>
                    <a:pt x="76" y="128"/>
                    <a:pt x="77" y="128"/>
                    <a:pt x="77" y="127"/>
                  </a:cubicBezTo>
                  <a:cubicBezTo>
                    <a:pt x="76" y="127"/>
                    <a:pt x="76" y="127"/>
                    <a:pt x="76" y="127"/>
                  </a:cubicBezTo>
                  <a:close/>
                  <a:moveTo>
                    <a:pt x="166" y="127"/>
                  </a:moveTo>
                  <a:cubicBezTo>
                    <a:pt x="165" y="127"/>
                    <a:pt x="165" y="128"/>
                    <a:pt x="165" y="128"/>
                  </a:cubicBezTo>
                  <a:cubicBezTo>
                    <a:pt x="166" y="128"/>
                    <a:pt x="166" y="127"/>
                    <a:pt x="166" y="127"/>
                  </a:cubicBezTo>
                  <a:close/>
                  <a:moveTo>
                    <a:pt x="90" y="128"/>
                  </a:moveTo>
                  <a:cubicBezTo>
                    <a:pt x="91" y="128"/>
                    <a:pt x="91" y="128"/>
                    <a:pt x="91" y="128"/>
                  </a:cubicBezTo>
                  <a:cubicBezTo>
                    <a:pt x="91" y="127"/>
                    <a:pt x="90" y="128"/>
                    <a:pt x="90" y="128"/>
                  </a:cubicBezTo>
                  <a:close/>
                  <a:moveTo>
                    <a:pt x="106" y="128"/>
                  </a:moveTo>
                  <a:cubicBezTo>
                    <a:pt x="106" y="128"/>
                    <a:pt x="107" y="128"/>
                    <a:pt x="106" y="128"/>
                  </a:cubicBezTo>
                  <a:cubicBezTo>
                    <a:pt x="106" y="128"/>
                    <a:pt x="106" y="128"/>
                    <a:pt x="106" y="128"/>
                  </a:cubicBezTo>
                  <a:close/>
                  <a:moveTo>
                    <a:pt x="139" y="130"/>
                  </a:moveTo>
                  <a:cubicBezTo>
                    <a:pt x="139" y="130"/>
                    <a:pt x="139" y="129"/>
                    <a:pt x="140" y="128"/>
                  </a:cubicBezTo>
                  <a:cubicBezTo>
                    <a:pt x="139" y="128"/>
                    <a:pt x="138" y="130"/>
                    <a:pt x="139" y="130"/>
                  </a:cubicBezTo>
                  <a:close/>
                  <a:moveTo>
                    <a:pt x="111" y="129"/>
                  </a:moveTo>
                  <a:cubicBezTo>
                    <a:pt x="111" y="129"/>
                    <a:pt x="111" y="129"/>
                    <a:pt x="110" y="129"/>
                  </a:cubicBezTo>
                  <a:cubicBezTo>
                    <a:pt x="110" y="129"/>
                    <a:pt x="110" y="129"/>
                    <a:pt x="110" y="129"/>
                  </a:cubicBezTo>
                  <a:cubicBezTo>
                    <a:pt x="109" y="129"/>
                    <a:pt x="109" y="129"/>
                    <a:pt x="109" y="130"/>
                  </a:cubicBezTo>
                  <a:cubicBezTo>
                    <a:pt x="109" y="130"/>
                    <a:pt x="110" y="129"/>
                    <a:pt x="110" y="130"/>
                  </a:cubicBezTo>
                  <a:cubicBezTo>
                    <a:pt x="110" y="130"/>
                    <a:pt x="109" y="130"/>
                    <a:pt x="109" y="130"/>
                  </a:cubicBezTo>
                  <a:cubicBezTo>
                    <a:pt x="109" y="130"/>
                    <a:pt x="108" y="131"/>
                    <a:pt x="109" y="131"/>
                  </a:cubicBezTo>
                  <a:cubicBezTo>
                    <a:pt x="110" y="131"/>
                    <a:pt x="110" y="130"/>
                    <a:pt x="111" y="129"/>
                  </a:cubicBezTo>
                  <a:close/>
                  <a:moveTo>
                    <a:pt x="55" y="130"/>
                  </a:moveTo>
                  <a:cubicBezTo>
                    <a:pt x="54" y="130"/>
                    <a:pt x="54" y="129"/>
                    <a:pt x="53" y="129"/>
                  </a:cubicBezTo>
                  <a:cubicBezTo>
                    <a:pt x="53" y="130"/>
                    <a:pt x="54" y="130"/>
                    <a:pt x="55" y="130"/>
                  </a:cubicBezTo>
                  <a:close/>
                  <a:moveTo>
                    <a:pt x="156" y="129"/>
                  </a:moveTo>
                  <a:cubicBezTo>
                    <a:pt x="156" y="130"/>
                    <a:pt x="156" y="130"/>
                    <a:pt x="156" y="130"/>
                  </a:cubicBezTo>
                  <a:cubicBezTo>
                    <a:pt x="157" y="130"/>
                    <a:pt x="157" y="130"/>
                    <a:pt x="157" y="129"/>
                  </a:cubicBezTo>
                  <a:cubicBezTo>
                    <a:pt x="156" y="129"/>
                    <a:pt x="156" y="129"/>
                    <a:pt x="156" y="129"/>
                  </a:cubicBezTo>
                  <a:close/>
                  <a:moveTo>
                    <a:pt x="43" y="130"/>
                  </a:moveTo>
                  <a:cubicBezTo>
                    <a:pt x="43" y="130"/>
                    <a:pt x="42" y="130"/>
                    <a:pt x="42" y="129"/>
                  </a:cubicBezTo>
                  <a:cubicBezTo>
                    <a:pt x="42" y="130"/>
                    <a:pt x="43" y="130"/>
                    <a:pt x="43" y="130"/>
                  </a:cubicBezTo>
                  <a:close/>
                  <a:moveTo>
                    <a:pt x="100" y="129"/>
                  </a:moveTo>
                  <a:cubicBezTo>
                    <a:pt x="100" y="129"/>
                    <a:pt x="100" y="130"/>
                    <a:pt x="100" y="129"/>
                  </a:cubicBezTo>
                  <a:cubicBezTo>
                    <a:pt x="100" y="130"/>
                    <a:pt x="100" y="130"/>
                    <a:pt x="100" y="130"/>
                  </a:cubicBezTo>
                  <a:cubicBezTo>
                    <a:pt x="101" y="130"/>
                    <a:pt x="101" y="130"/>
                    <a:pt x="101" y="130"/>
                  </a:cubicBezTo>
                  <a:cubicBezTo>
                    <a:pt x="100" y="130"/>
                    <a:pt x="101" y="129"/>
                    <a:pt x="100" y="129"/>
                  </a:cubicBezTo>
                  <a:close/>
                  <a:moveTo>
                    <a:pt x="53" y="130"/>
                  </a:moveTo>
                  <a:cubicBezTo>
                    <a:pt x="53" y="130"/>
                    <a:pt x="52" y="130"/>
                    <a:pt x="52" y="129"/>
                  </a:cubicBezTo>
                  <a:cubicBezTo>
                    <a:pt x="52" y="130"/>
                    <a:pt x="53" y="131"/>
                    <a:pt x="53" y="130"/>
                  </a:cubicBezTo>
                  <a:close/>
                  <a:moveTo>
                    <a:pt x="79" y="131"/>
                  </a:moveTo>
                  <a:cubicBezTo>
                    <a:pt x="80" y="130"/>
                    <a:pt x="81" y="130"/>
                    <a:pt x="81" y="130"/>
                  </a:cubicBezTo>
                  <a:cubicBezTo>
                    <a:pt x="81" y="130"/>
                    <a:pt x="80" y="130"/>
                    <a:pt x="79" y="130"/>
                  </a:cubicBezTo>
                  <a:cubicBezTo>
                    <a:pt x="79" y="130"/>
                    <a:pt x="79" y="130"/>
                    <a:pt x="79" y="131"/>
                  </a:cubicBezTo>
                  <a:close/>
                  <a:moveTo>
                    <a:pt x="125" y="130"/>
                  </a:moveTo>
                  <a:cubicBezTo>
                    <a:pt x="125" y="130"/>
                    <a:pt x="125" y="130"/>
                    <a:pt x="125" y="130"/>
                  </a:cubicBezTo>
                  <a:cubicBezTo>
                    <a:pt x="125" y="130"/>
                    <a:pt x="125" y="130"/>
                    <a:pt x="125" y="130"/>
                  </a:cubicBezTo>
                  <a:close/>
                  <a:moveTo>
                    <a:pt x="101" y="130"/>
                  </a:moveTo>
                  <a:cubicBezTo>
                    <a:pt x="100" y="130"/>
                    <a:pt x="100" y="130"/>
                    <a:pt x="100" y="131"/>
                  </a:cubicBezTo>
                  <a:cubicBezTo>
                    <a:pt x="101" y="131"/>
                    <a:pt x="101" y="130"/>
                    <a:pt x="101" y="130"/>
                  </a:cubicBezTo>
                  <a:close/>
                  <a:moveTo>
                    <a:pt x="123" y="130"/>
                  </a:moveTo>
                  <a:cubicBezTo>
                    <a:pt x="122" y="130"/>
                    <a:pt x="122" y="131"/>
                    <a:pt x="122" y="131"/>
                  </a:cubicBezTo>
                  <a:cubicBezTo>
                    <a:pt x="122" y="131"/>
                    <a:pt x="122" y="131"/>
                    <a:pt x="122" y="132"/>
                  </a:cubicBezTo>
                  <a:cubicBezTo>
                    <a:pt x="123" y="132"/>
                    <a:pt x="123" y="131"/>
                    <a:pt x="123" y="131"/>
                  </a:cubicBezTo>
                  <a:cubicBezTo>
                    <a:pt x="123" y="131"/>
                    <a:pt x="122" y="131"/>
                    <a:pt x="123" y="131"/>
                  </a:cubicBezTo>
                  <a:cubicBezTo>
                    <a:pt x="123" y="131"/>
                    <a:pt x="123" y="130"/>
                    <a:pt x="123" y="130"/>
                  </a:cubicBezTo>
                  <a:close/>
                  <a:moveTo>
                    <a:pt x="56" y="130"/>
                  </a:moveTo>
                  <a:cubicBezTo>
                    <a:pt x="56" y="130"/>
                    <a:pt x="56" y="130"/>
                    <a:pt x="57" y="131"/>
                  </a:cubicBezTo>
                  <a:cubicBezTo>
                    <a:pt x="57" y="130"/>
                    <a:pt x="56" y="130"/>
                    <a:pt x="56" y="130"/>
                  </a:cubicBezTo>
                  <a:close/>
                  <a:moveTo>
                    <a:pt x="124" y="130"/>
                  </a:moveTo>
                  <a:cubicBezTo>
                    <a:pt x="123" y="130"/>
                    <a:pt x="123" y="131"/>
                    <a:pt x="124" y="131"/>
                  </a:cubicBezTo>
                  <a:cubicBezTo>
                    <a:pt x="124" y="130"/>
                    <a:pt x="124" y="130"/>
                    <a:pt x="124" y="130"/>
                  </a:cubicBezTo>
                  <a:close/>
                  <a:moveTo>
                    <a:pt x="138" y="130"/>
                  </a:moveTo>
                  <a:cubicBezTo>
                    <a:pt x="138" y="131"/>
                    <a:pt x="138" y="131"/>
                    <a:pt x="138" y="131"/>
                  </a:cubicBezTo>
                  <a:cubicBezTo>
                    <a:pt x="138" y="131"/>
                    <a:pt x="138" y="130"/>
                    <a:pt x="138" y="130"/>
                  </a:cubicBezTo>
                  <a:close/>
                  <a:moveTo>
                    <a:pt x="57" y="130"/>
                  </a:moveTo>
                  <a:cubicBezTo>
                    <a:pt x="57" y="131"/>
                    <a:pt x="57" y="131"/>
                    <a:pt x="57" y="131"/>
                  </a:cubicBezTo>
                  <a:cubicBezTo>
                    <a:pt x="56" y="131"/>
                    <a:pt x="55" y="130"/>
                    <a:pt x="55" y="131"/>
                  </a:cubicBezTo>
                  <a:cubicBezTo>
                    <a:pt x="56" y="132"/>
                    <a:pt x="58" y="132"/>
                    <a:pt x="60" y="132"/>
                  </a:cubicBezTo>
                  <a:cubicBezTo>
                    <a:pt x="60" y="132"/>
                    <a:pt x="60" y="132"/>
                    <a:pt x="60" y="132"/>
                  </a:cubicBezTo>
                  <a:cubicBezTo>
                    <a:pt x="59" y="131"/>
                    <a:pt x="58" y="131"/>
                    <a:pt x="57" y="130"/>
                  </a:cubicBezTo>
                  <a:close/>
                  <a:moveTo>
                    <a:pt x="75" y="132"/>
                  </a:moveTo>
                  <a:cubicBezTo>
                    <a:pt x="76" y="132"/>
                    <a:pt x="76" y="132"/>
                    <a:pt x="76" y="132"/>
                  </a:cubicBezTo>
                  <a:cubicBezTo>
                    <a:pt x="76" y="132"/>
                    <a:pt x="76" y="131"/>
                    <a:pt x="76" y="131"/>
                  </a:cubicBezTo>
                  <a:cubicBezTo>
                    <a:pt x="77" y="132"/>
                    <a:pt x="77" y="132"/>
                    <a:pt x="78" y="131"/>
                  </a:cubicBezTo>
                  <a:cubicBezTo>
                    <a:pt x="78" y="131"/>
                    <a:pt x="78" y="131"/>
                    <a:pt x="78" y="130"/>
                  </a:cubicBezTo>
                  <a:cubicBezTo>
                    <a:pt x="77" y="131"/>
                    <a:pt x="76" y="131"/>
                    <a:pt x="76" y="131"/>
                  </a:cubicBezTo>
                  <a:cubicBezTo>
                    <a:pt x="76" y="131"/>
                    <a:pt x="75" y="131"/>
                    <a:pt x="75" y="132"/>
                  </a:cubicBezTo>
                  <a:close/>
                  <a:moveTo>
                    <a:pt x="145" y="131"/>
                  </a:moveTo>
                  <a:cubicBezTo>
                    <a:pt x="145" y="131"/>
                    <a:pt x="145" y="131"/>
                    <a:pt x="145" y="131"/>
                  </a:cubicBezTo>
                  <a:cubicBezTo>
                    <a:pt x="145" y="131"/>
                    <a:pt x="145" y="131"/>
                    <a:pt x="145" y="131"/>
                  </a:cubicBezTo>
                  <a:cubicBezTo>
                    <a:pt x="145" y="131"/>
                    <a:pt x="146" y="131"/>
                    <a:pt x="145" y="131"/>
                  </a:cubicBezTo>
                  <a:close/>
                  <a:moveTo>
                    <a:pt x="144" y="133"/>
                  </a:moveTo>
                  <a:cubicBezTo>
                    <a:pt x="145" y="133"/>
                    <a:pt x="145" y="132"/>
                    <a:pt x="145" y="131"/>
                  </a:cubicBezTo>
                  <a:cubicBezTo>
                    <a:pt x="144" y="132"/>
                    <a:pt x="144" y="132"/>
                    <a:pt x="143" y="133"/>
                  </a:cubicBezTo>
                  <a:cubicBezTo>
                    <a:pt x="144" y="133"/>
                    <a:pt x="144" y="133"/>
                    <a:pt x="144" y="133"/>
                  </a:cubicBezTo>
                  <a:cubicBezTo>
                    <a:pt x="143" y="134"/>
                    <a:pt x="142" y="135"/>
                    <a:pt x="141" y="137"/>
                  </a:cubicBezTo>
                  <a:cubicBezTo>
                    <a:pt x="142" y="137"/>
                    <a:pt x="143" y="136"/>
                    <a:pt x="143" y="136"/>
                  </a:cubicBezTo>
                  <a:cubicBezTo>
                    <a:pt x="143" y="135"/>
                    <a:pt x="144" y="134"/>
                    <a:pt x="144" y="133"/>
                  </a:cubicBezTo>
                  <a:close/>
                  <a:moveTo>
                    <a:pt x="61" y="132"/>
                  </a:moveTo>
                  <a:cubicBezTo>
                    <a:pt x="61" y="132"/>
                    <a:pt x="61" y="132"/>
                    <a:pt x="61" y="132"/>
                  </a:cubicBezTo>
                  <a:cubicBezTo>
                    <a:pt x="61" y="132"/>
                    <a:pt x="61" y="132"/>
                    <a:pt x="61" y="132"/>
                  </a:cubicBezTo>
                  <a:close/>
                  <a:moveTo>
                    <a:pt x="115" y="133"/>
                  </a:moveTo>
                  <a:cubicBezTo>
                    <a:pt x="115" y="133"/>
                    <a:pt x="115" y="133"/>
                    <a:pt x="116" y="133"/>
                  </a:cubicBezTo>
                  <a:cubicBezTo>
                    <a:pt x="115" y="132"/>
                    <a:pt x="115" y="132"/>
                    <a:pt x="115" y="132"/>
                  </a:cubicBezTo>
                  <a:cubicBezTo>
                    <a:pt x="115" y="132"/>
                    <a:pt x="115" y="132"/>
                    <a:pt x="115" y="132"/>
                  </a:cubicBezTo>
                  <a:cubicBezTo>
                    <a:pt x="115" y="132"/>
                    <a:pt x="115" y="132"/>
                    <a:pt x="115" y="133"/>
                  </a:cubicBezTo>
                  <a:close/>
                  <a:moveTo>
                    <a:pt x="81" y="133"/>
                  </a:moveTo>
                  <a:cubicBezTo>
                    <a:pt x="82" y="133"/>
                    <a:pt x="83" y="133"/>
                    <a:pt x="83" y="132"/>
                  </a:cubicBezTo>
                  <a:cubicBezTo>
                    <a:pt x="83" y="132"/>
                    <a:pt x="83" y="132"/>
                    <a:pt x="83" y="132"/>
                  </a:cubicBezTo>
                  <a:cubicBezTo>
                    <a:pt x="82" y="132"/>
                    <a:pt x="81" y="132"/>
                    <a:pt x="81" y="133"/>
                  </a:cubicBezTo>
                  <a:close/>
                  <a:moveTo>
                    <a:pt x="112" y="132"/>
                  </a:moveTo>
                  <a:cubicBezTo>
                    <a:pt x="112" y="135"/>
                    <a:pt x="110" y="135"/>
                    <a:pt x="109" y="137"/>
                  </a:cubicBezTo>
                  <a:cubicBezTo>
                    <a:pt x="110" y="137"/>
                    <a:pt x="111" y="136"/>
                    <a:pt x="111" y="135"/>
                  </a:cubicBezTo>
                  <a:cubicBezTo>
                    <a:pt x="112" y="135"/>
                    <a:pt x="113" y="134"/>
                    <a:pt x="113" y="133"/>
                  </a:cubicBezTo>
                  <a:cubicBezTo>
                    <a:pt x="113" y="133"/>
                    <a:pt x="113" y="132"/>
                    <a:pt x="112" y="132"/>
                  </a:cubicBezTo>
                  <a:close/>
                  <a:moveTo>
                    <a:pt x="141" y="133"/>
                  </a:moveTo>
                  <a:cubicBezTo>
                    <a:pt x="141" y="133"/>
                    <a:pt x="140" y="133"/>
                    <a:pt x="141" y="133"/>
                  </a:cubicBezTo>
                  <a:cubicBezTo>
                    <a:pt x="141" y="133"/>
                    <a:pt x="141" y="133"/>
                    <a:pt x="141" y="133"/>
                  </a:cubicBezTo>
                  <a:close/>
                  <a:moveTo>
                    <a:pt x="35" y="134"/>
                  </a:moveTo>
                  <a:cubicBezTo>
                    <a:pt x="35" y="134"/>
                    <a:pt x="35" y="133"/>
                    <a:pt x="34" y="133"/>
                  </a:cubicBezTo>
                  <a:cubicBezTo>
                    <a:pt x="34" y="133"/>
                    <a:pt x="34" y="133"/>
                    <a:pt x="34" y="133"/>
                  </a:cubicBezTo>
                  <a:cubicBezTo>
                    <a:pt x="35" y="133"/>
                    <a:pt x="35" y="134"/>
                    <a:pt x="35" y="134"/>
                  </a:cubicBezTo>
                  <a:close/>
                  <a:moveTo>
                    <a:pt x="62" y="134"/>
                  </a:moveTo>
                  <a:cubicBezTo>
                    <a:pt x="63" y="134"/>
                    <a:pt x="63" y="134"/>
                    <a:pt x="64" y="134"/>
                  </a:cubicBezTo>
                  <a:cubicBezTo>
                    <a:pt x="63" y="133"/>
                    <a:pt x="61" y="132"/>
                    <a:pt x="61" y="134"/>
                  </a:cubicBezTo>
                  <a:cubicBezTo>
                    <a:pt x="62" y="134"/>
                    <a:pt x="62" y="134"/>
                    <a:pt x="62" y="134"/>
                  </a:cubicBezTo>
                  <a:close/>
                  <a:moveTo>
                    <a:pt x="128" y="133"/>
                  </a:moveTo>
                  <a:cubicBezTo>
                    <a:pt x="128" y="133"/>
                    <a:pt x="128" y="133"/>
                    <a:pt x="127" y="133"/>
                  </a:cubicBezTo>
                  <a:cubicBezTo>
                    <a:pt x="128" y="133"/>
                    <a:pt x="128" y="134"/>
                    <a:pt x="127" y="135"/>
                  </a:cubicBezTo>
                  <a:cubicBezTo>
                    <a:pt x="128" y="134"/>
                    <a:pt x="128" y="134"/>
                    <a:pt x="128" y="133"/>
                  </a:cubicBezTo>
                  <a:close/>
                  <a:moveTo>
                    <a:pt x="145" y="134"/>
                  </a:moveTo>
                  <a:cubicBezTo>
                    <a:pt x="145" y="134"/>
                    <a:pt x="146" y="134"/>
                    <a:pt x="145" y="133"/>
                  </a:cubicBezTo>
                  <a:cubicBezTo>
                    <a:pt x="145" y="134"/>
                    <a:pt x="145" y="134"/>
                    <a:pt x="145" y="134"/>
                  </a:cubicBezTo>
                  <a:close/>
                  <a:moveTo>
                    <a:pt x="44" y="134"/>
                  </a:moveTo>
                  <a:cubicBezTo>
                    <a:pt x="44" y="134"/>
                    <a:pt x="44" y="134"/>
                    <a:pt x="44" y="134"/>
                  </a:cubicBezTo>
                  <a:cubicBezTo>
                    <a:pt x="44" y="134"/>
                    <a:pt x="44" y="134"/>
                    <a:pt x="44" y="134"/>
                  </a:cubicBezTo>
                  <a:cubicBezTo>
                    <a:pt x="44" y="134"/>
                    <a:pt x="45" y="135"/>
                    <a:pt x="45" y="134"/>
                  </a:cubicBezTo>
                  <a:cubicBezTo>
                    <a:pt x="44" y="134"/>
                    <a:pt x="44" y="134"/>
                    <a:pt x="44" y="134"/>
                  </a:cubicBezTo>
                  <a:close/>
                  <a:moveTo>
                    <a:pt x="145" y="134"/>
                  </a:moveTo>
                  <a:cubicBezTo>
                    <a:pt x="145" y="135"/>
                    <a:pt x="145" y="135"/>
                    <a:pt x="145" y="135"/>
                  </a:cubicBezTo>
                  <a:cubicBezTo>
                    <a:pt x="146" y="135"/>
                    <a:pt x="145" y="134"/>
                    <a:pt x="145" y="134"/>
                  </a:cubicBezTo>
                  <a:close/>
                  <a:moveTo>
                    <a:pt x="136" y="135"/>
                  </a:moveTo>
                  <a:cubicBezTo>
                    <a:pt x="136" y="135"/>
                    <a:pt x="136" y="135"/>
                    <a:pt x="135" y="135"/>
                  </a:cubicBezTo>
                  <a:cubicBezTo>
                    <a:pt x="135" y="135"/>
                    <a:pt x="135" y="136"/>
                    <a:pt x="134" y="137"/>
                  </a:cubicBezTo>
                  <a:cubicBezTo>
                    <a:pt x="135" y="136"/>
                    <a:pt x="136" y="136"/>
                    <a:pt x="136" y="135"/>
                  </a:cubicBezTo>
                  <a:close/>
                  <a:moveTo>
                    <a:pt x="91" y="136"/>
                  </a:moveTo>
                  <a:cubicBezTo>
                    <a:pt x="90" y="135"/>
                    <a:pt x="90" y="135"/>
                    <a:pt x="90" y="135"/>
                  </a:cubicBezTo>
                  <a:cubicBezTo>
                    <a:pt x="90" y="136"/>
                    <a:pt x="90" y="136"/>
                    <a:pt x="90" y="136"/>
                  </a:cubicBezTo>
                  <a:cubicBezTo>
                    <a:pt x="90" y="136"/>
                    <a:pt x="91" y="136"/>
                    <a:pt x="91" y="136"/>
                  </a:cubicBezTo>
                  <a:close/>
                  <a:moveTo>
                    <a:pt x="127" y="136"/>
                  </a:moveTo>
                  <a:cubicBezTo>
                    <a:pt x="127" y="136"/>
                    <a:pt x="127" y="136"/>
                    <a:pt x="127" y="136"/>
                  </a:cubicBezTo>
                  <a:cubicBezTo>
                    <a:pt x="127" y="136"/>
                    <a:pt x="126" y="136"/>
                    <a:pt x="126" y="137"/>
                  </a:cubicBezTo>
                  <a:cubicBezTo>
                    <a:pt x="127" y="137"/>
                    <a:pt x="127" y="136"/>
                    <a:pt x="127" y="136"/>
                  </a:cubicBezTo>
                  <a:close/>
                  <a:moveTo>
                    <a:pt x="145" y="137"/>
                  </a:moveTo>
                  <a:cubicBezTo>
                    <a:pt x="145" y="136"/>
                    <a:pt x="145" y="136"/>
                    <a:pt x="145" y="136"/>
                  </a:cubicBezTo>
                  <a:cubicBezTo>
                    <a:pt x="145" y="136"/>
                    <a:pt x="145" y="137"/>
                    <a:pt x="145" y="137"/>
                  </a:cubicBezTo>
                  <a:close/>
                  <a:moveTo>
                    <a:pt x="114" y="136"/>
                  </a:moveTo>
                  <a:cubicBezTo>
                    <a:pt x="113" y="136"/>
                    <a:pt x="113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3" y="137"/>
                    <a:pt x="113" y="137"/>
                    <a:pt x="114" y="136"/>
                  </a:cubicBezTo>
                  <a:close/>
                  <a:moveTo>
                    <a:pt x="91" y="137"/>
                  </a:moveTo>
                  <a:cubicBezTo>
                    <a:pt x="92" y="137"/>
                    <a:pt x="92" y="137"/>
                    <a:pt x="92" y="136"/>
                  </a:cubicBezTo>
                  <a:cubicBezTo>
                    <a:pt x="92" y="136"/>
                    <a:pt x="91" y="137"/>
                    <a:pt x="91" y="137"/>
                  </a:cubicBezTo>
                  <a:close/>
                  <a:moveTo>
                    <a:pt x="141" y="137"/>
                  </a:moveTo>
                  <a:cubicBezTo>
                    <a:pt x="141" y="137"/>
                    <a:pt x="141" y="137"/>
                    <a:pt x="141" y="138"/>
                  </a:cubicBezTo>
                  <a:cubicBezTo>
                    <a:pt x="141" y="138"/>
                    <a:pt x="142" y="137"/>
                    <a:pt x="141" y="137"/>
                  </a:cubicBezTo>
                  <a:close/>
                  <a:moveTo>
                    <a:pt x="53" y="137"/>
                  </a:moveTo>
                  <a:cubicBezTo>
                    <a:pt x="53" y="137"/>
                    <a:pt x="53" y="138"/>
                    <a:pt x="53" y="137"/>
                  </a:cubicBezTo>
                  <a:cubicBezTo>
                    <a:pt x="53" y="137"/>
                    <a:pt x="53" y="137"/>
                    <a:pt x="53" y="137"/>
                  </a:cubicBezTo>
                  <a:close/>
                  <a:moveTo>
                    <a:pt x="41" y="140"/>
                  </a:moveTo>
                  <a:cubicBezTo>
                    <a:pt x="41" y="140"/>
                    <a:pt x="40" y="140"/>
                    <a:pt x="40" y="139"/>
                  </a:cubicBezTo>
                  <a:cubicBezTo>
                    <a:pt x="38" y="139"/>
                    <a:pt x="37" y="137"/>
                    <a:pt x="36" y="137"/>
                  </a:cubicBezTo>
                  <a:cubicBezTo>
                    <a:pt x="37" y="139"/>
                    <a:pt x="39" y="139"/>
                    <a:pt x="40" y="140"/>
                  </a:cubicBezTo>
                  <a:cubicBezTo>
                    <a:pt x="40" y="140"/>
                    <a:pt x="41" y="140"/>
                    <a:pt x="41" y="140"/>
                  </a:cubicBezTo>
                  <a:close/>
                  <a:moveTo>
                    <a:pt x="71" y="137"/>
                  </a:moveTo>
                  <a:cubicBezTo>
                    <a:pt x="71" y="137"/>
                    <a:pt x="71" y="138"/>
                    <a:pt x="72" y="137"/>
                  </a:cubicBezTo>
                  <a:cubicBezTo>
                    <a:pt x="71" y="137"/>
                    <a:pt x="71" y="137"/>
                    <a:pt x="71" y="137"/>
                  </a:cubicBezTo>
                  <a:cubicBezTo>
                    <a:pt x="71" y="137"/>
                    <a:pt x="71" y="137"/>
                    <a:pt x="71" y="137"/>
                  </a:cubicBezTo>
                  <a:close/>
                  <a:moveTo>
                    <a:pt x="74" y="137"/>
                  </a:moveTo>
                  <a:cubicBezTo>
                    <a:pt x="74" y="137"/>
                    <a:pt x="74" y="138"/>
                    <a:pt x="74" y="137"/>
                  </a:cubicBezTo>
                  <a:cubicBezTo>
                    <a:pt x="74" y="137"/>
                    <a:pt x="74" y="137"/>
                    <a:pt x="74" y="137"/>
                  </a:cubicBezTo>
                  <a:close/>
                  <a:moveTo>
                    <a:pt x="54" y="138"/>
                  </a:moveTo>
                  <a:cubicBezTo>
                    <a:pt x="55" y="138"/>
                    <a:pt x="56" y="139"/>
                    <a:pt x="57" y="139"/>
                  </a:cubicBezTo>
                  <a:cubicBezTo>
                    <a:pt x="56" y="138"/>
                    <a:pt x="55" y="138"/>
                    <a:pt x="54" y="138"/>
                  </a:cubicBezTo>
                  <a:close/>
                  <a:moveTo>
                    <a:pt x="132" y="138"/>
                  </a:moveTo>
                  <a:cubicBezTo>
                    <a:pt x="131" y="137"/>
                    <a:pt x="130" y="139"/>
                    <a:pt x="130" y="140"/>
                  </a:cubicBezTo>
                  <a:cubicBezTo>
                    <a:pt x="131" y="139"/>
                    <a:pt x="131" y="139"/>
                    <a:pt x="132" y="138"/>
                  </a:cubicBezTo>
                  <a:close/>
                  <a:moveTo>
                    <a:pt x="84" y="139"/>
                  </a:moveTo>
                  <a:cubicBezTo>
                    <a:pt x="84" y="139"/>
                    <a:pt x="84" y="139"/>
                    <a:pt x="85" y="139"/>
                  </a:cubicBezTo>
                  <a:cubicBezTo>
                    <a:pt x="85" y="138"/>
                    <a:pt x="84" y="138"/>
                    <a:pt x="84" y="139"/>
                  </a:cubicBezTo>
                  <a:close/>
                  <a:moveTo>
                    <a:pt x="114" y="140"/>
                  </a:moveTo>
                  <a:cubicBezTo>
                    <a:pt x="114" y="139"/>
                    <a:pt x="114" y="139"/>
                    <a:pt x="114" y="139"/>
                  </a:cubicBezTo>
                  <a:cubicBezTo>
                    <a:pt x="114" y="139"/>
                    <a:pt x="114" y="139"/>
                    <a:pt x="113" y="138"/>
                  </a:cubicBezTo>
                  <a:cubicBezTo>
                    <a:pt x="113" y="139"/>
                    <a:pt x="113" y="140"/>
                    <a:pt x="113" y="140"/>
                  </a:cubicBezTo>
                  <a:cubicBezTo>
                    <a:pt x="113" y="140"/>
                    <a:pt x="114" y="140"/>
                    <a:pt x="114" y="140"/>
                  </a:cubicBezTo>
                  <a:close/>
                  <a:moveTo>
                    <a:pt x="145" y="139"/>
                  </a:moveTo>
                  <a:cubicBezTo>
                    <a:pt x="144" y="138"/>
                    <a:pt x="144" y="139"/>
                    <a:pt x="144" y="140"/>
                  </a:cubicBezTo>
                  <a:cubicBezTo>
                    <a:pt x="144" y="139"/>
                    <a:pt x="145" y="139"/>
                    <a:pt x="145" y="139"/>
                  </a:cubicBezTo>
                  <a:close/>
                  <a:moveTo>
                    <a:pt x="145" y="141"/>
                  </a:moveTo>
                  <a:cubicBezTo>
                    <a:pt x="145" y="140"/>
                    <a:pt x="145" y="140"/>
                    <a:pt x="145" y="139"/>
                  </a:cubicBezTo>
                  <a:cubicBezTo>
                    <a:pt x="145" y="139"/>
                    <a:pt x="145" y="139"/>
                    <a:pt x="145" y="139"/>
                  </a:cubicBezTo>
                  <a:cubicBezTo>
                    <a:pt x="145" y="140"/>
                    <a:pt x="144" y="140"/>
                    <a:pt x="145" y="141"/>
                  </a:cubicBezTo>
                  <a:close/>
                  <a:moveTo>
                    <a:pt x="95" y="140"/>
                  </a:moveTo>
                  <a:cubicBezTo>
                    <a:pt x="95" y="140"/>
                    <a:pt x="96" y="140"/>
                    <a:pt x="96" y="140"/>
                  </a:cubicBezTo>
                  <a:cubicBezTo>
                    <a:pt x="95" y="140"/>
                    <a:pt x="95" y="140"/>
                    <a:pt x="95" y="140"/>
                  </a:cubicBezTo>
                  <a:close/>
                  <a:moveTo>
                    <a:pt x="62" y="140"/>
                  </a:moveTo>
                  <a:cubicBezTo>
                    <a:pt x="61" y="140"/>
                    <a:pt x="61" y="140"/>
                    <a:pt x="60" y="140"/>
                  </a:cubicBezTo>
                  <a:cubicBezTo>
                    <a:pt x="60" y="140"/>
                    <a:pt x="61" y="141"/>
                    <a:pt x="62" y="140"/>
                  </a:cubicBezTo>
                  <a:close/>
                  <a:moveTo>
                    <a:pt x="116" y="140"/>
                  </a:moveTo>
                  <a:cubicBezTo>
                    <a:pt x="116" y="141"/>
                    <a:pt x="115" y="141"/>
                    <a:pt x="115" y="142"/>
                  </a:cubicBezTo>
                  <a:cubicBezTo>
                    <a:pt x="116" y="142"/>
                    <a:pt x="116" y="141"/>
                    <a:pt x="117" y="141"/>
                  </a:cubicBezTo>
                  <a:cubicBezTo>
                    <a:pt x="117" y="140"/>
                    <a:pt x="117" y="140"/>
                    <a:pt x="116" y="140"/>
                  </a:cubicBezTo>
                  <a:close/>
                  <a:moveTo>
                    <a:pt x="47" y="141"/>
                  </a:moveTo>
                  <a:cubicBezTo>
                    <a:pt x="46" y="141"/>
                    <a:pt x="45" y="140"/>
                    <a:pt x="44" y="140"/>
                  </a:cubicBezTo>
                  <a:cubicBezTo>
                    <a:pt x="45" y="141"/>
                    <a:pt x="46" y="141"/>
                    <a:pt x="46" y="141"/>
                  </a:cubicBezTo>
                  <a:cubicBezTo>
                    <a:pt x="46" y="141"/>
                    <a:pt x="47" y="141"/>
                    <a:pt x="47" y="141"/>
                  </a:cubicBezTo>
                  <a:close/>
                  <a:moveTo>
                    <a:pt x="93" y="141"/>
                  </a:moveTo>
                  <a:cubicBezTo>
                    <a:pt x="94" y="141"/>
                    <a:pt x="94" y="141"/>
                    <a:pt x="94" y="141"/>
                  </a:cubicBezTo>
                  <a:cubicBezTo>
                    <a:pt x="94" y="140"/>
                    <a:pt x="93" y="141"/>
                    <a:pt x="93" y="141"/>
                  </a:cubicBezTo>
                  <a:close/>
                  <a:moveTo>
                    <a:pt x="132" y="142"/>
                  </a:moveTo>
                  <a:cubicBezTo>
                    <a:pt x="132" y="141"/>
                    <a:pt x="131" y="141"/>
                    <a:pt x="131" y="141"/>
                  </a:cubicBezTo>
                  <a:cubicBezTo>
                    <a:pt x="131" y="142"/>
                    <a:pt x="130" y="142"/>
                    <a:pt x="129" y="143"/>
                  </a:cubicBezTo>
                  <a:cubicBezTo>
                    <a:pt x="130" y="143"/>
                    <a:pt x="130" y="142"/>
                    <a:pt x="131" y="142"/>
                  </a:cubicBezTo>
                  <a:cubicBezTo>
                    <a:pt x="131" y="142"/>
                    <a:pt x="131" y="142"/>
                    <a:pt x="131" y="142"/>
                  </a:cubicBezTo>
                  <a:cubicBezTo>
                    <a:pt x="131" y="142"/>
                    <a:pt x="131" y="141"/>
                    <a:pt x="132" y="142"/>
                  </a:cubicBezTo>
                  <a:close/>
                  <a:moveTo>
                    <a:pt x="143" y="142"/>
                  </a:moveTo>
                  <a:cubicBezTo>
                    <a:pt x="143" y="142"/>
                    <a:pt x="143" y="142"/>
                    <a:pt x="143" y="142"/>
                  </a:cubicBezTo>
                  <a:cubicBezTo>
                    <a:pt x="143" y="141"/>
                    <a:pt x="143" y="142"/>
                    <a:pt x="143" y="142"/>
                  </a:cubicBezTo>
                  <a:close/>
                  <a:moveTo>
                    <a:pt x="137" y="144"/>
                  </a:moveTo>
                  <a:cubicBezTo>
                    <a:pt x="137" y="144"/>
                    <a:pt x="137" y="144"/>
                    <a:pt x="137" y="144"/>
                  </a:cubicBezTo>
                  <a:cubicBezTo>
                    <a:pt x="138" y="143"/>
                    <a:pt x="138" y="143"/>
                    <a:pt x="138" y="142"/>
                  </a:cubicBezTo>
                  <a:cubicBezTo>
                    <a:pt x="137" y="142"/>
                    <a:pt x="137" y="143"/>
                    <a:pt x="137" y="144"/>
                  </a:cubicBezTo>
                  <a:close/>
                  <a:moveTo>
                    <a:pt x="43" y="144"/>
                  </a:moveTo>
                  <a:cubicBezTo>
                    <a:pt x="42" y="143"/>
                    <a:pt x="42" y="143"/>
                    <a:pt x="41" y="142"/>
                  </a:cubicBezTo>
                  <a:cubicBezTo>
                    <a:pt x="41" y="143"/>
                    <a:pt x="42" y="144"/>
                    <a:pt x="43" y="144"/>
                  </a:cubicBezTo>
                  <a:close/>
                  <a:moveTo>
                    <a:pt x="142" y="143"/>
                  </a:moveTo>
                  <a:cubicBezTo>
                    <a:pt x="142" y="143"/>
                    <a:pt x="142" y="143"/>
                    <a:pt x="142" y="143"/>
                  </a:cubicBezTo>
                  <a:cubicBezTo>
                    <a:pt x="142" y="143"/>
                    <a:pt x="142" y="144"/>
                    <a:pt x="142" y="143"/>
                  </a:cubicBezTo>
                  <a:close/>
                  <a:moveTo>
                    <a:pt x="144" y="145"/>
                  </a:moveTo>
                  <a:cubicBezTo>
                    <a:pt x="144" y="145"/>
                    <a:pt x="144" y="145"/>
                    <a:pt x="144" y="146"/>
                  </a:cubicBezTo>
                  <a:cubicBezTo>
                    <a:pt x="145" y="145"/>
                    <a:pt x="145" y="145"/>
                    <a:pt x="146" y="144"/>
                  </a:cubicBezTo>
                  <a:cubicBezTo>
                    <a:pt x="145" y="143"/>
                    <a:pt x="145" y="143"/>
                    <a:pt x="145" y="143"/>
                  </a:cubicBezTo>
                  <a:cubicBezTo>
                    <a:pt x="145" y="144"/>
                    <a:pt x="145" y="145"/>
                    <a:pt x="144" y="145"/>
                  </a:cubicBezTo>
                  <a:close/>
                  <a:moveTo>
                    <a:pt x="116" y="143"/>
                  </a:moveTo>
                  <a:cubicBezTo>
                    <a:pt x="116" y="143"/>
                    <a:pt x="116" y="144"/>
                    <a:pt x="116" y="144"/>
                  </a:cubicBezTo>
                  <a:cubicBezTo>
                    <a:pt x="117" y="144"/>
                    <a:pt x="117" y="144"/>
                    <a:pt x="117" y="144"/>
                  </a:cubicBezTo>
                  <a:cubicBezTo>
                    <a:pt x="117" y="143"/>
                    <a:pt x="117" y="143"/>
                    <a:pt x="116" y="143"/>
                  </a:cubicBezTo>
                  <a:close/>
                  <a:moveTo>
                    <a:pt x="114" y="144"/>
                  </a:moveTo>
                  <a:cubicBezTo>
                    <a:pt x="114" y="144"/>
                    <a:pt x="114" y="144"/>
                    <a:pt x="114" y="144"/>
                  </a:cubicBezTo>
                  <a:cubicBezTo>
                    <a:pt x="114" y="144"/>
                    <a:pt x="114" y="144"/>
                    <a:pt x="114" y="144"/>
                  </a:cubicBezTo>
                  <a:cubicBezTo>
                    <a:pt x="114" y="144"/>
                    <a:pt x="113" y="144"/>
                    <a:pt x="114" y="144"/>
                  </a:cubicBezTo>
                  <a:close/>
                  <a:moveTo>
                    <a:pt x="45" y="146"/>
                  </a:moveTo>
                  <a:cubicBezTo>
                    <a:pt x="46" y="145"/>
                    <a:pt x="46" y="146"/>
                    <a:pt x="47" y="146"/>
                  </a:cubicBezTo>
                  <a:cubicBezTo>
                    <a:pt x="47" y="145"/>
                    <a:pt x="45" y="145"/>
                    <a:pt x="44" y="144"/>
                  </a:cubicBezTo>
                  <a:cubicBezTo>
                    <a:pt x="45" y="145"/>
                    <a:pt x="44" y="146"/>
                    <a:pt x="45" y="146"/>
                  </a:cubicBezTo>
                  <a:cubicBezTo>
                    <a:pt x="45" y="146"/>
                    <a:pt x="45" y="146"/>
                    <a:pt x="45" y="146"/>
                  </a:cubicBezTo>
                  <a:close/>
                  <a:moveTo>
                    <a:pt x="142" y="145"/>
                  </a:moveTo>
                  <a:cubicBezTo>
                    <a:pt x="142" y="145"/>
                    <a:pt x="141" y="147"/>
                    <a:pt x="142" y="147"/>
                  </a:cubicBezTo>
                  <a:cubicBezTo>
                    <a:pt x="142" y="147"/>
                    <a:pt x="141" y="147"/>
                    <a:pt x="141" y="146"/>
                  </a:cubicBezTo>
                  <a:cubicBezTo>
                    <a:pt x="142" y="146"/>
                    <a:pt x="142" y="146"/>
                    <a:pt x="142" y="146"/>
                  </a:cubicBezTo>
                  <a:cubicBezTo>
                    <a:pt x="142" y="145"/>
                    <a:pt x="143" y="145"/>
                    <a:pt x="142" y="145"/>
                  </a:cubicBezTo>
                  <a:close/>
                  <a:moveTo>
                    <a:pt x="123" y="146"/>
                  </a:moveTo>
                  <a:cubicBezTo>
                    <a:pt x="123" y="146"/>
                    <a:pt x="123" y="145"/>
                    <a:pt x="123" y="145"/>
                  </a:cubicBezTo>
                  <a:cubicBezTo>
                    <a:pt x="123" y="145"/>
                    <a:pt x="123" y="146"/>
                    <a:pt x="123" y="146"/>
                  </a:cubicBezTo>
                  <a:close/>
                  <a:moveTo>
                    <a:pt x="160" y="146"/>
                  </a:moveTo>
                  <a:cubicBezTo>
                    <a:pt x="160" y="146"/>
                    <a:pt x="160" y="146"/>
                    <a:pt x="161" y="146"/>
                  </a:cubicBezTo>
                  <a:cubicBezTo>
                    <a:pt x="161" y="146"/>
                    <a:pt x="161" y="146"/>
                    <a:pt x="161" y="146"/>
                  </a:cubicBezTo>
                  <a:cubicBezTo>
                    <a:pt x="161" y="145"/>
                    <a:pt x="160" y="146"/>
                    <a:pt x="160" y="146"/>
                  </a:cubicBezTo>
                  <a:close/>
                  <a:moveTo>
                    <a:pt x="24" y="147"/>
                  </a:moveTo>
                  <a:cubicBezTo>
                    <a:pt x="23" y="147"/>
                    <a:pt x="23" y="146"/>
                    <a:pt x="22" y="146"/>
                  </a:cubicBezTo>
                  <a:cubicBezTo>
                    <a:pt x="23" y="146"/>
                    <a:pt x="23" y="147"/>
                    <a:pt x="24" y="147"/>
                  </a:cubicBezTo>
                  <a:cubicBezTo>
                    <a:pt x="24" y="147"/>
                    <a:pt x="24" y="147"/>
                    <a:pt x="24" y="147"/>
                  </a:cubicBezTo>
                  <a:close/>
                  <a:moveTo>
                    <a:pt x="82" y="146"/>
                  </a:moveTo>
                  <a:cubicBezTo>
                    <a:pt x="81" y="146"/>
                    <a:pt x="81" y="146"/>
                    <a:pt x="81" y="146"/>
                  </a:cubicBezTo>
                  <a:cubicBezTo>
                    <a:pt x="81" y="146"/>
                    <a:pt x="81" y="147"/>
                    <a:pt x="82" y="146"/>
                  </a:cubicBezTo>
                  <a:close/>
                  <a:moveTo>
                    <a:pt x="143" y="146"/>
                  </a:moveTo>
                  <a:cubicBezTo>
                    <a:pt x="143" y="146"/>
                    <a:pt x="143" y="146"/>
                    <a:pt x="143" y="147"/>
                  </a:cubicBezTo>
                  <a:cubicBezTo>
                    <a:pt x="143" y="147"/>
                    <a:pt x="143" y="147"/>
                    <a:pt x="143" y="147"/>
                  </a:cubicBezTo>
                  <a:cubicBezTo>
                    <a:pt x="143" y="147"/>
                    <a:pt x="143" y="146"/>
                    <a:pt x="143" y="146"/>
                  </a:cubicBezTo>
                  <a:close/>
                  <a:moveTo>
                    <a:pt x="48" y="146"/>
                  </a:moveTo>
                  <a:cubicBezTo>
                    <a:pt x="48" y="146"/>
                    <a:pt x="48" y="147"/>
                    <a:pt x="48" y="147"/>
                  </a:cubicBezTo>
                  <a:cubicBezTo>
                    <a:pt x="48" y="146"/>
                    <a:pt x="48" y="146"/>
                    <a:pt x="48" y="146"/>
                  </a:cubicBezTo>
                  <a:close/>
                  <a:moveTo>
                    <a:pt x="40" y="147"/>
                  </a:moveTo>
                  <a:cubicBezTo>
                    <a:pt x="40" y="147"/>
                    <a:pt x="40" y="147"/>
                    <a:pt x="40" y="147"/>
                  </a:cubicBezTo>
                  <a:cubicBezTo>
                    <a:pt x="40" y="147"/>
                    <a:pt x="40" y="146"/>
                    <a:pt x="40" y="147"/>
                  </a:cubicBezTo>
                  <a:close/>
                  <a:moveTo>
                    <a:pt x="102" y="146"/>
                  </a:moveTo>
                  <a:cubicBezTo>
                    <a:pt x="102" y="147"/>
                    <a:pt x="102" y="147"/>
                    <a:pt x="102" y="147"/>
                  </a:cubicBezTo>
                  <a:cubicBezTo>
                    <a:pt x="102" y="147"/>
                    <a:pt x="102" y="147"/>
                    <a:pt x="102" y="147"/>
                  </a:cubicBezTo>
                  <a:cubicBezTo>
                    <a:pt x="102" y="147"/>
                    <a:pt x="102" y="147"/>
                    <a:pt x="102" y="146"/>
                  </a:cubicBezTo>
                  <a:close/>
                  <a:moveTo>
                    <a:pt x="117" y="148"/>
                  </a:moveTo>
                  <a:cubicBezTo>
                    <a:pt x="118" y="147"/>
                    <a:pt x="118" y="147"/>
                    <a:pt x="118" y="147"/>
                  </a:cubicBezTo>
                  <a:cubicBezTo>
                    <a:pt x="118" y="147"/>
                    <a:pt x="118" y="147"/>
                    <a:pt x="118" y="147"/>
                  </a:cubicBezTo>
                  <a:cubicBezTo>
                    <a:pt x="117" y="147"/>
                    <a:pt x="117" y="147"/>
                    <a:pt x="117" y="148"/>
                  </a:cubicBezTo>
                  <a:close/>
                  <a:moveTo>
                    <a:pt x="90" y="147"/>
                  </a:moveTo>
                  <a:cubicBezTo>
                    <a:pt x="90" y="147"/>
                    <a:pt x="89" y="147"/>
                    <a:pt x="89" y="147"/>
                  </a:cubicBezTo>
                  <a:cubicBezTo>
                    <a:pt x="89" y="147"/>
                    <a:pt x="90" y="147"/>
                    <a:pt x="90" y="148"/>
                  </a:cubicBezTo>
                  <a:cubicBezTo>
                    <a:pt x="90" y="147"/>
                    <a:pt x="90" y="147"/>
                    <a:pt x="90" y="147"/>
                  </a:cubicBezTo>
                  <a:cubicBezTo>
                    <a:pt x="90" y="147"/>
                    <a:pt x="90" y="147"/>
                    <a:pt x="90" y="147"/>
                  </a:cubicBezTo>
                  <a:close/>
                  <a:moveTo>
                    <a:pt x="105" y="147"/>
                  </a:moveTo>
                  <a:cubicBezTo>
                    <a:pt x="105" y="147"/>
                    <a:pt x="105" y="147"/>
                    <a:pt x="105" y="147"/>
                  </a:cubicBezTo>
                  <a:cubicBezTo>
                    <a:pt x="105" y="147"/>
                    <a:pt x="105" y="147"/>
                    <a:pt x="105" y="147"/>
                  </a:cubicBezTo>
                  <a:cubicBezTo>
                    <a:pt x="105" y="147"/>
                    <a:pt x="104" y="147"/>
                    <a:pt x="105" y="147"/>
                  </a:cubicBezTo>
                  <a:close/>
                  <a:moveTo>
                    <a:pt x="123" y="147"/>
                  </a:moveTo>
                  <a:cubicBezTo>
                    <a:pt x="122" y="147"/>
                    <a:pt x="122" y="147"/>
                    <a:pt x="122" y="147"/>
                  </a:cubicBezTo>
                  <a:cubicBezTo>
                    <a:pt x="122" y="148"/>
                    <a:pt x="120" y="149"/>
                    <a:pt x="119" y="150"/>
                  </a:cubicBezTo>
                  <a:cubicBezTo>
                    <a:pt x="120" y="150"/>
                    <a:pt x="121" y="148"/>
                    <a:pt x="122" y="148"/>
                  </a:cubicBezTo>
                  <a:cubicBezTo>
                    <a:pt x="122" y="147"/>
                    <a:pt x="123" y="147"/>
                    <a:pt x="123" y="147"/>
                  </a:cubicBezTo>
                  <a:close/>
                  <a:moveTo>
                    <a:pt x="78" y="147"/>
                  </a:moveTo>
                  <a:cubicBezTo>
                    <a:pt x="79" y="147"/>
                    <a:pt x="80" y="147"/>
                    <a:pt x="80" y="147"/>
                  </a:cubicBezTo>
                  <a:cubicBezTo>
                    <a:pt x="79" y="147"/>
                    <a:pt x="78" y="147"/>
                    <a:pt x="76" y="147"/>
                  </a:cubicBezTo>
                  <a:cubicBezTo>
                    <a:pt x="77" y="148"/>
                    <a:pt x="78" y="147"/>
                    <a:pt x="78" y="147"/>
                  </a:cubicBezTo>
                  <a:close/>
                  <a:moveTo>
                    <a:pt x="85" y="147"/>
                  </a:moveTo>
                  <a:cubicBezTo>
                    <a:pt x="85" y="147"/>
                    <a:pt x="83" y="147"/>
                    <a:pt x="83" y="148"/>
                  </a:cubicBezTo>
                  <a:cubicBezTo>
                    <a:pt x="84" y="148"/>
                    <a:pt x="84" y="147"/>
                    <a:pt x="85" y="147"/>
                  </a:cubicBezTo>
                  <a:close/>
                  <a:moveTo>
                    <a:pt x="102" y="148"/>
                  </a:moveTo>
                  <a:cubicBezTo>
                    <a:pt x="102" y="147"/>
                    <a:pt x="102" y="147"/>
                    <a:pt x="101" y="147"/>
                  </a:cubicBezTo>
                  <a:cubicBezTo>
                    <a:pt x="101" y="147"/>
                    <a:pt x="101" y="147"/>
                    <a:pt x="101" y="148"/>
                  </a:cubicBezTo>
                  <a:cubicBezTo>
                    <a:pt x="101" y="148"/>
                    <a:pt x="102" y="148"/>
                    <a:pt x="102" y="148"/>
                  </a:cubicBezTo>
                  <a:close/>
                  <a:moveTo>
                    <a:pt x="75" y="148"/>
                  </a:moveTo>
                  <a:cubicBezTo>
                    <a:pt x="75" y="147"/>
                    <a:pt x="76" y="148"/>
                    <a:pt x="76" y="147"/>
                  </a:cubicBezTo>
                  <a:cubicBezTo>
                    <a:pt x="76" y="147"/>
                    <a:pt x="75" y="147"/>
                    <a:pt x="75" y="148"/>
                  </a:cubicBezTo>
                  <a:close/>
                  <a:moveTo>
                    <a:pt x="93" y="148"/>
                  </a:moveTo>
                  <a:cubicBezTo>
                    <a:pt x="92" y="148"/>
                    <a:pt x="92" y="148"/>
                    <a:pt x="92" y="148"/>
                  </a:cubicBezTo>
                  <a:cubicBezTo>
                    <a:pt x="92" y="148"/>
                    <a:pt x="92" y="148"/>
                    <a:pt x="93" y="148"/>
                  </a:cubicBezTo>
                  <a:cubicBezTo>
                    <a:pt x="93" y="148"/>
                    <a:pt x="93" y="148"/>
                    <a:pt x="93" y="148"/>
                  </a:cubicBezTo>
                  <a:close/>
                  <a:moveTo>
                    <a:pt x="57" y="148"/>
                  </a:moveTo>
                  <a:cubicBezTo>
                    <a:pt x="57" y="148"/>
                    <a:pt x="57" y="148"/>
                    <a:pt x="57" y="148"/>
                  </a:cubicBezTo>
                  <a:cubicBezTo>
                    <a:pt x="57" y="148"/>
                    <a:pt x="57" y="149"/>
                    <a:pt x="57" y="148"/>
                  </a:cubicBezTo>
                  <a:close/>
                  <a:moveTo>
                    <a:pt x="53" y="148"/>
                  </a:moveTo>
                  <a:cubicBezTo>
                    <a:pt x="53" y="148"/>
                    <a:pt x="53" y="148"/>
                    <a:pt x="52" y="148"/>
                  </a:cubicBezTo>
                  <a:cubicBezTo>
                    <a:pt x="52" y="148"/>
                    <a:pt x="52" y="149"/>
                    <a:pt x="52" y="149"/>
                  </a:cubicBezTo>
                  <a:cubicBezTo>
                    <a:pt x="52" y="149"/>
                    <a:pt x="52" y="149"/>
                    <a:pt x="52" y="149"/>
                  </a:cubicBezTo>
                  <a:cubicBezTo>
                    <a:pt x="52" y="149"/>
                    <a:pt x="52" y="149"/>
                    <a:pt x="52" y="149"/>
                  </a:cubicBezTo>
                  <a:cubicBezTo>
                    <a:pt x="52" y="150"/>
                    <a:pt x="52" y="149"/>
                    <a:pt x="51" y="150"/>
                  </a:cubicBezTo>
                  <a:cubicBezTo>
                    <a:pt x="52" y="150"/>
                    <a:pt x="52" y="150"/>
                    <a:pt x="52" y="150"/>
                  </a:cubicBezTo>
                  <a:cubicBezTo>
                    <a:pt x="53" y="150"/>
                    <a:pt x="55" y="151"/>
                    <a:pt x="56" y="151"/>
                  </a:cubicBezTo>
                  <a:cubicBezTo>
                    <a:pt x="55" y="150"/>
                    <a:pt x="53" y="150"/>
                    <a:pt x="53" y="148"/>
                  </a:cubicBezTo>
                  <a:close/>
                  <a:moveTo>
                    <a:pt x="58" y="150"/>
                  </a:moveTo>
                  <a:cubicBezTo>
                    <a:pt x="57" y="149"/>
                    <a:pt x="55" y="149"/>
                    <a:pt x="54" y="148"/>
                  </a:cubicBezTo>
                  <a:cubicBezTo>
                    <a:pt x="54" y="148"/>
                    <a:pt x="54" y="148"/>
                    <a:pt x="54" y="148"/>
                  </a:cubicBezTo>
                  <a:cubicBezTo>
                    <a:pt x="54" y="149"/>
                    <a:pt x="54" y="148"/>
                    <a:pt x="54" y="149"/>
                  </a:cubicBezTo>
                  <a:cubicBezTo>
                    <a:pt x="56" y="149"/>
                    <a:pt x="56" y="150"/>
                    <a:pt x="58" y="150"/>
                  </a:cubicBezTo>
                  <a:close/>
                  <a:moveTo>
                    <a:pt x="87" y="148"/>
                  </a:moveTo>
                  <a:cubicBezTo>
                    <a:pt x="87" y="149"/>
                    <a:pt x="87" y="149"/>
                    <a:pt x="87" y="149"/>
                  </a:cubicBezTo>
                  <a:cubicBezTo>
                    <a:pt x="88" y="149"/>
                    <a:pt x="88" y="149"/>
                    <a:pt x="88" y="148"/>
                  </a:cubicBezTo>
                  <a:cubicBezTo>
                    <a:pt x="88" y="148"/>
                    <a:pt x="87" y="148"/>
                    <a:pt x="87" y="148"/>
                  </a:cubicBezTo>
                  <a:close/>
                  <a:moveTo>
                    <a:pt x="100" y="149"/>
                  </a:moveTo>
                  <a:cubicBezTo>
                    <a:pt x="100" y="148"/>
                    <a:pt x="99" y="148"/>
                    <a:pt x="98" y="148"/>
                  </a:cubicBezTo>
                  <a:cubicBezTo>
                    <a:pt x="98" y="149"/>
                    <a:pt x="98" y="149"/>
                    <a:pt x="98" y="149"/>
                  </a:cubicBezTo>
                  <a:cubicBezTo>
                    <a:pt x="98" y="149"/>
                    <a:pt x="99" y="149"/>
                    <a:pt x="100" y="149"/>
                  </a:cubicBezTo>
                  <a:close/>
                  <a:moveTo>
                    <a:pt x="113" y="150"/>
                  </a:moveTo>
                  <a:cubicBezTo>
                    <a:pt x="114" y="150"/>
                    <a:pt x="115" y="149"/>
                    <a:pt x="115" y="148"/>
                  </a:cubicBezTo>
                  <a:cubicBezTo>
                    <a:pt x="114" y="148"/>
                    <a:pt x="113" y="149"/>
                    <a:pt x="113" y="150"/>
                  </a:cubicBezTo>
                  <a:close/>
                  <a:moveTo>
                    <a:pt x="49" y="149"/>
                  </a:moveTo>
                  <a:cubicBezTo>
                    <a:pt x="49" y="148"/>
                    <a:pt x="48" y="148"/>
                    <a:pt x="48" y="149"/>
                  </a:cubicBezTo>
                  <a:cubicBezTo>
                    <a:pt x="48" y="149"/>
                    <a:pt x="49" y="149"/>
                    <a:pt x="49" y="149"/>
                  </a:cubicBezTo>
                  <a:close/>
                  <a:moveTo>
                    <a:pt x="84" y="149"/>
                  </a:moveTo>
                  <a:cubicBezTo>
                    <a:pt x="83" y="148"/>
                    <a:pt x="82" y="149"/>
                    <a:pt x="81" y="149"/>
                  </a:cubicBezTo>
                  <a:cubicBezTo>
                    <a:pt x="82" y="149"/>
                    <a:pt x="83" y="149"/>
                    <a:pt x="84" y="149"/>
                  </a:cubicBezTo>
                  <a:close/>
                  <a:moveTo>
                    <a:pt x="129" y="149"/>
                  </a:moveTo>
                  <a:cubicBezTo>
                    <a:pt x="129" y="149"/>
                    <a:pt x="130" y="149"/>
                    <a:pt x="130" y="149"/>
                  </a:cubicBezTo>
                  <a:cubicBezTo>
                    <a:pt x="129" y="149"/>
                    <a:pt x="129" y="149"/>
                    <a:pt x="129" y="149"/>
                  </a:cubicBezTo>
                  <a:close/>
                  <a:moveTo>
                    <a:pt x="146" y="149"/>
                  </a:moveTo>
                  <a:cubicBezTo>
                    <a:pt x="146" y="149"/>
                    <a:pt x="146" y="149"/>
                    <a:pt x="146" y="149"/>
                  </a:cubicBezTo>
                  <a:cubicBezTo>
                    <a:pt x="147" y="149"/>
                    <a:pt x="147" y="149"/>
                    <a:pt x="146" y="149"/>
                  </a:cubicBezTo>
                  <a:close/>
                  <a:moveTo>
                    <a:pt x="26" y="149"/>
                  </a:moveTo>
                  <a:cubicBezTo>
                    <a:pt x="26" y="150"/>
                    <a:pt x="27" y="150"/>
                    <a:pt x="27" y="150"/>
                  </a:cubicBezTo>
                  <a:cubicBezTo>
                    <a:pt x="27" y="150"/>
                    <a:pt x="27" y="149"/>
                    <a:pt x="26" y="149"/>
                  </a:cubicBezTo>
                  <a:close/>
                  <a:moveTo>
                    <a:pt x="138" y="150"/>
                  </a:moveTo>
                  <a:cubicBezTo>
                    <a:pt x="138" y="150"/>
                    <a:pt x="138" y="150"/>
                    <a:pt x="137" y="150"/>
                  </a:cubicBezTo>
                  <a:cubicBezTo>
                    <a:pt x="137" y="150"/>
                    <a:pt x="137" y="150"/>
                    <a:pt x="137" y="150"/>
                  </a:cubicBezTo>
                  <a:cubicBezTo>
                    <a:pt x="137" y="150"/>
                    <a:pt x="137" y="150"/>
                    <a:pt x="138" y="150"/>
                  </a:cubicBezTo>
                  <a:cubicBezTo>
                    <a:pt x="138" y="150"/>
                    <a:pt x="138" y="150"/>
                    <a:pt x="138" y="150"/>
                  </a:cubicBezTo>
                  <a:close/>
                  <a:moveTo>
                    <a:pt x="139" y="150"/>
                  </a:moveTo>
                  <a:cubicBezTo>
                    <a:pt x="139" y="150"/>
                    <a:pt x="139" y="150"/>
                    <a:pt x="139" y="150"/>
                  </a:cubicBezTo>
                  <a:cubicBezTo>
                    <a:pt x="139" y="150"/>
                    <a:pt x="139" y="150"/>
                    <a:pt x="139" y="150"/>
                  </a:cubicBezTo>
                  <a:close/>
                  <a:moveTo>
                    <a:pt x="27" y="150"/>
                  </a:moveTo>
                  <a:cubicBezTo>
                    <a:pt x="27" y="151"/>
                    <a:pt x="29" y="152"/>
                    <a:pt x="29" y="150"/>
                  </a:cubicBezTo>
                  <a:cubicBezTo>
                    <a:pt x="28" y="150"/>
                    <a:pt x="28" y="150"/>
                    <a:pt x="27" y="150"/>
                  </a:cubicBezTo>
                  <a:close/>
                  <a:moveTo>
                    <a:pt x="97" y="153"/>
                  </a:moveTo>
                  <a:cubicBezTo>
                    <a:pt x="98" y="153"/>
                    <a:pt x="99" y="153"/>
                    <a:pt x="100" y="153"/>
                  </a:cubicBezTo>
                  <a:cubicBezTo>
                    <a:pt x="100" y="152"/>
                    <a:pt x="99" y="150"/>
                    <a:pt x="98" y="151"/>
                  </a:cubicBezTo>
                  <a:cubicBezTo>
                    <a:pt x="98" y="151"/>
                    <a:pt x="98" y="151"/>
                    <a:pt x="98" y="152"/>
                  </a:cubicBezTo>
                  <a:cubicBezTo>
                    <a:pt x="98" y="152"/>
                    <a:pt x="97" y="152"/>
                    <a:pt x="97" y="153"/>
                  </a:cubicBezTo>
                  <a:close/>
                  <a:moveTo>
                    <a:pt x="73" y="151"/>
                  </a:moveTo>
                  <a:cubicBezTo>
                    <a:pt x="74" y="151"/>
                    <a:pt x="74" y="151"/>
                    <a:pt x="75" y="151"/>
                  </a:cubicBezTo>
                  <a:cubicBezTo>
                    <a:pt x="74" y="151"/>
                    <a:pt x="74" y="151"/>
                    <a:pt x="73" y="151"/>
                  </a:cubicBezTo>
                  <a:close/>
                  <a:moveTo>
                    <a:pt x="127" y="151"/>
                  </a:moveTo>
                  <a:cubicBezTo>
                    <a:pt x="127" y="151"/>
                    <a:pt x="127" y="151"/>
                    <a:pt x="127" y="151"/>
                  </a:cubicBezTo>
                  <a:cubicBezTo>
                    <a:pt x="127" y="151"/>
                    <a:pt x="127" y="151"/>
                    <a:pt x="127" y="151"/>
                  </a:cubicBezTo>
                  <a:close/>
                  <a:moveTo>
                    <a:pt x="133" y="151"/>
                  </a:moveTo>
                  <a:cubicBezTo>
                    <a:pt x="133" y="151"/>
                    <a:pt x="133" y="152"/>
                    <a:pt x="133" y="152"/>
                  </a:cubicBezTo>
                  <a:cubicBezTo>
                    <a:pt x="132" y="152"/>
                    <a:pt x="132" y="151"/>
                    <a:pt x="132" y="152"/>
                  </a:cubicBezTo>
                  <a:cubicBezTo>
                    <a:pt x="133" y="152"/>
                    <a:pt x="134" y="152"/>
                    <a:pt x="134" y="151"/>
                  </a:cubicBezTo>
                  <a:cubicBezTo>
                    <a:pt x="134" y="151"/>
                    <a:pt x="134" y="151"/>
                    <a:pt x="133" y="151"/>
                  </a:cubicBezTo>
                  <a:close/>
                  <a:moveTo>
                    <a:pt x="125" y="151"/>
                  </a:moveTo>
                  <a:cubicBezTo>
                    <a:pt x="124" y="152"/>
                    <a:pt x="123" y="152"/>
                    <a:pt x="123" y="153"/>
                  </a:cubicBezTo>
                  <a:cubicBezTo>
                    <a:pt x="124" y="153"/>
                    <a:pt x="125" y="152"/>
                    <a:pt x="125" y="151"/>
                  </a:cubicBezTo>
                  <a:cubicBezTo>
                    <a:pt x="125" y="151"/>
                    <a:pt x="125" y="151"/>
                    <a:pt x="125" y="151"/>
                  </a:cubicBezTo>
                  <a:close/>
                  <a:moveTo>
                    <a:pt x="104" y="155"/>
                  </a:moveTo>
                  <a:cubicBezTo>
                    <a:pt x="104" y="154"/>
                    <a:pt x="105" y="154"/>
                    <a:pt x="106" y="153"/>
                  </a:cubicBezTo>
                  <a:cubicBezTo>
                    <a:pt x="107" y="153"/>
                    <a:pt x="107" y="152"/>
                    <a:pt x="108" y="152"/>
                  </a:cubicBezTo>
                  <a:cubicBezTo>
                    <a:pt x="108" y="151"/>
                    <a:pt x="106" y="152"/>
                    <a:pt x="105" y="152"/>
                  </a:cubicBezTo>
                  <a:cubicBezTo>
                    <a:pt x="105" y="152"/>
                    <a:pt x="105" y="153"/>
                    <a:pt x="105" y="153"/>
                  </a:cubicBezTo>
                  <a:cubicBezTo>
                    <a:pt x="104" y="153"/>
                    <a:pt x="103" y="154"/>
                    <a:pt x="102" y="155"/>
                  </a:cubicBezTo>
                  <a:cubicBezTo>
                    <a:pt x="102" y="155"/>
                    <a:pt x="103" y="154"/>
                    <a:pt x="104" y="155"/>
                  </a:cubicBezTo>
                  <a:close/>
                  <a:moveTo>
                    <a:pt x="93" y="153"/>
                  </a:moveTo>
                  <a:cubicBezTo>
                    <a:pt x="94" y="152"/>
                    <a:pt x="96" y="153"/>
                    <a:pt x="96" y="152"/>
                  </a:cubicBezTo>
                  <a:cubicBezTo>
                    <a:pt x="95" y="151"/>
                    <a:pt x="92" y="152"/>
                    <a:pt x="91" y="153"/>
                  </a:cubicBezTo>
                  <a:cubicBezTo>
                    <a:pt x="92" y="153"/>
                    <a:pt x="92" y="153"/>
                    <a:pt x="93" y="153"/>
                  </a:cubicBezTo>
                  <a:close/>
                  <a:moveTo>
                    <a:pt x="104" y="152"/>
                  </a:moveTo>
                  <a:cubicBezTo>
                    <a:pt x="105" y="152"/>
                    <a:pt x="105" y="152"/>
                    <a:pt x="105" y="152"/>
                  </a:cubicBezTo>
                  <a:cubicBezTo>
                    <a:pt x="105" y="152"/>
                    <a:pt x="104" y="152"/>
                    <a:pt x="104" y="152"/>
                  </a:cubicBezTo>
                  <a:close/>
                  <a:moveTo>
                    <a:pt x="65" y="154"/>
                  </a:moveTo>
                  <a:cubicBezTo>
                    <a:pt x="64" y="154"/>
                    <a:pt x="64" y="154"/>
                    <a:pt x="64" y="154"/>
                  </a:cubicBezTo>
                  <a:cubicBezTo>
                    <a:pt x="62" y="153"/>
                    <a:pt x="60" y="153"/>
                    <a:pt x="59" y="152"/>
                  </a:cubicBezTo>
                  <a:cubicBezTo>
                    <a:pt x="59" y="152"/>
                    <a:pt x="58" y="152"/>
                    <a:pt x="58" y="152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58" y="153"/>
                    <a:pt x="58" y="153"/>
                    <a:pt x="58" y="153"/>
                  </a:cubicBezTo>
                  <a:cubicBezTo>
                    <a:pt x="59" y="154"/>
                    <a:pt x="61" y="153"/>
                    <a:pt x="62" y="154"/>
                  </a:cubicBezTo>
                  <a:cubicBezTo>
                    <a:pt x="63" y="154"/>
                    <a:pt x="63" y="155"/>
                    <a:pt x="64" y="155"/>
                  </a:cubicBezTo>
                  <a:cubicBezTo>
                    <a:pt x="64" y="154"/>
                    <a:pt x="64" y="154"/>
                    <a:pt x="65" y="154"/>
                  </a:cubicBezTo>
                  <a:close/>
                  <a:moveTo>
                    <a:pt x="65" y="152"/>
                  </a:moveTo>
                  <a:cubicBezTo>
                    <a:pt x="66" y="153"/>
                    <a:pt x="66" y="153"/>
                    <a:pt x="67" y="153"/>
                  </a:cubicBezTo>
                  <a:cubicBezTo>
                    <a:pt x="67" y="153"/>
                    <a:pt x="67" y="153"/>
                    <a:pt x="67" y="152"/>
                  </a:cubicBezTo>
                  <a:cubicBezTo>
                    <a:pt x="67" y="152"/>
                    <a:pt x="65" y="152"/>
                    <a:pt x="65" y="152"/>
                  </a:cubicBezTo>
                  <a:close/>
                  <a:moveTo>
                    <a:pt x="145" y="154"/>
                  </a:moveTo>
                  <a:cubicBezTo>
                    <a:pt x="145" y="154"/>
                    <a:pt x="146" y="154"/>
                    <a:pt x="146" y="154"/>
                  </a:cubicBezTo>
                  <a:cubicBezTo>
                    <a:pt x="145" y="153"/>
                    <a:pt x="145" y="154"/>
                    <a:pt x="145" y="154"/>
                  </a:cubicBezTo>
                  <a:close/>
                  <a:moveTo>
                    <a:pt x="137" y="154"/>
                  </a:moveTo>
                  <a:cubicBezTo>
                    <a:pt x="137" y="154"/>
                    <a:pt x="136" y="154"/>
                    <a:pt x="136" y="155"/>
                  </a:cubicBezTo>
                  <a:cubicBezTo>
                    <a:pt x="136" y="154"/>
                    <a:pt x="137" y="155"/>
                    <a:pt x="137" y="154"/>
                  </a:cubicBezTo>
                  <a:close/>
                  <a:moveTo>
                    <a:pt x="87" y="155"/>
                  </a:moveTo>
                  <a:cubicBezTo>
                    <a:pt x="85" y="154"/>
                    <a:pt x="82" y="155"/>
                    <a:pt x="80" y="154"/>
                  </a:cubicBezTo>
                  <a:cubicBezTo>
                    <a:pt x="80" y="155"/>
                    <a:pt x="79" y="155"/>
                    <a:pt x="79" y="155"/>
                  </a:cubicBezTo>
                  <a:cubicBezTo>
                    <a:pt x="80" y="155"/>
                    <a:pt x="81" y="156"/>
                    <a:pt x="81" y="156"/>
                  </a:cubicBezTo>
                  <a:cubicBezTo>
                    <a:pt x="83" y="155"/>
                    <a:pt x="85" y="156"/>
                    <a:pt x="87" y="155"/>
                  </a:cubicBezTo>
                  <a:close/>
                  <a:moveTo>
                    <a:pt x="79" y="155"/>
                  </a:moveTo>
                  <a:cubicBezTo>
                    <a:pt x="78" y="154"/>
                    <a:pt x="76" y="155"/>
                    <a:pt x="75" y="155"/>
                  </a:cubicBezTo>
                  <a:cubicBezTo>
                    <a:pt x="76" y="155"/>
                    <a:pt x="76" y="155"/>
                    <a:pt x="76" y="155"/>
                  </a:cubicBezTo>
                  <a:cubicBezTo>
                    <a:pt x="76" y="155"/>
                    <a:pt x="77" y="156"/>
                    <a:pt x="76" y="156"/>
                  </a:cubicBezTo>
                  <a:cubicBezTo>
                    <a:pt x="77" y="156"/>
                    <a:pt x="78" y="156"/>
                    <a:pt x="79" y="156"/>
                  </a:cubicBezTo>
                  <a:cubicBezTo>
                    <a:pt x="79" y="155"/>
                    <a:pt x="79" y="155"/>
                    <a:pt x="79" y="155"/>
                  </a:cubicBezTo>
                  <a:close/>
                  <a:moveTo>
                    <a:pt x="94" y="156"/>
                  </a:moveTo>
                  <a:cubicBezTo>
                    <a:pt x="94" y="156"/>
                    <a:pt x="95" y="155"/>
                    <a:pt x="95" y="156"/>
                  </a:cubicBezTo>
                  <a:cubicBezTo>
                    <a:pt x="94" y="156"/>
                    <a:pt x="93" y="156"/>
                    <a:pt x="93" y="157"/>
                  </a:cubicBezTo>
                  <a:cubicBezTo>
                    <a:pt x="94" y="157"/>
                    <a:pt x="94" y="156"/>
                    <a:pt x="95" y="156"/>
                  </a:cubicBezTo>
                  <a:cubicBezTo>
                    <a:pt x="95" y="156"/>
                    <a:pt x="95" y="156"/>
                    <a:pt x="96" y="156"/>
                  </a:cubicBezTo>
                  <a:cubicBezTo>
                    <a:pt x="96" y="156"/>
                    <a:pt x="97" y="155"/>
                    <a:pt x="97" y="155"/>
                  </a:cubicBezTo>
                  <a:cubicBezTo>
                    <a:pt x="96" y="154"/>
                    <a:pt x="94" y="155"/>
                    <a:pt x="94" y="156"/>
                  </a:cubicBezTo>
                  <a:close/>
                  <a:moveTo>
                    <a:pt x="128" y="155"/>
                  </a:moveTo>
                  <a:cubicBezTo>
                    <a:pt x="127" y="155"/>
                    <a:pt x="128" y="156"/>
                    <a:pt x="128" y="156"/>
                  </a:cubicBezTo>
                  <a:cubicBezTo>
                    <a:pt x="129" y="156"/>
                    <a:pt x="129" y="155"/>
                    <a:pt x="128" y="155"/>
                  </a:cubicBezTo>
                  <a:close/>
                  <a:moveTo>
                    <a:pt x="54" y="156"/>
                  </a:moveTo>
                  <a:cubicBezTo>
                    <a:pt x="53" y="156"/>
                    <a:pt x="53" y="155"/>
                    <a:pt x="51" y="155"/>
                  </a:cubicBezTo>
                  <a:cubicBezTo>
                    <a:pt x="51" y="155"/>
                    <a:pt x="52" y="155"/>
                    <a:pt x="52" y="156"/>
                  </a:cubicBezTo>
                  <a:cubicBezTo>
                    <a:pt x="52" y="156"/>
                    <a:pt x="52" y="156"/>
                    <a:pt x="52" y="156"/>
                  </a:cubicBezTo>
                  <a:cubicBezTo>
                    <a:pt x="55" y="156"/>
                    <a:pt x="59" y="159"/>
                    <a:pt x="62" y="158"/>
                  </a:cubicBezTo>
                  <a:cubicBezTo>
                    <a:pt x="60" y="157"/>
                    <a:pt x="57" y="156"/>
                    <a:pt x="54" y="156"/>
                  </a:cubicBezTo>
                  <a:cubicBezTo>
                    <a:pt x="54" y="156"/>
                    <a:pt x="54" y="156"/>
                    <a:pt x="54" y="156"/>
                  </a:cubicBezTo>
                  <a:close/>
                  <a:moveTo>
                    <a:pt x="54" y="156"/>
                  </a:moveTo>
                  <a:cubicBezTo>
                    <a:pt x="54" y="156"/>
                    <a:pt x="54" y="156"/>
                    <a:pt x="54" y="156"/>
                  </a:cubicBezTo>
                  <a:cubicBezTo>
                    <a:pt x="54" y="156"/>
                    <a:pt x="54" y="156"/>
                    <a:pt x="54" y="156"/>
                  </a:cubicBezTo>
                  <a:close/>
                  <a:moveTo>
                    <a:pt x="32" y="155"/>
                  </a:moveTo>
                  <a:cubicBezTo>
                    <a:pt x="32" y="156"/>
                    <a:pt x="33" y="157"/>
                    <a:pt x="35" y="157"/>
                  </a:cubicBezTo>
                  <a:cubicBezTo>
                    <a:pt x="35" y="156"/>
                    <a:pt x="33" y="156"/>
                    <a:pt x="32" y="155"/>
                  </a:cubicBezTo>
                  <a:close/>
                  <a:moveTo>
                    <a:pt x="90" y="157"/>
                  </a:moveTo>
                  <a:cubicBezTo>
                    <a:pt x="91" y="157"/>
                    <a:pt x="91" y="157"/>
                    <a:pt x="92" y="156"/>
                  </a:cubicBezTo>
                  <a:cubicBezTo>
                    <a:pt x="92" y="156"/>
                    <a:pt x="92" y="156"/>
                    <a:pt x="92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2" y="155"/>
                    <a:pt x="91" y="155"/>
                    <a:pt x="91" y="156"/>
                  </a:cubicBezTo>
                  <a:cubicBezTo>
                    <a:pt x="91" y="156"/>
                    <a:pt x="91" y="156"/>
                    <a:pt x="91" y="156"/>
                  </a:cubicBezTo>
                  <a:cubicBezTo>
                    <a:pt x="91" y="157"/>
                    <a:pt x="91" y="156"/>
                    <a:pt x="90" y="157"/>
                  </a:cubicBezTo>
                  <a:close/>
                  <a:moveTo>
                    <a:pt x="103" y="155"/>
                  </a:moveTo>
                  <a:cubicBezTo>
                    <a:pt x="102" y="155"/>
                    <a:pt x="102" y="155"/>
                    <a:pt x="102" y="155"/>
                  </a:cubicBezTo>
                  <a:cubicBezTo>
                    <a:pt x="102" y="156"/>
                    <a:pt x="102" y="156"/>
                    <a:pt x="102" y="156"/>
                  </a:cubicBezTo>
                  <a:cubicBezTo>
                    <a:pt x="102" y="156"/>
                    <a:pt x="103" y="156"/>
                    <a:pt x="103" y="155"/>
                  </a:cubicBezTo>
                  <a:close/>
                  <a:moveTo>
                    <a:pt x="44" y="157"/>
                  </a:moveTo>
                  <a:cubicBezTo>
                    <a:pt x="44" y="156"/>
                    <a:pt x="44" y="156"/>
                    <a:pt x="44" y="156"/>
                  </a:cubicBezTo>
                  <a:cubicBezTo>
                    <a:pt x="44" y="156"/>
                    <a:pt x="43" y="156"/>
                    <a:pt x="43" y="156"/>
                  </a:cubicBezTo>
                  <a:cubicBezTo>
                    <a:pt x="43" y="156"/>
                    <a:pt x="44" y="157"/>
                    <a:pt x="44" y="157"/>
                  </a:cubicBezTo>
                  <a:close/>
                  <a:moveTo>
                    <a:pt x="100" y="156"/>
                  </a:moveTo>
                  <a:cubicBezTo>
                    <a:pt x="100" y="156"/>
                    <a:pt x="100" y="156"/>
                    <a:pt x="99" y="156"/>
                  </a:cubicBezTo>
                  <a:cubicBezTo>
                    <a:pt x="100" y="156"/>
                    <a:pt x="100" y="156"/>
                    <a:pt x="100" y="156"/>
                  </a:cubicBezTo>
                  <a:cubicBezTo>
                    <a:pt x="100" y="156"/>
                    <a:pt x="100" y="156"/>
                    <a:pt x="100" y="156"/>
                  </a:cubicBezTo>
                  <a:close/>
                  <a:moveTo>
                    <a:pt x="101" y="156"/>
                  </a:moveTo>
                  <a:cubicBezTo>
                    <a:pt x="101" y="156"/>
                    <a:pt x="101" y="156"/>
                    <a:pt x="101" y="156"/>
                  </a:cubicBezTo>
                  <a:cubicBezTo>
                    <a:pt x="101" y="156"/>
                    <a:pt x="101" y="156"/>
                    <a:pt x="101" y="156"/>
                  </a:cubicBezTo>
                  <a:close/>
                  <a:moveTo>
                    <a:pt x="137" y="158"/>
                  </a:moveTo>
                  <a:cubicBezTo>
                    <a:pt x="138" y="157"/>
                    <a:pt x="139" y="157"/>
                    <a:pt x="139" y="156"/>
                  </a:cubicBezTo>
                  <a:cubicBezTo>
                    <a:pt x="138" y="156"/>
                    <a:pt x="137" y="157"/>
                    <a:pt x="137" y="158"/>
                  </a:cubicBezTo>
                  <a:close/>
                  <a:moveTo>
                    <a:pt x="83" y="157"/>
                  </a:moveTo>
                  <a:cubicBezTo>
                    <a:pt x="83" y="156"/>
                    <a:pt x="81" y="156"/>
                    <a:pt x="81" y="157"/>
                  </a:cubicBezTo>
                  <a:cubicBezTo>
                    <a:pt x="81" y="157"/>
                    <a:pt x="82" y="157"/>
                    <a:pt x="83" y="157"/>
                  </a:cubicBezTo>
                  <a:close/>
                  <a:moveTo>
                    <a:pt x="76" y="157"/>
                  </a:moveTo>
                  <a:cubicBezTo>
                    <a:pt x="76" y="157"/>
                    <a:pt x="76" y="157"/>
                    <a:pt x="76" y="157"/>
                  </a:cubicBezTo>
                  <a:cubicBezTo>
                    <a:pt x="77" y="157"/>
                    <a:pt x="78" y="158"/>
                    <a:pt x="79" y="157"/>
                  </a:cubicBezTo>
                  <a:cubicBezTo>
                    <a:pt x="78" y="157"/>
                    <a:pt x="77" y="157"/>
                    <a:pt x="76" y="157"/>
                  </a:cubicBezTo>
                  <a:close/>
                  <a:moveTo>
                    <a:pt x="85" y="157"/>
                  </a:moveTo>
                  <a:cubicBezTo>
                    <a:pt x="85" y="157"/>
                    <a:pt x="84" y="157"/>
                    <a:pt x="84" y="157"/>
                  </a:cubicBezTo>
                  <a:cubicBezTo>
                    <a:pt x="84" y="158"/>
                    <a:pt x="85" y="158"/>
                    <a:pt x="85" y="157"/>
                  </a:cubicBezTo>
                  <a:close/>
                  <a:moveTo>
                    <a:pt x="107" y="157"/>
                  </a:moveTo>
                  <a:cubicBezTo>
                    <a:pt x="106" y="157"/>
                    <a:pt x="105" y="157"/>
                    <a:pt x="105" y="157"/>
                  </a:cubicBezTo>
                  <a:cubicBezTo>
                    <a:pt x="106" y="157"/>
                    <a:pt x="107" y="157"/>
                    <a:pt x="107" y="157"/>
                  </a:cubicBezTo>
                  <a:close/>
                  <a:moveTo>
                    <a:pt x="133" y="158"/>
                  </a:moveTo>
                  <a:cubicBezTo>
                    <a:pt x="134" y="158"/>
                    <a:pt x="134" y="158"/>
                    <a:pt x="134" y="157"/>
                  </a:cubicBezTo>
                  <a:cubicBezTo>
                    <a:pt x="133" y="157"/>
                    <a:pt x="133" y="158"/>
                    <a:pt x="133" y="158"/>
                  </a:cubicBezTo>
                  <a:close/>
                  <a:moveTo>
                    <a:pt x="127" y="158"/>
                  </a:moveTo>
                  <a:cubicBezTo>
                    <a:pt x="128" y="158"/>
                    <a:pt x="128" y="158"/>
                    <a:pt x="127" y="158"/>
                  </a:cubicBezTo>
                  <a:cubicBezTo>
                    <a:pt x="127" y="158"/>
                    <a:pt x="127" y="158"/>
                    <a:pt x="127" y="158"/>
                  </a:cubicBezTo>
                  <a:close/>
                  <a:moveTo>
                    <a:pt x="50" y="158"/>
                  </a:moveTo>
                  <a:cubicBezTo>
                    <a:pt x="49" y="159"/>
                    <a:pt x="48" y="158"/>
                    <a:pt x="47" y="158"/>
                  </a:cubicBezTo>
                  <a:cubicBezTo>
                    <a:pt x="49" y="159"/>
                    <a:pt x="50" y="161"/>
                    <a:pt x="52" y="159"/>
                  </a:cubicBezTo>
                  <a:cubicBezTo>
                    <a:pt x="51" y="159"/>
                    <a:pt x="51" y="159"/>
                    <a:pt x="50" y="158"/>
                  </a:cubicBezTo>
                  <a:close/>
                  <a:moveTo>
                    <a:pt x="87" y="158"/>
                  </a:moveTo>
                  <a:cubicBezTo>
                    <a:pt x="88" y="158"/>
                    <a:pt x="89" y="159"/>
                    <a:pt x="89" y="158"/>
                  </a:cubicBezTo>
                  <a:cubicBezTo>
                    <a:pt x="89" y="158"/>
                    <a:pt x="87" y="158"/>
                    <a:pt x="87" y="158"/>
                  </a:cubicBezTo>
                  <a:close/>
                  <a:moveTo>
                    <a:pt x="100" y="158"/>
                  </a:moveTo>
                  <a:cubicBezTo>
                    <a:pt x="100" y="158"/>
                    <a:pt x="99" y="158"/>
                    <a:pt x="99" y="158"/>
                  </a:cubicBezTo>
                  <a:cubicBezTo>
                    <a:pt x="99" y="158"/>
                    <a:pt x="99" y="158"/>
                    <a:pt x="99" y="158"/>
                  </a:cubicBezTo>
                  <a:cubicBezTo>
                    <a:pt x="98" y="158"/>
                    <a:pt x="98" y="158"/>
                    <a:pt x="98" y="158"/>
                  </a:cubicBezTo>
                  <a:cubicBezTo>
                    <a:pt x="98" y="158"/>
                    <a:pt x="98" y="158"/>
                    <a:pt x="98" y="159"/>
                  </a:cubicBezTo>
                  <a:cubicBezTo>
                    <a:pt x="98" y="159"/>
                    <a:pt x="98" y="159"/>
                    <a:pt x="98" y="159"/>
                  </a:cubicBezTo>
                  <a:cubicBezTo>
                    <a:pt x="99" y="159"/>
                    <a:pt x="100" y="159"/>
                    <a:pt x="100" y="158"/>
                  </a:cubicBezTo>
                  <a:close/>
                  <a:moveTo>
                    <a:pt x="45" y="160"/>
                  </a:moveTo>
                  <a:cubicBezTo>
                    <a:pt x="43" y="159"/>
                    <a:pt x="42" y="158"/>
                    <a:pt x="41" y="158"/>
                  </a:cubicBezTo>
                  <a:cubicBezTo>
                    <a:pt x="42" y="159"/>
                    <a:pt x="43" y="160"/>
                    <a:pt x="45" y="160"/>
                  </a:cubicBezTo>
                  <a:close/>
                  <a:moveTo>
                    <a:pt x="136" y="158"/>
                  </a:moveTo>
                  <a:cubicBezTo>
                    <a:pt x="136" y="159"/>
                    <a:pt x="136" y="159"/>
                    <a:pt x="136" y="159"/>
                  </a:cubicBezTo>
                  <a:cubicBezTo>
                    <a:pt x="136" y="159"/>
                    <a:pt x="136" y="158"/>
                    <a:pt x="136" y="158"/>
                  </a:cubicBezTo>
                  <a:cubicBezTo>
                    <a:pt x="136" y="158"/>
                    <a:pt x="136" y="158"/>
                    <a:pt x="136" y="158"/>
                  </a:cubicBezTo>
                  <a:close/>
                  <a:moveTo>
                    <a:pt x="90" y="159"/>
                  </a:moveTo>
                  <a:cubicBezTo>
                    <a:pt x="91" y="159"/>
                    <a:pt x="92" y="159"/>
                    <a:pt x="92" y="158"/>
                  </a:cubicBezTo>
                  <a:cubicBezTo>
                    <a:pt x="92" y="158"/>
                    <a:pt x="91" y="158"/>
                    <a:pt x="90" y="159"/>
                  </a:cubicBezTo>
                  <a:close/>
                  <a:moveTo>
                    <a:pt x="97" y="158"/>
                  </a:moveTo>
                  <a:cubicBezTo>
                    <a:pt x="97" y="159"/>
                    <a:pt x="97" y="159"/>
                    <a:pt x="97" y="158"/>
                  </a:cubicBezTo>
                  <a:cubicBezTo>
                    <a:pt x="97" y="158"/>
                    <a:pt x="97" y="158"/>
                    <a:pt x="97" y="158"/>
                  </a:cubicBezTo>
                  <a:close/>
                  <a:moveTo>
                    <a:pt x="89" y="159"/>
                  </a:moveTo>
                  <a:cubicBezTo>
                    <a:pt x="89" y="159"/>
                    <a:pt x="90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0" y="159"/>
                    <a:pt x="90" y="159"/>
                    <a:pt x="89" y="159"/>
                  </a:cubicBezTo>
                  <a:close/>
                  <a:moveTo>
                    <a:pt x="88" y="159"/>
                  </a:moveTo>
                  <a:cubicBezTo>
                    <a:pt x="87" y="159"/>
                    <a:pt x="85" y="159"/>
                    <a:pt x="84" y="160"/>
                  </a:cubicBezTo>
                  <a:cubicBezTo>
                    <a:pt x="85" y="160"/>
                    <a:pt x="88" y="161"/>
                    <a:pt x="88" y="159"/>
                  </a:cubicBezTo>
                  <a:close/>
                  <a:moveTo>
                    <a:pt x="98" y="160"/>
                  </a:moveTo>
                  <a:cubicBezTo>
                    <a:pt x="96" y="159"/>
                    <a:pt x="94" y="160"/>
                    <a:pt x="93" y="160"/>
                  </a:cubicBezTo>
                  <a:cubicBezTo>
                    <a:pt x="92" y="160"/>
                    <a:pt x="91" y="160"/>
                    <a:pt x="90" y="161"/>
                  </a:cubicBezTo>
                  <a:cubicBezTo>
                    <a:pt x="89" y="161"/>
                    <a:pt x="88" y="161"/>
                    <a:pt x="88" y="162"/>
                  </a:cubicBezTo>
                  <a:cubicBezTo>
                    <a:pt x="88" y="162"/>
                    <a:pt x="89" y="162"/>
                    <a:pt x="89" y="162"/>
                  </a:cubicBezTo>
                  <a:cubicBezTo>
                    <a:pt x="89" y="162"/>
                    <a:pt x="90" y="162"/>
                    <a:pt x="90" y="162"/>
                  </a:cubicBezTo>
                  <a:cubicBezTo>
                    <a:pt x="90" y="162"/>
                    <a:pt x="90" y="162"/>
                    <a:pt x="91" y="162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91" y="162"/>
                    <a:pt x="92" y="162"/>
                    <a:pt x="92" y="162"/>
                  </a:cubicBezTo>
                  <a:cubicBezTo>
                    <a:pt x="92" y="161"/>
                    <a:pt x="92" y="161"/>
                    <a:pt x="92" y="161"/>
                  </a:cubicBezTo>
                  <a:cubicBezTo>
                    <a:pt x="93" y="161"/>
                    <a:pt x="94" y="161"/>
                    <a:pt x="95" y="161"/>
                  </a:cubicBezTo>
                  <a:cubicBezTo>
                    <a:pt x="95" y="161"/>
                    <a:pt x="95" y="161"/>
                    <a:pt x="96" y="160"/>
                  </a:cubicBezTo>
                  <a:cubicBezTo>
                    <a:pt x="96" y="160"/>
                    <a:pt x="97" y="160"/>
                    <a:pt x="98" y="160"/>
                  </a:cubicBezTo>
                  <a:close/>
                  <a:moveTo>
                    <a:pt x="102" y="160"/>
                  </a:moveTo>
                  <a:cubicBezTo>
                    <a:pt x="102" y="160"/>
                    <a:pt x="101" y="160"/>
                    <a:pt x="100" y="160"/>
                  </a:cubicBezTo>
                  <a:cubicBezTo>
                    <a:pt x="101" y="160"/>
                    <a:pt x="102" y="161"/>
                    <a:pt x="102" y="160"/>
                  </a:cubicBezTo>
                  <a:close/>
                  <a:moveTo>
                    <a:pt x="122" y="160"/>
                  </a:moveTo>
                  <a:cubicBezTo>
                    <a:pt x="122" y="160"/>
                    <a:pt x="123" y="161"/>
                    <a:pt x="122" y="161"/>
                  </a:cubicBezTo>
                  <a:cubicBezTo>
                    <a:pt x="123" y="162"/>
                    <a:pt x="124" y="160"/>
                    <a:pt x="122" y="160"/>
                  </a:cubicBezTo>
                  <a:close/>
                  <a:moveTo>
                    <a:pt x="125" y="160"/>
                  </a:moveTo>
                  <a:cubicBezTo>
                    <a:pt x="125" y="161"/>
                    <a:pt x="125" y="161"/>
                    <a:pt x="125" y="160"/>
                  </a:cubicBezTo>
                  <a:cubicBezTo>
                    <a:pt x="125" y="160"/>
                    <a:pt x="125" y="160"/>
                    <a:pt x="125" y="160"/>
                  </a:cubicBezTo>
                  <a:close/>
                  <a:moveTo>
                    <a:pt x="139" y="162"/>
                  </a:moveTo>
                  <a:cubicBezTo>
                    <a:pt x="140" y="162"/>
                    <a:pt x="140" y="162"/>
                    <a:pt x="140" y="161"/>
                  </a:cubicBezTo>
                  <a:cubicBezTo>
                    <a:pt x="140" y="161"/>
                    <a:pt x="139" y="161"/>
                    <a:pt x="139" y="162"/>
                  </a:cubicBezTo>
                  <a:close/>
                  <a:moveTo>
                    <a:pt x="66" y="162"/>
                  </a:moveTo>
                  <a:cubicBezTo>
                    <a:pt x="66" y="162"/>
                    <a:pt x="65" y="162"/>
                    <a:pt x="64" y="162"/>
                  </a:cubicBezTo>
                  <a:cubicBezTo>
                    <a:pt x="65" y="162"/>
                    <a:pt x="66" y="163"/>
                    <a:pt x="67" y="163"/>
                  </a:cubicBezTo>
                  <a:cubicBezTo>
                    <a:pt x="67" y="162"/>
                    <a:pt x="68" y="162"/>
                    <a:pt x="68" y="161"/>
                  </a:cubicBezTo>
                  <a:cubicBezTo>
                    <a:pt x="68" y="161"/>
                    <a:pt x="67" y="161"/>
                    <a:pt x="67" y="161"/>
                  </a:cubicBezTo>
                  <a:cubicBezTo>
                    <a:pt x="66" y="161"/>
                    <a:pt x="67" y="162"/>
                    <a:pt x="66" y="162"/>
                  </a:cubicBezTo>
                  <a:close/>
                  <a:moveTo>
                    <a:pt x="96" y="162"/>
                  </a:moveTo>
                  <a:cubicBezTo>
                    <a:pt x="97" y="162"/>
                    <a:pt x="98" y="162"/>
                    <a:pt x="98" y="161"/>
                  </a:cubicBezTo>
                  <a:cubicBezTo>
                    <a:pt x="97" y="161"/>
                    <a:pt x="96" y="161"/>
                    <a:pt x="96" y="162"/>
                  </a:cubicBezTo>
                  <a:close/>
                  <a:moveTo>
                    <a:pt x="40" y="162"/>
                  </a:moveTo>
                  <a:cubicBezTo>
                    <a:pt x="40" y="163"/>
                    <a:pt x="40" y="163"/>
                    <a:pt x="41" y="163"/>
                  </a:cubicBezTo>
                  <a:cubicBezTo>
                    <a:pt x="41" y="163"/>
                    <a:pt x="41" y="162"/>
                    <a:pt x="40" y="162"/>
                  </a:cubicBezTo>
                  <a:close/>
                  <a:moveTo>
                    <a:pt x="84" y="162"/>
                  </a:moveTo>
                  <a:cubicBezTo>
                    <a:pt x="84" y="162"/>
                    <a:pt x="83" y="162"/>
                    <a:pt x="83" y="162"/>
                  </a:cubicBezTo>
                  <a:cubicBezTo>
                    <a:pt x="83" y="163"/>
                    <a:pt x="84" y="163"/>
                    <a:pt x="84" y="162"/>
                  </a:cubicBezTo>
                  <a:close/>
                  <a:moveTo>
                    <a:pt x="101" y="163"/>
                  </a:moveTo>
                  <a:cubicBezTo>
                    <a:pt x="101" y="163"/>
                    <a:pt x="101" y="163"/>
                    <a:pt x="102" y="163"/>
                  </a:cubicBezTo>
                  <a:cubicBezTo>
                    <a:pt x="102" y="162"/>
                    <a:pt x="101" y="163"/>
                    <a:pt x="101" y="163"/>
                  </a:cubicBezTo>
                  <a:close/>
                  <a:moveTo>
                    <a:pt x="50" y="164"/>
                  </a:moveTo>
                  <a:cubicBezTo>
                    <a:pt x="50" y="163"/>
                    <a:pt x="49" y="163"/>
                    <a:pt x="49" y="163"/>
                  </a:cubicBezTo>
                  <a:cubicBezTo>
                    <a:pt x="47" y="164"/>
                    <a:pt x="50" y="165"/>
                    <a:pt x="51" y="164"/>
                  </a:cubicBezTo>
                  <a:cubicBezTo>
                    <a:pt x="51" y="164"/>
                    <a:pt x="50" y="164"/>
                    <a:pt x="50" y="164"/>
                  </a:cubicBezTo>
                  <a:close/>
                  <a:moveTo>
                    <a:pt x="87" y="167"/>
                  </a:moveTo>
                  <a:cubicBezTo>
                    <a:pt x="87" y="166"/>
                    <a:pt x="88" y="167"/>
                    <a:pt x="89" y="167"/>
                  </a:cubicBezTo>
                  <a:cubicBezTo>
                    <a:pt x="90" y="167"/>
                    <a:pt x="92" y="165"/>
                    <a:pt x="94" y="166"/>
                  </a:cubicBezTo>
                  <a:cubicBezTo>
                    <a:pt x="94" y="165"/>
                    <a:pt x="93" y="166"/>
                    <a:pt x="92" y="165"/>
                  </a:cubicBezTo>
                  <a:cubicBezTo>
                    <a:pt x="92" y="165"/>
                    <a:pt x="91" y="164"/>
                    <a:pt x="91" y="163"/>
                  </a:cubicBezTo>
                  <a:cubicBezTo>
                    <a:pt x="90" y="163"/>
                    <a:pt x="89" y="164"/>
                    <a:pt x="88" y="163"/>
                  </a:cubicBezTo>
                  <a:cubicBezTo>
                    <a:pt x="88" y="163"/>
                    <a:pt x="89" y="163"/>
                    <a:pt x="89" y="163"/>
                  </a:cubicBezTo>
                  <a:cubicBezTo>
                    <a:pt x="88" y="163"/>
                    <a:pt x="87" y="163"/>
                    <a:pt x="86" y="163"/>
                  </a:cubicBezTo>
                  <a:cubicBezTo>
                    <a:pt x="87" y="163"/>
                    <a:pt x="87" y="163"/>
                    <a:pt x="88" y="163"/>
                  </a:cubicBezTo>
                  <a:cubicBezTo>
                    <a:pt x="86" y="164"/>
                    <a:pt x="83" y="163"/>
                    <a:pt x="82" y="165"/>
                  </a:cubicBezTo>
                  <a:cubicBezTo>
                    <a:pt x="83" y="165"/>
                    <a:pt x="83" y="165"/>
                    <a:pt x="83" y="165"/>
                  </a:cubicBezTo>
                  <a:cubicBezTo>
                    <a:pt x="84" y="165"/>
                    <a:pt x="85" y="166"/>
                    <a:pt x="85" y="166"/>
                  </a:cubicBezTo>
                  <a:cubicBezTo>
                    <a:pt x="83" y="166"/>
                    <a:pt x="81" y="167"/>
                    <a:pt x="80" y="167"/>
                  </a:cubicBezTo>
                  <a:cubicBezTo>
                    <a:pt x="79" y="168"/>
                    <a:pt x="78" y="168"/>
                    <a:pt x="78" y="168"/>
                  </a:cubicBezTo>
                  <a:cubicBezTo>
                    <a:pt x="77" y="168"/>
                    <a:pt x="77" y="168"/>
                    <a:pt x="76" y="168"/>
                  </a:cubicBezTo>
                  <a:cubicBezTo>
                    <a:pt x="76" y="168"/>
                    <a:pt x="75" y="168"/>
                    <a:pt x="74" y="167"/>
                  </a:cubicBezTo>
                  <a:cubicBezTo>
                    <a:pt x="73" y="167"/>
                    <a:pt x="72" y="167"/>
                    <a:pt x="70" y="167"/>
                  </a:cubicBezTo>
                  <a:cubicBezTo>
                    <a:pt x="71" y="168"/>
                    <a:pt x="73" y="168"/>
                    <a:pt x="75" y="168"/>
                  </a:cubicBezTo>
                  <a:cubicBezTo>
                    <a:pt x="75" y="168"/>
                    <a:pt x="76" y="168"/>
                    <a:pt x="77" y="168"/>
                  </a:cubicBezTo>
                  <a:cubicBezTo>
                    <a:pt x="77" y="168"/>
                    <a:pt x="77" y="168"/>
                    <a:pt x="77" y="168"/>
                  </a:cubicBezTo>
                  <a:cubicBezTo>
                    <a:pt x="78" y="169"/>
                    <a:pt x="80" y="168"/>
                    <a:pt x="81" y="169"/>
                  </a:cubicBezTo>
                  <a:cubicBezTo>
                    <a:pt x="80" y="170"/>
                    <a:pt x="79" y="169"/>
                    <a:pt x="78" y="170"/>
                  </a:cubicBezTo>
                  <a:cubicBezTo>
                    <a:pt x="79" y="170"/>
                    <a:pt x="80" y="169"/>
                    <a:pt x="81" y="170"/>
                  </a:cubicBezTo>
                  <a:cubicBezTo>
                    <a:pt x="82" y="169"/>
                    <a:pt x="84" y="169"/>
                    <a:pt x="86" y="169"/>
                  </a:cubicBezTo>
                  <a:cubicBezTo>
                    <a:pt x="86" y="169"/>
                    <a:pt x="87" y="169"/>
                    <a:pt x="87" y="169"/>
                  </a:cubicBezTo>
                  <a:cubicBezTo>
                    <a:pt x="87" y="168"/>
                    <a:pt x="87" y="168"/>
                    <a:pt x="87" y="167"/>
                  </a:cubicBezTo>
                  <a:close/>
                  <a:moveTo>
                    <a:pt x="100" y="164"/>
                  </a:moveTo>
                  <a:cubicBezTo>
                    <a:pt x="100" y="163"/>
                    <a:pt x="100" y="163"/>
                    <a:pt x="100" y="163"/>
                  </a:cubicBezTo>
                  <a:cubicBezTo>
                    <a:pt x="100" y="163"/>
                    <a:pt x="99" y="163"/>
                    <a:pt x="99" y="164"/>
                  </a:cubicBezTo>
                  <a:cubicBezTo>
                    <a:pt x="99" y="164"/>
                    <a:pt x="100" y="164"/>
                    <a:pt x="100" y="164"/>
                  </a:cubicBezTo>
                  <a:close/>
                  <a:moveTo>
                    <a:pt x="82" y="163"/>
                  </a:moveTo>
                  <a:cubicBezTo>
                    <a:pt x="81" y="163"/>
                    <a:pt x="81" y="164"/>
                    <a:pt x="81" y="164"/>
                  </a:cubicBezTo>
                  <a:cubicBezTo>
                    <a:pt x="81" y="164"/>
                    <a:pt x="82" y="164"/>
                    <a:pt x="82" y="164"/>
                  </a:cubicBezTo>
                  <a:lnTo>
                    <a:pt x="82" y="163"/>
                  </a:lnTo>
                  <a:close/>
                  <a:moveTo>
                    <a:pt x="109" y="164"/>
                  </a:moveTo>
                  <a:cubicBezTo>
                    <a:pt x="110" y="164"/>
                    <a:pt x="110" y="164"/>
                    <a:pt x="110" y="164"/>
                  </a:cubicBezTo>
                  <a:cubicBezTo>
                    <a:pt x="110" y="164"/>
                    <a:pt x="109" y="164"/>
                    <a:pt x="109" y="164"/>
                  </a:cubicBezTo>
                  <a:close/>
                  <a:moveTo>
                    <a:pt x="68" y="165"/>
                  </a:moveTo>
                  <a:cubicBezTo>
                    <a:pt x="67" y="165"/>
                    <a:pt x="67" y="164"/>
                    <a:pt x="66" y="165"/>
                  </a:cubicBezTo>
                  <a:cubicBezTo>
                    <a:pt x="66" y="165"/>
                    <a:pt x="67" y="165"/>
                    <a:pt x="68" y="165"/>
                  </a:cubicBezTo>
                  <a:close/>
                  <a:moveTo>
                    <a:pt x="95" y="165"/>
                  </a:moveTo>
                  <a:cubicBezTo>
                    <a:pt x="95" y="165"/>
                    <a:pt x="96" y="165"/>
                    <a:pt x="96" y="165"/>
                  </a:cubicBezTo>
                  <a:cubicBezTo>
                    <a:pt x="96" y="165"/>
                    <a:pt x="95" y="165"/>
                    <a:pt x="95" y="165"/>
                  </a:cubicBezTo>
                  <a:close/>
                  <a:moveTo>
                    <a:pt x="81" y="165"/>
                  </a:moveTo>
                  <a:cubicBezTo>
                    <a:pt x="81" y="165"/>
                    <a:pt x="82" y="165"/>
                    <a:pt x="82" y="165"/>
                  </a:cubicBezTo>
                  <a:cubicBezTo>
                    <a:pt x="81" y="165"/>
                    <a:pt x="81" y="165"/>
                    <a:pt x="81" y="165"/>
                  </a:cubicBezTo>
                  <a:close/>
                  <a:moveTo>
                    <a:pt x="75" y="166"/>
                  </a:moveTo>
                  <a:cubicBezTo>
                    <a:pt x="74" y="166"/>
                    <a:pt x="73" y="166"/>
                    <a:pt x="72" y="166"/>
                  </a:cubicBezTo>
                  <a:cubicBezTo>
                    <a:pt x="72" y="166"/>
                    <a:pt x="74" y="166"/>
                    <a:pt x="75" y="166"/>
                  </a:cubicBezTo>
                  <a:close/>
                  <a:moveTo>
                    <a:pt x="97" y="166"/>
                  </a:moveTo>
                  <a:cubicBezTo>
                    <a:pt x="97" y="166"/>
                    <a:pt x="96" y="166"/>
                    <a:pt x="96" y="166"/>
                  </a:cubicBezTo>
                  <a:cubicBezTo>
                    <a:pt x="96" y="167"/>
                    <a:pt x="97" y="167"/>
                    <a:pt x="97" y="166"/>
                  </a:cubicBezTo>
                  <a:close/>
                  <a:moveTo>
                    <a:pt x="77" y="166"/>
                  </a:moveTo>
                  <a:cubicBezTo>
                    <a:pt x="76" y="166"/>
                    <a:pt x="75" y="166"/>
                    <a:pt x="75" y="166"/>
                  </a:cubicBezTo>
                  <a:cubicBezTo>
                    <a:pt x="75" y="166"/>
                    <a:pt x="76" y="167"/>
                    <a:pt x="77" y="166"/>
                  </a:cubicBezTo>
                  <a:close/>
                  <a:moveTo>
                    <a:pt x="103" y="167"/>
                  </a:moveTo>
                  <a:cubicBezTo>
                    <a:pt x="103" y="166"/>
                    <a:pt x="104" y="166"/>
                    <a:pt x="104" y="166"/>
                  </a:cubicBezTo>
                  <a:cubicBezTo>
                    <a:pt x="103" y="166"/>
                    <a:pt x="103" y="166"/>
                    <a:pt x="103" y="166"/>
                  </a:cubicBezTo>
                  <a:cubicBezTo>
                    <a:pt x="103" y="167"/>
                    <a:pt x="103" y="167"/>
                    <a:pt x="103" y="167"/>
                  </a:cubicBezTo>
                  <a:close/>
                  <a:moveTo>
                    <a:pt x="107" y="167"/>
                  </a:moveTo>
                  <a:cubicBezTo>
                    <a:pt x="107" y="167"/>
                    <a:pt x="107" y="167"/>
                    <a:pt x="107" y="167"/>
                  </a:cubicBezTo>
                  <a:cubicBezTo>
                    <a:pt x="106" y="167"/>
                    <a:pt x="106" y="167"/>
                    <a:pt x="106" y="167"/>
                  </a:cubicBezTo>
                  <a:cubicBezTo>
                    <a:pt x="106" y="168"/>
                    <a:pt x="106" y="167"/>
                    <a:pt x="106" y="168"/>
                  </a:cubicBezTo>
                  <a:cubicBezTo>
                    <a:pt x="107" y="168"/>
                    <a:pt x="107" y="168"/>
                    <a:pt x="107" y="167"/>
                  </a:cubicBezTo>
                  <a:cubicBezTo>
                    <a:pt x="107" y="167"/>
                    <a:pt x="107" y="167"/>
                    <a:pt x="107" y="167"/>
                  </a:cubicBezTo>
                  <a:close/>
                  <a:moveTo>
                    <a:pt x="64" y="167"/>
                  </a:moveTo>
                  <a:cubicBezTo>
                    <a:pt x="65" y="168"/>
                    <a:pt x="66" y="168"/>
                    <a:pt x="67" y="168"/>
                  </a:cubicBezTo>
                  <a:cubicBezTo>
                    <a:pt x="66" y="167"/>
                    <a:pt x="65" y="167"/>
                    <a:pt x="64" y="167"/>
                  </a:cubicBezTo>
                  <a:close/>
                  <a:moveTo>
                    <a:pt x="96" y="171"/>
                  </a:moveTo>
                  <a:cubicBezTo>
                    <a:pt x="95" y="170"/>
                    <a:pt x="96" y="169"/>
                    <a:pt x="97" y="168"/>
                  </a:cubicBezTo>
                  <a:cubicBezTo>
                    <a:pt x="96" y="167"/>
                    <a:pt x="95" y="167"/>
                    <a:pt x="95" y="167"/>
                  </a:cubicBezTo>
                  <a:cubicBezTo>
                    <a:pt x="94" y="168"/>
                    <a:pt x="91" y="168"/>
                    <a:pt x="90" y="169"/>
                  </a:cubicBezTo>
                  <a:cubicBezTo>
                    <a:pt x="89" y="169"/>
                    <a:pt x="89" y="169"/>
                    <a:pt x="89" y="170"/>
                  </a:cubicBezTo>
                  <a:cubicBezTo>
                    <a:pt x="90" y="170"/>
                    <a:pt x="91" y="169"/>
                    <a:pt x="92" y="169"/>
                  </a:cubicBezTo>
                  <a:cubicBezTo>
                    <a:pt x="92" y="170"/>
                    <a:pt x="92" y="170"/>
                    <a:pt x="91" y="170"/>
                  </a:cubicBezTo>
                  <a:cubicBezTo>
                    <a:pt x="92" y="170"/>
                    <a:pt x="92" y="170"/>
                    <a:pt x="92" y="170"/>
                  </a:cubicBezTo>
                  <a:cubicBezTo>
                    <a:pt x="91" y="171"/>
                    <a:pt x="91" y="171"/>
                    <a:pt x="91" y="172"/>
                  </a:cubicBezTo>
                  <a:cubicBezTo>
                    <a:pt x="92" y="172"/>
                    <a:pt x="94" y="172"/>
                    <a:pt x="96" y="171"/>
                  </a:cubicBezTo>
                  <a:close/>
                  <a:moveTo>
                    <a:pt x="91" y="168"/>
                  </a:moveTo>
                  <a:cubicBezTo>
                    <a:pt x="90" y="168"/>
                    <a:pt x="90" y="168"/>
                    <a:pt x="90" y="168"/>
                  </a:cubicBezTo>
                  <a:cubicBezTo>
                    <a:pt x="91" y="168"/>
                    <a:pt x="92" y="168"/>
                    <a:pt x="93" y="168"/>
                  </a:cubicBezTo>
                  <a:cubicBezTo>
                    <a:pt x="93" y="167"/>
                    <a:pt x="92" y="168"/>
                    <a:pt x="91" y="168"/>
                  </a:cubicBezTo>
                  <a:close/>
                  <a:moveTo>
                    <a:pt x="107" y="168"/>
                  </a:moveTo>
                  <a:cubicBezTo>
                    <a:pt x="108" y="168"/>
                    <a:pt x="109" y="168"/>
                    <a:pt x="109" y="167"/>
                  </a:cubicBezTo>
                  <a:cubicBezTo>
                    <a:pt x="108" y="168"/>
                    <a:pt x="107" y="168"/>
                    <a:pt x="107" y="168"/>
                  </a:cubicBezTo>
                  <a:close/>
                  <a:moveTo>
                    <a:pt x="67" y="168"/>
                  </a:moveTo>
                  <a:cubicBezTo>
                    <a:pt x="68" y="169"/>
                    <a:pt x="68" y="169"/>
                    <a:pt x="68" y="169"/>
                  </a:cubicBezTo>
                  <a:cubicBezTo>
                    <a:pt x="68" y="170"/>
                    <a:pt x="70" y="170"/>
                    <a:pt x="70" y="169"/>
                  </a:cubicBezTo>
                  <a:cubicBezTo>
                    <a:pt x="69" y="168"/>
                    <a:pt x="68" y="168"/>
                    <a:pt x="67" y="168"/>
                  </a:cubicBezTo>
                  <a:close/>
                  <a:moveTo>
                    <a:pt x="101" y="170"/>
                  </a:moveTo>
                  <a:cubicBezTo>
                    <a:pt x="101" y="169"/>
                    <a:pt x="100" y="169"/>
                    <a:pt x="99" y="169"/>
                  </a:cubicBezTo>
                  <a:cubicBezTo>
                    <a:pt x="99" y="170"/>
                    <a:pt x="99" y="170"/>
                    <a:pt x="99" y="170"/>
                  </a:cubicBezTo>
                  <a:cubicBezTo>
                    <a:pt x="100" y="170"/>
                    <a:pt x="100" y="171"/>
                    <a:pt x="101" y="171"/>
                  </a:cubicBezTo>
                  <a:cubicBezTo>
                    <a:pt x="101" y="171"/>
                    <a:pt x="101" y="170"/>
                    <a:pt x="101" y="170"/>
                  </a:cubicBezTo>
                  <a:close/>
                  <a:moveTo>
                    <a:pt x="101" y="170"/>
                  </a:moveTo>
                  <a:cubicBezTo>
                    <a:pt x="102" y="169"/>
                    <a:pt x="103" y="170"/>
                    <a:pt x="103" y="169"/>
                  </a:cubicBezTo>
                  <a:cubicBezTo>
                    <a:pt x="103" y="169"/>
                    <a:pt x="102" y="169"/>
                    <a:pt x="101" y="170"/>
                  </a:cubicBezTo>
                  <a:close/>
                  <a:moveTo>
                    <a:pt x="75" y="170"/>
                  </a:moveTo>
                  <a:cubicBezTo>
                    <a:pt x="75" y="170"/>
                    <a:pt x="75" y="170"/>
                    <a:pt x="75" y="170"/>
                  </a:cubicBezTo>
                  <a:cubicBezTo>
                    <a:pt x="75" y="170"/>
                    <a:pt x="75" y="170"/>
                    <a:pt x="75" y="170"/>
                  </a:cubicBezTo>
                  <a:close/>
                  <a:moveTo>
                    <a:pt x="109" y="170"/>
                  </a:moveTo>
                  <a:cubicBezTo>
                    <a:pt x="108" y="171"/>
                    <a:pt x="108" y="171"/>
                    <a:pt x="108" y="171"/>
                  </a:cubicBezTo>
                  <a:cubicBezTo>
                    <a:pt x="108" y="172"/>
                    <a:pt x="109" y="172"/>
                    <a:pt x="109" y="171"/>
                  </a:cubicBezTo>
                  <a:cubicBezTo>
                    <a:pt x="109" y="171"/>
                    <a:pt x="109" y="170"/>
                    <a:pt x="109" y="170"/>
                  </a:cubicBezTo>
                  <a:close/>
                  <a:moveTo>
                    <a:pt x="74" y="171"/>
                  </a:moveTo>
                  <a:cubicBezTo>
                    <a:pt x="75" y="171"/>
                    <a:pt x="76" y="171"/>
                    <a:pt x="77" y="172"/>
                  </a:cubicBezTo>
                  <a:cubicBezTo>
                    <a:pt x="77" y="171"/>
                    <a:pt x="78" y="172"/>
                    <a:pt x="78" y="171"/>
                  </a:cubicBezTo>
                  <a:cubicBezTo>
                    <a:pt x="76" y="171"/>
                    <a:pt x="75" y="170"/>
                    <a:pt x="74" y="171"/>
                  </a:cubicBezTo>
                  <a:close/>
                  <a:moveTo>
                    <a:pt x="95" y="173"/>
                  </a:moveTo>
                  <a:cubicBezTo>
                    <a:pt x="95" y="173"/>
                    <a:pt x="95" y="173"/>
                    <a:pt x="95" y="173"/>
                  </a:cubicBezTo>
                  <a:cubicBezTo>
                    <a:pt x="96" y="174"/>
                    <a:pt x="97" y="174"/>
                    <a:pt x="98" y="172"/>
                  </a:cubicBezTo>
                  <a:cubicBezTo>
                    <a:pt x="97" y="172"/>
                    <a:pt x="95" y="172"/>
                    <a:pt x="95" y="173"/>
                  </a:cubicBezTo>
                  <a:close/>
                  <a:moveTo>
                    <a:pt x="87" y="173"/>
                  </a:moveTo>
                  <a:cubicBezTo>
                    <a:pt x="87" y="173"/>
                    <a:pt x="87" y="174"/>
                    <a:pt x="88" y="174"/>
                  </a:cubicBezTo>
                  <a:cubicBezTo>
                    <a:pt x="88" y="174"/>
                    <a:pt x="88" y="174"/>
                    <a:pt x="88" y="173"/>
                  </a:cubicBezTo>
                  <a:cubicBezTo>
                    <a:pt x="88" y="173"/>
                    <a:pt x="87" y="173"/>
                    <a:pt x="87" y="173"/>
                  </a:cubicBezTo>
                  <a:close/>
                  <a:moveTo>
                    <a:pt x="115" y="174"/>
                  </a:moveTo>
                  <a:cubicBezTo>
                    <a:pt x="116" y="175"/>
                    <a:pt x="116" y="174"/>
                    <a:pt x="116" y="174"/>
                  </a:cubicBezTo>
                  <a:cubicBezTo>
                    <a:pt x="116" y="174"/>
                    <a:pt x="115" y="174"/>
                    <a:pt x="115" y="174"/>
                  </a:cubicBezTo>
                  <a:close/>
                  <a:moveTo>
                    <a:pt x="101" y="175"/>
                  </a:moveTo>
                  <a:cubicBezTo>
                    <a:pt x="101" y="175"/>
                    <a:pt x="103" y="175"/>
                    <a:pt x="102" y="174"/>
                  </a:cubicBezTo>
                  <a:cubicBezTo>
                    <a:pt x="101" y="174"/>
                    <a:pt x="101" y="175"/>
                    <a:pt x="101" y="175"/>
                  </a:cubicBezTo>
                  <a:close/>
                  <a:moveTo>
                    <a:pt x="92" y="175"/>
                  </a:moveTo>
                  <a:cubicBezTo>
                    <a:pt x="92" y="176"/>
                    <a:pt x="94" y="175"/>
                    <a:pt x="94" y="175"/>
                  </a:cubicBezTo>
                  <a:cubicBezTo>
                    <a:pt x="94" y="174"/>
                    <a:pt x="93" y="175"/>
                    <a:pt x="92" y="175"/>
                  </a:cubicBezTo>
                  <a:close/>
                  <a:moveTo>
                    <a:pt x="79" y="2"/>
                  </a:moveTo>
                  <a:cubicBezTo>
                    <a:pt x="78" y="2"/>
                    <a:pt x="79" y="1"/>
                    <a:pt x="78" y="1"/>
                  </a:cubicBezTo>
                  <a:cubicBezTo>
                    <a:pt x="78" y="2"/>
                    <a:pt x="78" y="2"/>
                    <a:pt x="79" y="2"/>
                  </a:cubicBezTo>
                  <a:close/>
                  <a:moveTo>
                    <a:pt x="54" y="5"/>
                  </a:moveTo>
                  <a:cubicBezTo>
                    <a:pt x="54" y="6"/>
                    <a:pt x="53" y="5"/>
                    <a:pt x="52" y="6"/>
                  </a:cubicBezTo>
                  <a:cubicBezTo>
                    <a:pt x="51" y="6"/>
                    <a:pt x="51" y="7"/>
                    <a:pt x="50" y="7"/>
                  </a:cubicBezTo>
                  <a:cubicBezTo>
                    <a:pt x="50" y="7"/>
                    <a:pt x="50" y="7"/>
                    <a:pt x="49" y="7"/>
                  </a:cubicBezTo>
                  <a:cubicBezTo>
                    <a:pt x="48" y="7"/>
                    <a:pt x="47" y="8"/>
                    <a:pt x="46" y="8"/>
                  </a:cubicBezTo>
                  <a:cubicBezTo>
                    <a:pt x="46" y="9"/>
                    <a:pt x="45" y="9"/>
                    <a:pt x="44" y="9"/>
                  </a:cubicBezTo>
                  <a:cubicBezTo>
                    <a:pt x="44" y="9"/>
                    <a:pt x="44" y="9"/>
                    <a:pt x="44" y="10"/>
                  </a:cubicBezTo>
                  <a:cubicBezTo>
                    <a:pt x="44" y="10"/>
                    <a:pt x="43" y="10"/>
                    <a:pt x="43" y="10"/>
                  </a:cubicBezTo>
                  <a:cubicBezTo>
                    <a:pt x="44" y="11"/>
                    <a:pt x="44" y="10"/>
                    <a:pt x="45" y="9"/>
                  </a:cubicBezTo>
                  <a:cubicBezTo>
                    <a:pt x="46" y="9"/>
                    <a:pt x="47" y="9"/>
                    <a:pt x="48" y="9"/>
                  </a:cubicBezTo>
                  <a:cubicBezTo>
                    <a:pt x="49" y="8"/>
                    <a:pt x="50" y="8"/>
                    <a:pt x="51" y="8"/>
                  </a:cubicBezTo>
                  <a:cubicBezTo>
                    <a:pt x="52" y="8"/>
                    <a:pt x="52" y="8"/>
                    <a:pt x="53" y="9"/>
                  </a:cubicBezTo>
                  <a:cubicBezTo>
                    <a:pt x="53" y="8"/>
                    <a:pt x="54" y="8"/>
                    <a:pt x="55" y="9"/>
                  </a:cubicBezTo>
                  <a:cubicBezTo>
                    <a:pt x="56" y="8"/>
                    <a:pt x="58" y="8"/>
                    <a:pt x="59" y="8"/>
                  </a:cubicBezTo>
                  <a:cubicBezTo>
                    <a:pt x="59" y="8"/>
                    <a:pt x="59" y="8"/>
                    <a:pt x="59" y="9"/>
                  </a:cubicBezTo>
                  <a:cubicBezTo>
                    <a:pt x="59" y="9"/>
                    <a:pt x="58" y="9"/>
                    <a:pt x="58" y="9"/>
                  </a:cubicBezTo>
                  <a:cubicBezTo>
                    <a:pt x="60" y="9"/>
                    <a:pt x="63" y="9"/>
                    <a:pt x="66" y="9"/>
                  </a:cubicBezTo>
                  <a:cubicBezTo>
                    <a:pt x="66" y="9"/>
                    <a:pt x="66" y="9"/>
                    <a:pt x="66" y="9"/>
                  </a:cubicBezTo>
                  <a:cubicBezTo>
                    <a:pt x="67" y="9"/>
                    <a:pt x="68" y="8"/>
                    <a:pt x="68" y="9"/>
                  </a:cubicBezTo>
                  <a:cubicBezTo>
                    <a:pt x="68" y="9"/>
                    <a:pt x="68" y="9"/>
                    <a:pt x="69" y="9"/>
                  </a:cubicBezTo>
                  <a:cubicBezTo>
                    <a:pt x="67" y="10"/>
                    <a:pt x="65" y="10"/>
                    <a:pt x="64" y="9"/>
                  </a:cubicBezTo>
                  <a:cubicBezTo>
                    <a:pt x="64" y="10"/>
                    <a:pt x="64" y="10"/>
                    <a:pt x="64" y="10"/>
                  </a:cubicBezTo>
                  <a:cubicBezTo>
                    <a:pt x="65" y="11"/>
                    <a:pt x="66" y="11"/>
                    <a:pt x="68" y="11"/>
                  </a:cubicBezTo>
                  <a:cubicBezTo>
                    <a:pt x="68" y="11"/>
                    <a:pt x="68" y="11"/>
                    <a:pt x="69" y="11"/>
                  </a:cubicBezTo>
                  <a:cubicBezTo>
                    <a:pt x="68" y="9"/>
                    <a:pt x="71" y="11"/>
                    <a:pt x="72" y="10"/>
                  </a:cubicBezTo>
                  <a:cubicBezTo>
                    <a:pt x="72" y="10"/>
                    <a:pt x="72" y="11"/>
                    <a:pt x="72" y="11"/>
                  </a:cubicBezTo>
                  <a:cubicBezTo>
                    <a:pt x="74" y="11"/>
                    <a:pt x="75" y="11"/>
                    <a:pt x="77" y="11"/>
                  </a:cubicBezTo>
                  <a:cubicBezTo>
                    <a:pt x="78" y="11"/>
                    <a:pt x="79" y="11"/>
                    <a:pt x="80" y="11"/>
                  </a:cubicBezTo>
                  <a:cubicBezTo>
                    <a:pt x="80" y="12"/>
                    <a:pt x="80" y="12"/>
                    <a:pt x="80" y="12"/>
                  </a:cubicBezTo>
                  <a:cubicBezTo>
                    <a:pt x="82" y="13"/>
                    <a:pt x="83" y="13"/>
                    <a:pt x="85" y="14"/>
                  </a:cubicBezTo>
                  <a:cubicBezTo>
                    <a:pt x="84" y="13"/>
                    <a:pt x="85" y="13"/>
                    <a:pt x="85" y="13"/>
                  </a:cubicBezTo>
                  <a:cubicBezTo>
                    <a:pt x="84" y="13"/>
                    <a:pt x="85" y="13"/>
                    <a:pt x="84" y="13"/>
                  </a:cubicBezTo>
                  <a:cubicBezTo>
                    <a:pt x="84" y="13"/>
                    <a:pt x="84" y="13"/>
                    <a:pt x="84" y="12"/>
                  </a:cubicBezTo>
                  <a:cubicBezTo>
                    <a:pt x="85" y="13"/>
                    <a:pt x="86" y="14"/>
                    <a:pt x="88" y="13"/>
                  </a:cubicBezTo>
                  <a:cubicBezTo>
                    <a:pt x="88" y="13"/>
                    <a:pt x="87" y="12"/>
                    <a:pt x="86" y="13"/>
                  </a:cubicBezTo>
                  <a:cubicBezTo>
                    <a:pt x="86" y="12"/>
                    <a:pt x="86" y="12"/>
                    <a:pt x="86" y="12"/>
                  </a:cubicBezTo>
                  <a:cubicBezTo>
                    <a:pt x="85" y="12"/>
                    <a:pt x="85" y="12"/>
                    <a:pt x="85" y="12"/>
                  </a:cubicBezTo>
                  <a:cubicBezTo>
                    <a:pt x="85" y="12"/>
                    <a:pt x="84" y="12"/>
                    <a:pt x="85" y="11"/>
                  </a:cubicBezTo>
                  <a:cubicBezTo>
                    <a:pt x="83" y="11"/>
                    <a:pt x="80" y="10"/>
                    <a:pt x="78" y="10"/>
                  </a:cubicBezTo>
                  <a:cubicBezTo>
                    <a:pt x="76" y="9"/>
                    <a:pt x="73" y="9"/>
                    <a:pt x="71" y="9"/>
                  </a:cubicBezTo>
                  <a:cubicBezTo>
                    <a:pt x="70" y="11"/>
                    <a:pt x="69" y="9"/>
                    <a:pt x="68" y="9"/>
                  </a:cubicBezTo>
                  <a:cubicBezTo>
                    <a:pt x="68" y="9"/>
                    <a:pt x="68" y="8"/>
                    <a:pt x="68" y="8"/>
                  </a:cubicBezTo>
                  <a:cubicBezTo>
                    <a:pt x="69" y="8"/>
                    <a:pt x="71" y="8"/>
                    <a:pt x="71" y="8"/>
                  </a:cubicBezTo>
                  <a:cubicBezTo>
                    <a:pt x="71" y="7"/>
                    <a:pt x="70" y="8"/>
                    <a:pt x="70" y="7"/>
                  </a:cubicBezTo>
                  <a:cubicBezTo>
                    <a:pt x="71" y="7"/>
                    <a:pt x="71" y="8"/>
                    <a:pt x="71" y="7"/>
                  </a:cubicBezTo>
                  <a:cubicBezTo>
                    <a:pt x="71" y="7"/>
                    <a:pt x="70" y="7"/>
                    <a:pt x="69" y="7"/>
                  </a:cubicBezTo>
                  <a:cubicBezTo>
                    <a:pt x="69" y="7"/>
                    <a:pt x="70" y="7"/>
                    <a:pt x="69" y="7"/>
                  </a:cubicBezTo>
                  <a:cubicBezTo>
                    <a:pt x="69" y="8"/>
                    <a:pt x="69" y="7"/>
                    <a:pt x="69" y="7"/>
                  </a:cubicBezTo>
                  <a:cubicBezTo>
                    <a:pt x="68" y="8"/>
                    <a:pt x="68" y="7"/>
                    <a:pt x="67" y="7"/>
                  </a:cubicBezTo>
                  <a:cubicBezTo>
                    <a:pt x="67" y="7"/>
                    <a:pt x="65" y="7"/>
                    <a:pt x="65" y="6"/>
                  </a:cubicBezTo>
                  <a:cubicBezTo>
                    <a:pt x="66" y="5"/>
                    <a:pt x="69" y="6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2" y="6"/>
                    <a:pt x="73" y="6"/>
                    <a:pt x="73" y="7"/>
                  </a:cubicBezTo>
                  <a:cubicBezTo>
                    <a:pt x="74" y="6"/>
                    <a:pt x="75" y="7"/>
                    <a:pt x="76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8" y="7"/>
                    <a:pt x="78" y="9"/>
                    <a:pt x="80" y="9"/>
                  </a:cubicBezTo>
                  <a:cubicBezTo>
                    <a:pt x="82" y="10"/>
                    <a:pt x="85" y="9"/>
                    <a:pt x="87" y="11"/>
                  </a:cubicBezTo>
                  <a:cubicBezTo>
                    <a:pt x="86" y="11"/>
                    <a:pt x="86" y="10"/>
                    <a:pt x="85" y="11"/>
                  </a:cubicBezTo>
                  <a:cubicBezTo>
                    <a:pt x="86" y="11"/>
                    <a:pt x="88" y="12"/>
                    <a:pt x="89" y="12"/>
                  </a:cubicBezTo>
                  <a:cubicBezTo>
                    <a:pt x="89" y="11"/>
                    <a:pt x="89" y="11"/>
                    <a:pt x="89" y="11"/>
                  </a:cubicBezTo>
                  <a:cubicBezTo>
                    <a:pt x="90" y="11"/>
                    <a:pt x="90" y="11"/>
                    <a:pt x="91" y="12"/>
                  </a:cubicBezTo>
                  <a:cubicBezTo>
                    <a:pt x="91" y="11"/>
                    <a:pt x="91" y="11"/>
                    <a:pt x="92" y="11"/>
                  </a:cubicBezTo>
                  <a:cubicBezTo>
                    <a:pt x="94" y="12"/>
                    <a:pt x="95" y="14"/>
                    <a:pt x="98" y="14"/>
                  </a:cubicBezTo>
                  <a:cubicBezTo>
                    <a:pt x="98" y="14"/>
                    <a:pt x="98" y="14"/>
                    <a:pt x="99" y="14"/>
                  </a:cubicBezTo>
                  <a:cubicBezTo>
                    <a:pt x="100" y="15"/>
                    <a:pt x="100" y="16"/>
                    <a:pt x="101" y="16"/>
                  </a:cubicBezTo>
                  <a:cubicBezTo>
                    <a:pt x="101" y="15"/>
                    <a:pt x="101" y="15"/>
                    <a:pt x="101" y="15"/>
                  </a:cubicBezTo>
                  <a:cubicBezTo>
                    <a:pt x="102" y="15"/>
                    <a:pt x="102" y="15"/>
                    <a:pt x="102" y="15"/>
                  </a:cubicBezTo>
                  <a:cubicBezTo>
                    <a:pt x="104" y="16"/>
                    <a:pt x="106" y="17"/>
                    <a:pt x="107" y="19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8" y="20"/>
                    <a:pt x="110" y="20"/>
                    <a:pt x="110" y="23"/>
                  </a:cubicBezTo>
                  <a:cubicBezTo>
                    <a:pt x="111" y="23"/>
                    <a:pt x="111" y="23"/>
                    <a:pt x="111" y="24"/>
                  </a:cubicBezTo>
                  <a:cubicBezTo>
                    <a:pt x="111" y="24"/>
                    <a:pt x="111" y="24"/>
                    <a:pt x="111" y="24"/>
                  </a:cubicBezTo>
                  <a:cubicBezTo>
                    <a:pt x="111" y="24"/>
                    <a:pt x="112" y="24"/>
                    <a:pt x="112" y="23"/>
                  </a:cubicBezTo>
                  <a:cubicBezTo>
                    <a:pt x="111" y="23"/>
                    <a:pt x="111" y="23"/>
                    <a:pt x="111" y="22"/>
                  </a:cubicBezTo>
                  <a:cubicBezTo>
                    <a:pt x="111" y="22"/>
                    <a:pt x="111" y="22"/>
                    <a:pt x="111" y="22"/>
                  </a:cubicBezTo>
                  <a:cubicBezTo>
                    <a:pt x="111" y="20"/>
                    <a:pt x="109" y="20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7" y="17"/>
                    <a:pt x="106" y="16"/>
                    <a:pt x="105" y="16"/>
                  </a:cubicBezTo>
                  <a:cubicBezTo>
                    <a:pt x="105" y="16"/>
                    <a:pt x="105" y="16"/>
                    <a:pt x="105" y="16"/>
                  </a:cubicBezTo>
                  <a:cubicBezTo>
                    <a:pt x="105" y="16"/>
                    <a:pt x="106" y="16"/>
                    <a:pt x="106" y="16"/>
                  </a:cubicBezTo>
                  <a:cubicBezTo>
                    <a:pt x="105" y="16"/>
                    <a:pt x="105" y="16"/>
                    <a:pt x="105" y="15"/>
                  </a:cubicBezTo>
                  <a:cubicBezTo>
                    <a:pt x="106" y="15"/>
                    <a:pt x="107" y="17"/>
                    <a:pt x="108" y="17"/>
                  </a:cubicBezTo>
                  <a:cubicBezTo>
                    <a:pt x="107" y="16"/>
                    <a:pt x="107" y="15"/>
                    <a:pt x="105" y="15"/>
                  </a:cubicBezTo>
                  <a:cubicBezTo>
                    <a:pt x="105" y="14"/>
                    <a:pt x="105" y="14"/>
                    <a:pt x="105" y="14"/>
                  </a:cubicBezTo>
                  <a:cubicBezTo>
                    <a:pt x="102" y="12"/>
                    <a:pt x="99" y="11"/>
                    <a:pt x="96" y="9"/>
                  </a:cubicBezTo>
                  <a:cubicBezTo>
                    <a:pt x="96" y="9"/>
                    <a:pt x="96" y="9"/>
                    <a:pt x="96" y="9"/>
                  </a:cubicBezTo>
                  <a:cubicBezTo>
                    <a:pt x="94" y="10"/>
                    <a:pt x="93" y="8"/>
                    <a:pt x="92" y="9"/>
                  </a:cubicBezTo>
                  <a:cubicBezTo>
                    <a:pt x="92" y="8"/>
                    <a:pt x="91" y="9"/>
                    <a:pt x="91" y="8"/>
                  </a:cubicBezTo>
                  <a:cubicBezTo>
                    <a:pt x="91" y="8"/>
                    <a:pt x="92" y="8"/>
                    <a:pt x="92" y="8"/>
                  </a:cubicBezTo>
                  <a:cubicBezTo>
                    <a:pt x="92" y="8"/>
                    <a:pt x="91" y="7"/>
                    <a:pt x="91" y="8"/>
                  </a:cubicBezTo>
                  <a:cubicBezTo>
                    <a:pt x="90" y="8"/>
                    <a:pt x="91" y="8"/>
                    <a:pt x="91" y="8"/>
                  </a:cubicBezTo>
                  <a:cubicBezTo>
                    <a:pt x="90" y="8"/>
                    <a:pt x="89" y="8"/>
                    <a:pt x="89" y="7"/>
                  </a:cubicBezTo>
                  <a:cubicBezTo>
                    <a:pt x="89" y="7"/>
                    <a:pt x="90" y="8"/>
                    <a:pt x="90" y="7"/>
                  </a:cubicBezTo>
                  <a:cubicBezTo>
                    <a:pt x="89" y="7"/>
                    <a:pt x="89" y="6"/>
                    <a:pt x="88" y="7"/>
                  </a:cubicBezTo>
                  <a:cubicBezTo>
                    <a:pt x="88" y="7"/>
                    <a:pt x="89" y="7"/>
                    <a:pt x="89" y="7"/>
                  </a:cubicBezTo>
                  <a:cubicBezTo>
                    <a:pt x="89" y="7"/>
                    <a:pt x="89" y="8"/>
                    <a:pt x="89" y="8"/>
                  </a:cubicBezTo>
                  <a:cubicBezTo>
                    <a:pt x="88" y="8"/>
                    <a:pt x="88" y="7"/>
                    <a:pt x="87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6" y="6"/>
                    <a:pt x="85" y="7"/>
                    <a:pt x="83" y="6"/>
                  </a:cubicBezTo>
                  <a:cubicBezTo>
                    <a:pt x="84" y="6"/>
                    <a:pt x="83" y="6"/>
                    <a:pt x="83" y="6"/>
                  </a:cubicBezTo>
                  <a:cubicBezTo>
                    <a:pt x="83" y="6"/>
                    <a:pt x="83" y="6"/>
                    <a:pt x="83" y="6"/>
                  </a:cubicBezTo>
                  <a:cubicBezTo>
                    <a:pt x="83" y="6"/>
                    <a:pt x="82" y="6"/>
                    <a:pt x="82" y="5"/>
                  </a:cubicBezTo>
                  <a:cubicBezTo>
                    <a:pt x="82" y="5"/>
                    <a:pt x="80" y="5"/>
                    <a:pt x="80" y="5"/>
                  </a:cubicBezTo>
                  <a:cubicBezTo>
                    <a:pt x="79" y="5"/>
                    <a:pt x="79" y="4"/>
                    <a:pt x="79" y="4"/>
                  </a:cubicBezTo>
                  <a:cubicBezTo>
                    <a:pt x="78" y="4"/>
                    <a:pt x="78" y="4"/>
                    <a:pt x="78" y="4"/>
                  </a:cubicBezTo>
                  <a:cubicBezTo>
                    <a:pt x="77" y="4"/>
                    <a:pt x="76" y="4"/>
                    <a:pt x="76" y="4"/>
                  </a:cubicBezTo>
                  <a:cubicBezTo>
                    <a:pt x="75" y="4"/>
                    <a:pt x="74" y="4"/>
                    <a:pt x="73" y="4"/>
                  </a:cubicBezTo>
                  <a:cubicBezTo>
                    <a:pt x="73" y="4"/>
                    <a:pt x="73" y="4"/>
                    <a:pt x="73" y="4"/>
                  </a:cubicBezTo>
                  <a:cubicBezTo>
                    <a:pt x="72" y="3"/>
                    <a:pt x="72" y="3"/>
                    <a:pt x="71" y="4"/>
                  </a:cubicBezTo>
                  <a:cubicBezTo>
                    <a:pt x="70" y="4"/>
                    <a:pt x="69" y="4"/>
                    <a:pt x="68" y="4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66" y="4"/>
                    <a:pt x="64" y="4"/>
                    <a:pt x="63" y="3"/>
                  </a:cubicBezTo>
                  <a:cubicBezTo>
                    <a:pt x="62" y="4"/>
                    <a:pt x="62" y="4"/>
                    <a:pt x="61" y="4"/>
                  </a:cubicBezTo>
                  <a:cubicBezTo>
                    <a:pt x="59" y="5"/>
                    <a:pt x="56" y="4"/>
                    <a:pt x="54" y="5"/>
                  </a:cubicBezTo>
                  <a:close/>
                  <a:moveTo>
                    <a:pt x="93" y="11"/>
                  </a:moveTo>
                  <a:cubicBezTo>
                    <a:pt x="93" y="11"/>
                    <a:pt x="93" y="11"/>
                    <a:pt x="93" y="11"/>
                  </a:cubicBezTo>
                  <a:cubicBezTo>
                    <a:pt x="93" y="11"/>
                    <a:pt x="93" y="11"/>
                    <a:pt x="93" y="11"/>
                  </a:cubicBezTo>
                  <a:close/>
                  <a:moveTo>
                    <a:pt x="89" y="11"/>
                  </a:moveTo>
                  <a:cubicBezTo>
                    <a:pt x="88" y="11"/>
                    <a:pt x="88" y="11"/>
                    <a:pt x="87" y="11"/>
                  </a:cubicBezTo>
                  <a:cubicBezTo>
                    <a:pt x="88" y="10"/>
                    <a:pt x="88" y="11"/>
                    <a:pt x="89" y="11"/>
                  </a:cubicBezTo>
                  <a:close/>
                  <a:moveTo>
                    <a:pt x="73" y="5"/>
                  </a:moveTo>
                  <a:cubicBezTo>
                    <a:pt x="74" y="5"/>
                    <a:pt x="74" y="6"/>
                    <a:pt x="74" y="6"/>
                  </a:cubicBezTo>
                  <a:cubicBezTo>
                    <a:pt x="74" y="6"/>
                    <a:pt x="73" y="6"/>
                    <a:pt x="73" y="5"/>
                  </a:cubicBezTo>
                  <a:close/>
                  <a:moveTo>
                    <a:pt x="67" y="4"/>
                  </a:moveTo>
                  <a:cubicBezTo>
                    <a:pt x="67" y="4"/>
                    <a:pt x="67" y="4"/>
                    <a:pt x="66" y="4"/>
                  </a:cubicBezTo>
                  <a:cubicBezTo>
                    <a:pt x="67" y="4"/>
                    <a:pt x="67" y="4"/>
                    <a:pt x="67" y="4"/>
                  </a:cubicBezTo>
                  <a:close/>
                  <a:moveTo>
                    <a:pt x="59" y="5"/>
                  </a:moveTo>
                  <a:cubicBezTo>
                    <a:pt x="59" y="6"/>
                    <a:pt x="59" y="5"/>
                    <a:pt x="58" y="6"/>
                  </a:cubicBezTo>
                  <a:cubicBezTo>
                    <a:pt x="59" y="5"/>
                    <a:pt x="59" y="5"/>
                    <a:pt x="59" y="5"/>
                  </a:cubicBezTo>
                  <a:close/>
                  <a:moveTo>
                    <a:pt x="65" y="7"/>
                  </a:moveTo>
                  <a:cubicBezTo>
                    <a:pt x="65" y="7"/>
                    <a:pt x="64" y="7"/>
                    <a:pt x="64" y="7"/>
                  </a:cubicBezTo>
                  <a:cubicBezTo>
                    <a:pt x="64" y="7"/>
                    <a:pt x="65" y="7"/>
                    <a:pt x="65" y="7"/>
                  </a:cubicBezTo>
                  <a:close/>
                  <a:moveTo>
                    <a:pt x="63" y="6"/>
                  </a:moveTo>
                  <a:cubicBezTo>
                    <a:pt x="63" y="6"/>
                    <a:pt x="63" y="6"/>
                    <a:pt x="63" y="7"/>
                  </a:cubicBezTo>
                  <a:cubicBezTo>
                    <a:pt x="63" y="6"/>
                    <a:pt x="63" y="7"/>
                    <a:pt x="63" y="6"/>
                  </a:cubicBezTo>
                  <a:close/>
                  <a:moveTo>
                    <a:pt x="63" y="7"/>
                  </a:moveTo>
                  <a:cubicBezTo>
                    <a:pt x="63" y="7"/>
                    <a:pt x="63" y="7"/>
                    <a:pt x="63" y="7"/>
                  </a:cubicBezTo>
                  <a:cubicBezTo>
                    <a:pt x="63" y="7"/>
                    <a:pt x="64" y="7"/>
                    <a:pt x="64" y="7"/>
                  </a:cubicBezTo>
                  <a:cubicBezTo>
                    <a:pt x="63" y="7"/>
                    <a:pt x="63" y="7"/>
                    <a:pt x="62" y="7"/>
                  </a:cubicBezTo>
                  <a:cubicBezTo>
                    <a:pt x="62" y="7"/>
                    <a:pt x="63" y="7"/>
                    <a:pt x="63" y="7"/>
                  </a:cubicBezTo>
                  <a:close/>
                  <a:moveTo>
                    <a:pt x="61" y="5"/>
                  </a:moveTo>
                  <a:cubicBezTo>
                    <a:pt x="61" y="5"/>
                    <a:pt x="61" y="5"/>
                    <a:pt x="61" y="6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60" y="6"/>
                    <a:pt x="59" y="7"/>
                    <a:pt x="58" y="6"/>
                  </a:cubicBezTo>
                  <a:cubicBezTo>
                    <a:pt x="58" y="6"/>
                    <a:pt x="59" y="6"/>
                    <a:pt x="59" y="6"/>
                  </a:cubicBezTo>
                  <a:cubicBezTo>
                    <a:pt x="59" y="6"/>
                    <a:pt x="59" y="5"/>
                    <a:pt x="59" y="5"/>
                  </a:cubicBezTo>
                  <a:cubicBezTo>
                    <a:pt x="60" y="5"/>
                    <a:pt x="60" y="5"/>
                    <a:pt x="60" y="5"/>
                  </a:cubicBezTo>
                  <a:cubicBezTo>
                    <a:pt x="60" y="5"/>
                    <a:pt x="61" y="5"/>
                    <a:pt x="61" y="5"/>
                  </a:cubicBezTo>
                  <a:close/>
                  <a:moveTo>
                    <a:pt x="76" y="8"/>
                  </a:moveTo>
                  <a:cubicBezTo>
                    <a:pt x="76" y="8"/>
                    <a:pt x="76" y="8"/>
                    <a:pt x="76" y="8"/>
                  </a:cubicBezTo>
                  <a:cubicBezTo>
                    <a:pt x="76" y="8"/>
                    <a:pt x="76" y="8"/>
                    <a:pt x="76" y="8"/>
                  </a:cubicBezTo>
                  <a:cubicBezTo>
                    <a:pt x="76" y="8"/>
                    <a:pt x="76" y="8"/>
                    <a:pt x="76" y="8"/>
                  </a:cubicBezTo>
                  <a:cubicBezTo>
                    <a:pt x="76" y="8"/>
                    <a:pt x="76" y="8"/>
                    <a:pt x="76" y="8"/>
                  </a:cubicBezTo>
                  <a:close/>
                  <a:moveTo>
                    <a:pt x="34" y="11"/>
                  </a:moveTo>
                  <a:cubicBezTo>
                    <a:pt x="33" y="11"/>
                    <a:pt x="33" y="11"/>
                    <a:pt x="33" y="11"/>
                  </a:cubicBezTo>
                  <a:cubicBezTo>
                    <a:pt x="33" y="11"/>
                    <a:pt x="33" y="11"/>
                    <a:pt x="34" y="11"/>
                  </a:cubicBezTo>
                  <a:close/>
                  <a:moveTo>
                    <a:pt x="59" y="15"/>
                  </a:moveTo>
                  <a:cubicBezTo>
                    <a:pt x="59" y="15"/>
                    <a:pt x="60" y="15"/>
                    <a:pt x="60" y="14"/>
                  </a:cubicBezTo>
                  <a:cubicBezTo>
                    <a:pt x="61" y="14"/>
                    <a:pt x="61" y="14"/>
                    <a:pt x="61" y="14"/>
                  </a:cubicBezTo>
                  <a:cubicBezTo>
                    <a:pt x="60" y="14"/>
                    <a:pt x="59" y="14"/>
                    <a:pt x="58" y="14"/>
                  </a:cubicBezTo>
                  <a:cubicBezTo>
                    <a:pt x="58" y="14"/>
                    <a:pt x="57" y="14"/>
                    <a:pt x="56" y="14"/>
                  </a:cubicBezTo>
                  <a:cubicBezTo>
                    <a:pt x="55" y="15"/>
                    <a:pt x="54" y="14"/>
                    <a:pt x="53" y="15"/>
                  </a:cubicBezTo>
                  <a:cubicBezTo>
                    <a:pt x="53" y="15"/>
                    <a:pt x="52" y="15"/>
                    <a:pt x="52" y="15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52" y="14"/>
                    <a:pt x="51" y="15"/>
                    <a:pt x="51" y="15"/>
                  </a:cubicBezTo>
                  <a:cubicBezTo>
                    <a:pt x="51" y="16"/>
                    <a:pt x="50" y="15"/>
                    <a:pt x="50" y="16"/>
                  </a:cubicBezTo>
                  <a:cubicBezTo>
                    <a:pt x="51" y="16"/>
                    <a:pt x="52" y="16"/>
                    <a:pt x="54" y="16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54" y="16"/>
                    <a:pt x="54" y="16"/>
                    <a:pt x="55" y="16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6" y="15"/>
                    <a:pt x="57" y="15"/>
                    <a:pt x="59" y="15"/>
                  </a:cubicBezTo>
                  <a:close/>
                  <a:moveTo>
                    <a:pt x="26" y="13"/>
                  </a:moveTo>
                  <a:cubicBezTo>
                    <a:pt x="26" y="13"/>
                    <a:pt x="26" y="13"/>
                    <a:pt x="25" y="14"/>
                  </a:cubicBezTo>
                  <a:cubicBezTo>
                    <a:pt x="26" y="14"/>
                    <a:pt x="26" y="13"/>
                    <a:pt x="26" y="13"/>
                  </a:cubicBezTo>
                  <a:close/>
                  <a:moveTo>
                    <a:pt x="84" y="22"/>
                  </a:moveTo>
                  <a:cubicBezTo>
                    <a:pt x="84" y="21"/>
                    <a:pt x="84" y="21"/>
                    <a:pt x="83" y="21"/>
                  </a:cubicBezTo>
                  <a:cubicBezTo>
                    <a:pt x="83" y="22"/>
                    <a:pt x="84" y="22"/>
                    <a:pt x="84" y="22"/>
                  </a:cubicBezTo>
                  <a:close/>
                  <a:moveTo>
                    <a:pt x="83" y="21"/>
                  </a:moveTo>
                  <a:cubicBezTo>
                    <a:pt x="83" y="21"/>
                    <a:pt x="83" y="21"/>
                    <a:pt x="83" y="21"/>
                  </a:cubicBezTo>
                  <a:cubicBezTo>
                    <a:pt x="83" y="21"/>
                    <a:pt x="83" y="21"/>
                    <a:pt x="83" y="21"/>
                  </a:cubicBezTo>
                  <a:cubicBezTo>
                    <a:pt x="83" y="21"/>
                    <a:pt x="83" y="21"/>
                    <a:pt x="83" y="21"/>
                  </a:cubicBezTo>
                  <a:close/>
                  <a:moveTo>
                    <a:pt x="83" y="21"/>
                  </a:moveTo>
                  <a:cubicBezTo>
                    <a:pt x="83" y="21"/>
                    <a:pt x="82" y="21"/>
                    <a:pt x="82" y="21"/>
                  </a:cubicBezTo>
                  <a:cubicBezTo>
                    <a:pt x="82" y="21"/>
                    <a:pt x="82" y="21"/>
                    <a:pt x="82" y="21"/>
                  </a:cubicBezTo>
                  <a:cubicBezTo>
                    <a:pt x="82" y="21"/>
                    <a:pt x="81" y="21"/>
                    <a:pt x="81" y="21"/>
                  </a:cubicBezTo>
                  <a:cubicBezTo>
                    <a:pt x="81" y="21"/>
                    <a:pt x="80" y="21"/>
                    <a:pt x="80" y="21"/>
                  </a:cubicBezTo>
                  <a:cubicBezTo>
                    <a:pt x="80" y="21"/>
                    <a:pt x="79" y="22"/>
                    <a:pt x="79" y="22"/>
                  </a:cubicBezTo>
                  <a:cubicBezTo>
                    <a:pt x="80" y="23"/>
                    <a:pt x="82" y="21"/>
                    <a:pt x="83" y="23"/>
                  </a:cubicBezTo>
                  <a:cubicBezTo>
                    <a:pt x="83" y="23"/>
                    <a:pt x="83" y="22"/>
                    <a:pt x="83" y="22"/>
                  </a:cubicBezTo>
                  <a:cubicBezTo>
                    <a:pt x="83" y="22"/>
                    <a:pt x="83" y="22"/>
                    <a:pt x="83" y="22"/>
                  </a:cubicBezTo>
                  <a:cubicBezTo>
                    <a:pt x="83" y="22"/>
                    <a:pt x="83" y="21"/>
                    <a:pt x="83" y="21"/>
                  </a:cubicBezTo>
                  <a:close/>
                  <a:moveTo>
                    <a:pt x="127" y="59"/>
                  </a:moveTo>
                  <a:cubicBezTo>
                    <a:pt x="127" y="59"/>
                    <a:pt x="127" y="59"/>
                    <a:pt x="127" y="58"/>
                  </a:cubicBezTo>
                  <a:cubicBezTo>
                    <a:pt x="127" y="58"/>
                    <a:pt x="127" y="58"/>
                    <a:pt x="127" y="58"/>
                  </a:cubicBezTo>
                  <a:cubicBezTo>
                    <a:pt x="127" y="58"/>
                    <a:pt x="127" y="58"/>
                    <a:pt x="127" y="58"/>
                  </a:cubicBezTo>
                  <a:cubicBezTo>
                    <a:pt x="127" y="58"/>
                    <a:pt x="127" y="58"/>
                    <a:pt x="127" y="59"/>
                  </a:cubicBezTo>
                  <a:cubicBezTo>
                    <a:pt x="126" y="58"/>
                    <a:pt x="126" y="58"/>
                    <a:pt x="126" y="58"/>
                  </a:cubicBezTo>
                  <a:cubicBezTo>
                    <a:pt x="126" y="59"/>
                    <a:pt x="127" y="60"/>
                    <a:pt x="126" y="61"/>
                  </a:cubicBezTo>
                  <a:cubicBezTo>
                    <a:pt x="126" y="61"/>
                    <a:pt x="126" y="61"/>
                    <a:pt x="126" y="61"/>
                  </a:cubicBezTo>
                  <a:cubicBezTo>
                    <a:pt x="126" y="60"/>
                    <a:pt x="125" y="59"/>
                    <a:pt x="124" y="59"/>
                  </a:cubicBezTo>
                  <a:cubicBezTo>
                    <a:pt x="124" y="59"/>
                    <a:pt x="123" y="59"/>
                    <a:pt x="123" y="58"/>
                  </a:cubicBezTo>
                  <a:cubicBezTo>
                    <a:pt x="123" y="58"/>
                    <a:pt x="123" y="58"/>
                    <a:pt x="123" y="58"/>
                  </a:cubicBezTo>
                  <a:cubicBezTo>
                    <a:pt x="123" y="58"/>
                    <a:pt x="123" y="57"/>
                    <a:pt x="123" y="56"/>
                  </a:cubicBezTo>
                  <a:cubicBezTo>
                    <a:pt x="122" y="57"/>
                    <a:pt x="121" y="55"/>
                    <a:pt x="122" y="55"/>
                  </a:cubicBezTo>
                  <a:cubicBezTo>
                    <a:pt x="122" y="54"/>
                    <a:pt x="121" y="54"/>
                    <a:pt x="121" y="54"/>
                  </a:cubicBezTo>
                  <a:cubicBezTo>
                    <a:pt x="121" y="54"/>
                    <a:pt x="121" y="54"/>
                    <a:pt x="121" y="53"/>
                  </a:cubicBezTo>
                  <a:cubicBezTo>
                    <a:pt x="120" y="52"/>
                    <a:pt x="120" y="51"/>
                    <a:pt x="119" y="50"/>
                  </a:cubicBezTo>
                  <a:cubicBezTo>
                    <a:pt x="118" y="49"/>
                    <a:pt x="116" y="48"/>
                    <a:pt x="116" y="46"/>
                  </a:cubicBezTo>
                  <a:cubicBezTo>
                    <a:pt x="116" y="46"/>
                    <a:pt x="115" y="45"/>
                    <a:pt x="115" y="45"/>
                  </a:cubicBezTo>
                  <a:cubicBezTo>
                    <a:pt x="115" y="45"/>
                    <a:pt x="115" y="45"/>
                    <a:pt x="115" y="45"/>
                  </a:cubicBezTo>
                  <a:cubicBezTo>
                    <a:pt x="116" y="45"/>
                    <a:pt x="115" y="45"/>
                    <a:pt x="116" y="44"/>
                  </a:cubicBezTo>
                  <a:cubicBezTo>
                    <a:pt x="117" y="45"/>
                    <a:pt x="117" y="46"/>
                    <a:pt x="118" y="47"/>
                  </a:cubicBezTo>
                  <a:cubicBezTo>
                    <a:pt x="118" y="48"/>
                    <a:pt x="118" y="48"/>
                    <a:pt x="119" y="49"/>
                  </a:cubicBezTo>
                  <a:cubicBezTo>
                    <a:pt x="119" y="48"/>
                    <a:pt x="119" y="48"/>
                    <a:pt x="120" y="48"/>
                  </a:cubicBezTo>
                  <a:cubicBezTo>
                    <a:pt x="120" y="48"/>
                    <a:pt x="119" y="48"/>
                    <a:pt x="119" y="48"/>
                  </a:cubicBezTo>
                  <a:cubicBezTo>
                    <a:pt x="119" y="48"/>
                    <a:pt x="119" y="47"/>
                    <a:pt x="119" y="47"/>
                  </a:cubicBezTo>
                  <a:cubicBezTo>
                    <a:pt x="118" y="46"/>
                    <a:pt x="117" y="44"/>
                    <a:pt x="116" y="43"/>
                  </a:cubicBezTo>
                  <a:cubicBezTo>
                    <a:pt x="116" y="42"/>
                    <a:pt x="116" y="42"/>
                    <a:pt x="116" y="42"/>
                  </a:cubicBezTo>
                  <a:cubicBezTo>
                    <a:pt x="115" y="42"/>
                    <a:pt x="115" y="41"/>
                    <a:pt x="114" y="41"/>
                  </a:cubicBezTo>
                  <a:cubicBezTo>
                    <a:pt x="114" y="39"/>
                    <a:pt x="113" y="38"/>
                    <a:pt x="112" y="37"/>
                  </a:cubicBezTo>
                  <a:cubicBezTo>
                    <a:pt x="112" y="37"/>
                    <a:pt x="111" y="37"/>
                    <a:pt x="112" y="36"/>
                  </a:cubicBezTo>
                  <a:cubicBezTo>
                    <a:pt x="111" y="36"/>
                    <a:pt x="111" y="36"/>
                    <a:pt x="111" y="36"/>
                  </a:cubicBezTo>
                  <a:cubicBezTo>
                    <a:pt x="111" y="35"/>
                    <a:pt x="110" y="33"/>
                    <a:pt x="109" y="33"/>
                  </a:cubicBezTo>
                  <a:cubicBezTo>
                    <a:pt x="108" y="32"/>
                    <a:pt x="108" y="31"/>
                    <a:pt x="107" y="31"/>
                  </a:cubicBezTo>
                  <a:cubicBezTo>
                    <a:pt x="107" y="30"/>
                    <a:pt x="106" y="30"/>
                    <a:pt x="106" y="29"/>
                  </a:cubicBezTo>
                  <a:cubicBezTo>
                    <a:pt x="106" y="29"/>
                    <a:pt x="106" y="29"/>
                    <a:pt x="107" y="29"/>
                  </a:cubicBezTo>
                  <a:cubicBezTo>
                    <a:pt x="106" y="29"/>
                    <a:pt x="106" y="29"/>
                    <a:pt x="106" y="29"/>
                  </a:cubicBezTo>
                  <a:cubicBezTo>
                    <a:pt x="105" y="29"/>
                    <a:pt x="104" y="28"/>
                    <a:pt x="104" y="27"/>
                  </a:cubicBezTo>
                  <a:cubicBezTo>
                    <a:pt x="103" y="27"/>
                    <a:pt x="103" y="27"/>
                    <a:pt x="103" y="26"/>
                  </a:cubicBezTo>
                  <a:cubicBezTo>
                    <a:pt x="101" y="25"/>
                    <a:pt x="99" y="24"/>
                    <a:pt x="97" y="23"/>
                  </a:cubicBezTo>
                  <a:cubicBezTo>
                    <a:pt x="97" y="23"/>
                    <a:pt x="97" y="23"/>
                    <a:pt x="96" y="24"/>
                  </a:cubicBezTo>
                  <a:cubicBezTo>
                    <a:pt x="97" y="25"/>
                    <a:pt x="98" y="25"/>
                    <a:pt x="99" y="26"/>
                  </a:cubicBezTo>
                  <a:cubicBezTo>
                    <a:pt x="100" y="26"/>
                    <a:pt x="102" y="27"/>
                    <a:pt x="102" y="28"/>
                  </a:cubicBezTo>
                  <a:cubicBezTo>
                    <a:pt x="102" y="28"/>
                    <a:pt x="101" y="28"/>
                    <a:pt x="101" y="29"/>
                  </a:cubicBezTo>
                  <a:cubicBezTo>
                    <a:pt x="102" y="29"/>
                    <a:pt x="103" y="29"/>
                    <a:pt x="103" y="30"/>
                  </a:cubicBezTo>
                  <a:cubicBezTo>
                    <a:pt x="103" y="30"/>
                    <a:pt x="102" y="30"/>
                    <a:pt x="102" y="30"/>
                  </a:cubicBezTo>
                  <a:cubicBezTo>
                    <a:pt x="102" y="30"/>
                    <a:pt x="101" y="30"/>
                    <a:pt x="101" y="30"/>
                  </a:cubicBezTo>
                  <a:cubicBezTo>
                    <a:pt x="102" y="31"/>
                    <a:pt x="103" y="31"/>
                    <a:pt x="103" y="32"/>
                  </a:cubicBezTo>
                  <a:cubicBezTo>
                    <a:pt x="102" y="32"/>
                    <a:pt x="102" y="32"/>
                    <a:pt x="102" y="33"/>
                  </a:cubicBezTo>
                  <a:cubicBezTo>
                    <a:pt x="101" y="32"/>
                    <a:pt x="100" y="30"/>
                    <a:pt x="99" y="30"/>
                  </a:cubicBezTo>
                  <a:cubicBezTo>
                    <a:pt x="99" y="30"/>
                    <a:pt x="98" y="30"/>
                    <a:pt x="98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6" y="28"/>
                    <a:pt x="96" y="27"/>
                    <a:pt x="94" y="27"/>
                  </a:cubicBezTo>
                  <a:cubicBezTo>
                    <a:pt x="94" y="26"/>
                    <a:pt x="93" y="26"/>
                    <a:pt x="92" y="25"/>
                  </a:cubicBezTo>
                  <a:cubicBezTo>
                    <a:pt x="92" y="25"/>
                    <a:pt x="92" y="25"/>
                    <a:pt x="92" y="25"/>
                  </a:cubicBezTo>
                  <a:cubicBezTo>
                    <a:pt x="91" y="25"/>
                    <a:pt x="89" y="24"/>
                    <a:pt x="89" y="25"/>
                  </a:cubicBezTo>
                  <a:cubicBezTo>
                    <a:pt x="89" y="25"/>
                    <a:pt x="89" y="25"/>
                    <a:pt x="90" y="26"/>
                  </a:cubicBezTo>
                  <a:cubicBezTo>
                    <a:pt x="90" y="26"/>
                    <a:pt x="89" y="26"/>
                    <a:pt x="89" y="26"/>
                  </a:cubicBezTo>
                  <a:cubicBezTo>
                    <a:pt x="92" y="27"/>
                    <a:pt x="94" y="28"/>
                    <a:pt x="96" y="29"/>
                  </a:cubicBezTo>
                  <a:cubicBezTo>
                    <a:pt x="97" y="30"/>
                    <a:pt x="98" y="30"/>
                    <a:pt x="98" y="31"/>
                  </a:cubicBezTo>
                  <a:cubicBezTo>
                    <a:pt x="98" y="31"/>
                    <a:pt x="98" y="31"/>
                    <a:pt x="98" y="31"/>
                  </a:cubicBezTo>
                  <a:cubicBezTo>
                    <a:pt x="99" y="32"/>
                    <a:pt x="100" y="32"/>
                    <a:pt x="100" y="32"/>
                  </a:cubicBezTo>
                  <a:cubicBezTo>
                    <a:pt x="100" y="32"/>
                    <a:pt x="100" y="33"/>
                    <a:pt x="100" y="33"/>
                  </a:cubicBezTo>
                  <a:cubicBezTo>
                    <a:pt x="100" y="33"/>
                    <a:pt x="101" y="34"/>
                    <a:pt x="101" y="34"/>
                  </a:cubicBezTo>
                  <a:cubicBezTo>
                    <a:pt x="99" y="33"/>
                    <a:pt x="97" y="32"/>
                    <a:pt x="95" y="31"/>
                  </a:cubicBezTo>
                  <a:cubicBezTo>
                    <a:pt x="95" y="31"/>
                    <a:pt x="94" y="31"/>
                    <a:pt x="94" y="31"/>
                  </a:cubicBezTo>
                  <a:cubicBezTo>
                    <a:pt x="94" y="30"/>
                    <a:pt x="93" y="30"/>
                    <a:pt x="93" y="30"/>
                  </a:cubicBezTo>
                  <a:cubicBezTo>
                    <a:pt x="92" y="29"/>
                    <a:pt x="91" y="31"/>
                    <a:pt x="90" y="29"/>
                  </a:cubicBezTo>
                  <a:cubicBezTo>
                    <a:pt x="90" y="29"/>
                    <a:pt x="90" y="30"/>
                    <a:pt x="90" y="29"/>
                  </a:cubicBezTo>
                  <a:cubicBezTo>
                    <a:pt x="90" y="29"/>
                    <a:pt x="90" y="29"/>
                    <a:pt x="90" y="28"/>
                  </a:cubicBezTo>
                  <a:cubicBezTo>
                    <a:pt x="89" y="27"/>
                    <a:pt x="86" y="27"/>
                    <a:pt x="84" y="26"/>
                  </a:cubicBezTo>
                  <a:cubicBezTo>
                    <a:pt x="84" y="26"/>
                    <a:pt x="84" y="26"/>
                    <a:pt x="85" y="26"/>
                  </a:cubicBezTo>
                  <a:cubicBezTo>
                    <a:pt x="85" y="26"/>
                    <a:pt x="85" y="26"/>
                    <a:pt x="86" y="26"/>
                  </a:cubicBezTo>
                  <a:cubicBezTo>
                    <a:pt x="85" y="25"/>
                    <a:pt x="83" y="25"/>
                    <a:pt x="82" y="25"/>
                  </a:cubicBezTo>
                  <a:cubicBezTo>
                    <a:pt x="82" y="25"/>
                    <a:pt x="82" y="25"/>
                    <a:pt x="82" y="25"/>
                  </a:cubicBezTo>
                  <a:cubicBezTo>
                    <a:pt x="79" y="24"/>
                    <a:pt x="75" y="23"/>
                    <a:pt x="72" y="23"/>
                  </a:cubicBezTo>
                  <a:cubicBezTo>
                    <a:pt x="71" y="24"/>
                    <a:pt x="71" y="24"/>
                    <a:pt x="70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8" y="24"/>
                    <a:pt x="68" y="24"/>
                    <a:pt x="67" y="24"/>
                  </a:cubicBezTo>
                  <a:cubicBezTo>
                    <a:pt x="66" y="23"/>
                    <a:pt x="66" y="24"/>
                    <a:pt x="65" y="24"/>
                  </a:cubicBezTo>
                  <a:cubicBezTo>
                    <a:pt x="66" y="23"/>
                    <a:pt x="64" y="24"/>
                    <a:pt x="64" y="24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63" y="24"/>
                    <a:pt x="62" y="25"/>
                    <a:pt x="62" y="24"/>
                  </a:cubicBezTo>
                  <a:cubicBezTo>
                    <a:pt x="62" y="24"/>
                    <a:pt x="62" y="24"/>
                    <a:pt x="62" y="24"/>
                  </a:cubicBezTo>
                  <a:cubicBezTo>
                    <a:pt x="61" y="24"/>
                    <a:pt x="61" y="24"/>
                    <a:pt x="59" y="24"/>
                  </a:cubicBezTo>
                  <a:cubicBezTo>
                    <a:pt x="59" y="24"/>
                    <a:pt x="59" y="24"/>
                    <a:pt x="60" y="24"/>
                  </a:cubicBezTo>
                  <a:cubicBezTo>
                    <a:pt x="60" y="25"/>
                    <a:pt x="60" y="24"/>
                    <a:pt x="61" y="24"/>
                  </a:cubicBezTo>
                  <a:cubicBezTo>
                    <a:pt x="61" y="25"/>
                    <a:pt x="61" y="25"/>
                    <a:pt x="61" y="25"/>
                  </a:cubicBezTo>
                  <a:cubicBezTo>
                    <a:pt x="61" y="26"/>
                    <a:pt x="60" y="25"/>
                    <a:pt x="60" y="25"/>
                  </a:cubicBezTo>
                  <a:cubicBezTo>
                    <a:pt x="59" y="26"/>
                    <a:pt x="58" y="26"/>
                    <a:pt x="57" y="26"/>
                  </a:cubicBezTo>
                  <a:cubicBezTo>
                    <a:pt x="57" y="26"/>
                    <a:pt x="57" y="25"/>
                    <a:pt x="57" y="25"/>
                  </a:cubicBezTo>
                  <a:cubicBezTo>
                    <a:pt x="56" y="25"/>
                    <a:pt x="55" y="26"/>
                    <a:pt x="53" y="26"/>
                  </a:cubicBezTo>
                  <a:cubicBezTo>
                    <a:pt x="53" y="27"/>
                    <a:pt x="52" y="27"/>
                    <a:pt x="52" y="27"/>
                  </a:cubicBezTo>
                  <a:cubicBezTo>
                    <a:pt x="50" y="28"/>
                    <a:pt x="47" y="28"/>
                    <a:pt x="46" y="30"/>
                  </a:cubicBezTo>
                  <a:cubicBezTo>
                    <a:pt x="47" y="30"/>
                    <a:pt x="49" y="29"/>
                    <a:pt x="50" y="29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2" y="28"/>
                    <a:pt x="55" y="27"/>
                    <a:pt x="58" y="26"/>
                  </a:cubicBezTo>
                  <a:cubicBezTo>
                    <a:pt x="61" y="27"/>
                    <a:pt x="65" y="25"/>
                    <a:pt x="68" y="26"/>
                  </a:cubicBezTo>
                  <a:cubicBezTo>
                    <a:pt x="68" y="26"/>
                    <a:pt x="68" y="26"/>
                    <a:pt x="69" y="26"/>
                  </a:cubicBezTo>
                  <a:cubicBezTo>
                    <a:pt x="69" y="25"/>
                    <a:pt x="71" y="25"/>
                    <a:pt x="71" y="26"/>
                  </a:cubicBezTo>
                  <a:cubicBezTo>
                    <a:pt x="71" y="26"/>
                    <a:pt x="71" y="26"/>
                    <a:pt x="71" y="26"/>
                  </a:cubicBezTo>
                  <a:cubicBezTo>
                    <a:pt x="67" y="26"/>
                    <a:pt x="61" y="26"/>
                    <a:pt x="58" y="28"/>
                  </a:cubicBezTo>
                  <a:cubicBezTo>
                    <a:pt x="58" y="28"/>
                    <a:pt x="58" y="29"/>
                    <a:pt x="58" y="29"/>
                  </a:cubicBezTo>
                  <a:cubicBezTo>
                    <a:pt x="56" y="29"/>
                    <a:pt x="55" y="30"/>
                    <a:pt x="54" y="30"/>
                  </a:cubicBezTo>
                  <a:cubicBezTo>
                    <a:pt x="54" y="30"/>
                    <a:pt x="54" y="30"/>
                    <a:pt x="54" y="30"/>
                  </a:cubicBezTo>
                  <a:cubicBezTo>
                    <a:pt x="54" y="30"/>
                    <a:pt x="54" y="31"/>
                    <a:pt x="54" y="30"/>
                  </a:cubicBezTo>
                  <a:cubicBezTo>
                    <a:pt x="54" y="30"/>
                    <a:pt x="54" y="30"/>
                    <a:pt x="54" y="30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3" y="31"/>
                    <a:pt x="52" y="32"/>
                    <a:pt x="50" y="32"/>
                  </a:cubicBezTo>
                  <a:cubicBezTo>
                    <a:pt x="50" y="32"/>
                    <a:pt x="49" y="32"/>
                    <a:pt x="49" y="32"/>
                  </a:cubicBezTo>
                  <a:cubicBezTo>
                    <a:pt x="49" y="32"/>
                    <a:pt x="49" y="32"/>
                    <a:pt x="49" y="32"/>
                  </a:cubicBezTo>
                  <a:cubicBezTo>
                    <a:pt x="50" y="32"/>
                    <a:pt x="51" y="33"/>
                    <a:pt x="51" y="34"/>
                  </a:cubicBezTo>
                  <a:cubicBezTo>
                    <a:pt x="52" y="33"/>
                    <a:pt x="53" y="33"/>
                    <a:pt x="55" y="33"/>
                  </a:cubicBezTo>
                  <a:cubicBezTo>
                    <a:pt x="55" y="33"/>
                    <a:pt x="55" y="33"/>
                    <a:pt x="55" y="33"/>
                  </a:cubicBezTo>
                  <a:cubicBezTo>
                    <a:pt x="57" y="33"/>
                    <a:pt x="59" y="32"/>
                    <a:pt x="61" y="32"/>
                  </a:cubicBezTo>
                  <a:cubicBezTo>
                    <a:pt x="62" y="32"/>
                    <a:pt x="62" y="32"/>
                    <a:pt x="63" y="32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63" y="32"/>
                    <a:pt x="65" y="31"/>
                    <a:pt x="65" y="31"/>
                  </a:cubicBezTo>
                  <a:cubicBezTo>
                    <a:pt x="65" y="31"/>
                    <a:pt x="64" y="31"/>
                    <a:pt x="64" y="31"/>
                  </a:cubicBezTo>
                  <a:cubicBezTo>
                    <a:pt x="65" y="31"/>
                    <a:pt x="66" y="31"/>
                    <a:pt x="66" y="31"/>
                  </a:cubicBezTo>
                  <a:cubicBezTo>
                    <a:pt x="66" y="31"/>
                    <a:pt x="66" y="30"/>
                    <a:pt x="66" y="30"/>
                  </a:cubicBezTo>
                  <a:cubicBezTo>
                    <a:pt x="67" y="30"/>
                    <a:pt x="67" y="30"/>
                    <a:pt x="67" y="31"/>
                  </a:cubicBezTo>
                  <a:cubicBezTo>
                    <a:pt x="67" y="31"/>
                    <a:pt x="66" y="31"/>
                    <a:pt x="66" y="31"/>
                  </a:cubicBezTo>
                  <a:cubicBezTo>
                    <a:pt x="66" y="31"/>
                    <a:pt x="66" y="31"/>
                    <a:pt x="66" y="31"/>
                  </a:cubicBezTo>
                  <a:cubicBezTo>
                    <a:pt x="66" y="31"/>
                    <a:pt x="67" y="31"/>
                    <a:pt x="67" y="31"/>
                  </a:cubicBezTo>
                  <a:cubicBezTo>
                    <a:pt x="68" y="31"/>
                    <a:pt x="67" y="30"/>
                    <a:pt x="68" y="30"/>
                  </a:cubicBezTo>
                  <a:cubicBezTo>
                    <a:pt x="68" y="31"/>
                    <a:pt x="69" y="30"/>
                    <a:pt x="70" y="31"/>
                  </a:cubicBezTo>
                  <a:cubicBezTo>
                    <a:pt x="69" y="31"/>
                    <a:pt x="68" y="31"/>
                    <a:pt x="68" y="31"/>
                  </a:cubicBezTo>
                  <a:cubicBezTo>
                    <a:pt x="69" y="31"/>
                    <a:pt x="70" y="32"/>
                    <a:pt x="70" y="31"/>
                  </a:cubicBezTo>
                  <a:cubicBezTo>
                    <a:pt x="70" y="31"/>
                    <a:pt x="71" y="31"/>
                    <a:pt x="71" y="31"/>
                  </a:cubicBezTo>
                  <a:cubicBezTo>
                    <a:pt x="71" y="31"/>
                    <a:pt x="71" y="31"/>
                    <a:pt x="71" y="31"/>
                  </a:cubicBezTo>
                  <a:cubicBezTo>
                    <a:pt x="72" y="31"/>
                    <a:pt x="72" y="31"/>
                    <a:pt x="72" y="31"/>
                  </a:cubicBezTo>
                  <a:cubicBezTo>
                    <a:pt x="72" y="31"/>
                    <a:pt x="72" y="31"/>
                    <a:pt x="72" y="31"/>
                  </a:cubicBezTo>
                  <a:cubicBezTo>
                    <a:pt x="73" y="30"/>
                    <a:pt x="74" y="31"/>
                    <a:pt x="75" y="31"/>
                  </a:cubicBezTo>
                  <a:cubicBezTo>
                    <a:pt x="75" y="31"/>
                    <a:pt x="76" y="31"/>
                    <a:pt x="76" y="31"/>
                  </a:cubicBezTo>
                  <a:cubicBezTo>
                    <a:pt x="76" y="32"/>
                    <a:pt x="75" y="31"/>
                    <a:pt x="75" y="32"/>
                  </a:cubicBezTo>
                  <a:cubicBezTo>
                    <a:pt x="75" y="32"/>
                    <a:pt x="74" y="32"/>
                    <a:pt x="74" y="32"/>
                  </a:cubicBezTo>
                  <a:cubicBezTo>
                    <a:pt x="74" y="34"/>
                    <a:pt x="73" y="34"/>
                    <a:pt x="74" y="36"/>
                  </a:cubicBezTo>
                  <a:cubicBezTo>
                    <a:pt x="72" y="36"/>
                    <a:pt x="69" y="35"/>
                    <a:pt x="68" y="36"/>
                  </a:cubicBezTo>
                  <a:cubicBezTo>
                    <a:pt x="67" y="36"/>
                    <a:pt x="67" y="36"/>
                    <a:pt x="66" y="36"/>
                  </a:cubicBezTo>
                  <a:cubicBezTo>
                    <a:pt x="67" y="37"/>
                    <a:pt x="68" y="36"/>
                    <a:pt x="68" y="37"/>
                  </a:cubicBezTo>
                  <a:cubicBezTo>
                    <a:pt x="70" y="38"/>
                    <a:pt x="72" y="37"/>
                    <a:pt x="73" y="38"/>
                  </a:cubicBezTo>
                  <a:cubicBezTo>
                    <a:pt x="73" y="38"/>
                    <a:pt x="73" y="38"/>
                    <a:pt x="73" y="37"/>
                  </a:cubicBezTo>
                  <a:cubicBezTo>
                    <a:pt x="74" y="38"/>
                    <a:pt x="76" y="38"/>
                    <a:pt x="77" y="38"/>
                  </a:cubicBezTo>
                  <a:cubicBezTo>
                    <a:pt x="78" y="38"/>
                    <a:pt x="77" y="38"/>
                    <a:pt x="78" y="38"/>
                  </a:cubicBezTo>
                  <a:cubicBezTo>
                    <a:pt x="79" y="39"/>
                    <a:pt x="81" y="39"/>
                    <a:pt x="83" y="40"/>
                  </a:cubicBezTo>
                  <a:cubicBezTo>
                    <a:pt x="83" y="40"/>
                    <a:pt x="83" y="40"/>
                    <a:pt x="83" y="40"/>
                  </a:cubicBezTo>
                  <a:cubicBezTo>
                    <a:pt x="84" y="40"/>
                    <a:pt x="84" y="41"/>
                    <a:pt x="85" y="42"/>
                  </a:cubicBezTo>
                  <a:cubicBezTo>
                    <a:pt x="82" y="42"/>
                    <a:pt x="81" y="41"/>
                    <a:pt x="79" y="41"/>
                  </a:cubicBezTo>
                  <a:cubicBezTo>
                    <a:pt x="79" y="40"/>
                    <a:pt x="78" y="40"/>
                    <a:pt x="77" y="40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76" y="40"/>
                    <a:pt x="75" y="40"/>
                    <a:pt x="75" y="39"/>
                  </a:cubicBezTo>
                  <a:cubicBezTo>
                    <a:pt x="75" y="39"/>
                    <a:pt x="75" y="39"/>
                    <a:pt x="75" y="39"/>
                  </a:cubicBezTo>
                  <a:cubicBezTo>
                    <a:pt x="74" y="39"/>
                    <a:pt x="72" y="38"/>
                    <a:pt x="71" y="39"/>
                  </a:cubicBezTo>
                  <a:cubicBezTo>
                    <a:pt x="70" y="39"/>
                    <a:pt x="68" y="39"/>
                    <a:pt x="66" y="39"/>
                  </a:cubicBezTo>
                  <a:cubicBezTo>
                    <a:pt x="66" y="38"/>
                    <a:pt x="66" y="38"/>
                    <a:pt x="66" y="38"/>
                  </a:cubicBezTo>
                  <a:cubicBezTo>
                    <a:pt x="66" y="38"/>
                    <a:pt x="65" y="38"/>
                    <a:pt x="64" y="38"/>
                  </a:cubicBezTo>
                  <a:cubicBezTo>
                    <a:pt x="64" y="38"/>
                    <a:pt x="65" y="38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64" y="38"/>
                    <a:pt x="64" y="38"/>
                    <a:pt x="63" y="38"/>
                  </a:cubicBezTo>
                  <a:cubicBezTo>
                    <a:pt x="63" y="38"/>
                    <a:pt x="62" y="38"/>
                    <a:pt x="62" y="38"/>
                  </a:cubicBezTo>
                  <a:cubicBezTo>
                    <a:pt x="62" y="38"/>
                    <a:pt x="62" y="38"/>
                    <a:pt x="61" y="38"/>
                  </a:cubicBezTo>
                  <a:cubicBezTo>
                    <a:pt x="61" y="38"/>
                    <a:pt x="61" y="38"/>
                    <a:pt x="61" y="38"/>
                  </a:cubicBezTo>
                  <a:cubicBezTo>
                    <a:pt x="59" y="39"/>
                    <a:pt x="58" y="40"/>
                    <a:pt x="56" y="40"/>
                  </a:cubicBezTo>
                  <a:cubicBezTo>
                    <a:pt x="55" y="40"/>
                    <a:pt x="55" y="40"/>
                    <a:pt x="54" y="40"/>
                  </a:cubicBezTo>
                  <a:cubicBezTo>
                    <a:pt x="54" y="40"/>
                    <a:pt x="54" y="41"/>
                    <a:pt x="54" y="41"/>
                  </a:cubicBezTo>
                  <a:cubicBezTo>
                    <a:pt x="55" y="41"/>
                    <a:pt x="55" y="40"/>
                    <a:pt x="55" y="40"/>
                  </a:cubicBezTo>
                  <a:cubicBezTo>
                    <a:pt x="56" y="41"/>
                    <a:pt x="57" y="40"/>
                    <a:pt x="57" y="40"/>
                  </a:cubicBezTo>
                  <a:cubicBezTo>
                    <a:pt x="55" y="42"/>
                    <a:pt x="53" y="43"/>
                    <a:pt x="51" y="43"/>
                  </a:cubicBezTo>
                  <a:cubicBezTo>
                    <a:pt x="51" y="44"/>
                    <a:pt x="50" y="44"/>
                    <a:pt x="50" y="44"/>
                  </a:cubicBezTo>
                  <a:cubicBezTo>
                    <a:pt x="50" y="45"/>
                    <a:pt x="49" y="46"/>
                    <a:pt x="48" y="46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6" y="48"/>
                    <a:pt x="45" y="48"/>
                    <a:pt x="45" y="49"/>
                  </a:cubicBezTo>
                  <a:cubicBezTo>
                    <a:pt x="44" y="49"/>
                    <a:pt x="44" y="49"/>
                    <a:pt x="44" y="49"/>
                  </a:cubicBezTo>
                  <a:cubicBezTo>
                    <a:pt x="44" y="50"/>
                    <a:pt x="44" y="50"/>
                    <a:pt x="44" y="50"/>
                  </a:cubicBezTo>
                  <a:cubicBezTo>
                    <a:pt x="43" y="50"/>
                    <a:pt x="42" y="50"/>
                    <a:pt x="41" y="50"/>
                  </a:cubicBezTo>
                  <a:cubicBezTo>
                    <a:pt x="41" y="50"/>
                    <a:pt x="41" y="50"/>
                    <a:pt x="40" y="51"/>
                  </a:cubicBezTo>
                  <a:cubicBezTo>
                    <a:pt x="41" y="51"/>
                    <a:pt x="41" y="51"/>
                    <a:pt x="41" y="51"/>
                  </a:cubicBezTo>
                  <a:cubicBezTo>
                    <a:pt x="40" y="52"/>
                    <a:pt x="40" y="52"/>
                    <a:pt x="39" y="53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40" y="53"/>
                    <a:pt x="41" y="52"/>
                    <a:pt x="42" y="52"/>
                  </a:cubicBezTo>
                  <a:cubicBezTo>
                    <a:pt x="42" y="52"/>
                    <a:pt x="43" y="52"/>
                    <a:pt x="43" y="52"/>
                  </a:cubicBezTo>
                  <a:cubicBezTo>
                    <a:pt x="42" y="53"/>
                    <a:pt x="41" y="53"/>
                    <a:pt x="41" y="53"/>
                  </a:cubicBezTo>
                  <a:cubicBezTo>
                    <a:pt x="41" y="54"/>
                    <a:pt x="41" y="53"/>
                    <a:pt x="40" y="54"/>
                  </a:cubicBezTo>
                  <a:cubicBezTo>
                    <a:pt x="40" y="54"/>
                    <a:pt x="41" y="54"/>
                    <a:pt x="41" y="54"/>
                  </a:cubicBezTo>
                  <a:cubicBezTo>
                    <a:pt x="40" y="54"/>
                    <a:pt x="40" y="54"/>
                    <a:pt x="40" y="54"/>
                  </a:cubicBezTo>
                  <a:cubicBezTo>
                    <a:pt x="40" y="54"/>
                    <a:pt x="40" y="54"/>
                    <a:pt x="39" y="55"/>
                  </a:cubicBezTo>
                  <a:cubicBezTo>
                    <a:pt x="39" y="55"/>
                    <a:pt x="39" y="55"/>
                    <a:pt x="40" y="55"/>
                  </a:cubicBezTo>
                  <a:cubicBezTo>
                    <a:pt x="40" y="55"/>
                    <a:pt x="40" y="55"/>
                    <a:pt x="40" y="55"/>
                  </a:cubicBezTo>
                  <a:cubicBezTo>
                    <a:pt x="40" y="55"/>
                    <a:pt x="40" y="55"/>
                    <a:pt x="39" y="55"/>
                  </a:cubicBezTo>
                  <a:cubicBezTo>
                    <a:pt x="39" y="55"/>
                    <a:pt x="38" y="56"/>
                    <a:pt x="38" y="56"/>
                  </a:cubicBezTo>
                  <a:cubicBezTo>
                    <a:pt x="38" y="56"/>
                    <a:pt x="38" y="55"/>
                    <a:pt x="38" y="55"/>
                  </a:cubicBezTo>
                  <a:cubicBezTo>
                    <a:pt x="38" y="55"/>
                    <a:pt x="38" y="56"/>
                    <a:pt x="38" y="56"/>
                  </a:cubicBezTo>
                  <a:cubicBezTo>
                    <a:pt x="38" y="55"/>
                    <a:pt x="38" y="54"/>
                    <a:pt x="37" y="54"/>
                  </a:cubicBezTo>
                  <a:cubicBezTo>
                    <a:pt x="36" y="55"/>
                    <a:pt x="36" y="56"/>
                    <a:pt x="35" y="57"/>
                  </a:cubicBezTo>
                  <a:cubicBezTo>
                    <a:pt x="35" y="57"/>
                    <a:pt x="35" y="57"/>
                    <a:pt x="35" y="57"/>
                  </a:cubicBezTo>
                  <a:cubicBezTo>
                    <a:pt x="35" y="56"/>
                    <a:pt x="35" y="56"/>
                    <a:pt x="35" y="56"/>
                  </a:cubicBezTo>
                  <a:cubicBezTo>
                    <a:pt x="35" y="56"/>
                    <a:pt x="35" y="55"/>
                    <a:pt x="35" y="55"/>
                  </a:cubicBezTo>
                  <a:cubicBezTo>
                    <a:pt x="34" y="55"/>
                    <a:pt x="34" y="57"/>
                    <a:pt x="33" y="58"/>
                  </a:cubicBezTo>
                  <a:cubicBezTo>
                    <a:pt x="33" y="58"/>
                    <a:pt x="32" y="58"/>
                    <a:pt x="32" y="58"/>
                  </a:cubicBezTo>
                  <a:cubicBezTo>
                    <a:pt x="32" y="61"/>
                    <a:pt x="31" y="62"/>
                    <a:pt x="30" y="64"/>
                  </a:cubicBezTo>
                  <a:cubicBezTo>
                    <a:pt x="30" y="64"/>
                    <a:pt x="30" y="64"/>
                    <a:pt x="30" y="64"/>
                  </a:cubicBezTo>
                  <a:cubicBezTo>
                    <a:pt x="30" y="64"/>
                    <a:pt x="30" y="65"/>
                    <a:pt x="30" y="65"/>
                  </a:cubicBezTo>
                  <a:cubicBezTo>
                    <a:pt x="31" y="65"/>
                    <a:pt x="30" y="64"/>
                    <a:pt x="31" y="64"/>
                  </a:cubicBezTo>
                  <a:cubicBezTo>
                    <a:pt x="31" y="65"/>
                    <a:pt x="31" y="64"/>
                    <a:pt x="32" y="64"/>
                  </a:cubicBezTo>
                  <a:cubicBezTo>
                    <a:pt x="32" y="65"/>
                    <a:pt x="31" y="65"/>
                    <a:pt x="31" y="66"/>
                  </a:cubicBezTo>
                  <a:cubicBezTo>
                    <a:pt x="32" y="66"/>
                    <a:pt x="32" y="66"/>
                    <a:pt x="32" y="66"/>
                  </a:cubicBezTo>
                  <a:cubicBezTo>
                    <a:pt x="33" y="65"/>
                    <a:pt x="32" y="65"/>
                    <a:pt x="32" y="65"/>
                  </a:cubicBezTo>
                  <a:cubicBezTo>
                    <a:pt x="32" y="65"/>
                    <a:pt x="33" y="65"/>
                    <a:pt x="33" y="65"/>
                  </a:cubicBezTo>
                  <a:cubicBezTo>
                    <a:pt x="32" y="65"/>
                    <a:pt x="32" y="65"/>
                    <a:pt x="33" y="65"/>
                  </a:cubicBezTo>
                  <a:cubicBezTo>
                    <a:pt x="32" y="67"/>
                    <a:pt x="32" y="68"/>
                    <a:pt x="31" y="69"/>
                  </a:cubicBezTo>
                  <a:cubicBezTo>
                    <a:pt x="31" y="69"/>
                    <a:pt x="31" y="68"/>
                    <a:pt x="31" y="68"/>
                  </a:cubicBezTo>
                  <a:cubicBezTo>
                    <a:pt x="30" y="69"/>
                    <a:pt x="30" y="69"/>
                    <a:pt x="30" y="69"/>
                  </a:cubicBezTo>
                  <a:cubicBezTo>
                    <a:pt x="30" y="69"/>
                    <a:pt x="29" y="69"/>
                    <a:pt x="29" y="69"/>
                  </a:cubicBezTo>
                  <a:cubicBezTo>
                    <a:pt x="29" y="69"/>
                    <a:pt x="29" y="70"/>
                    <a:pt x="29" y="70"/>
                  </a:cubicBezTo>
                  <a:cubicBezTo>
                    <a:pt x="29" y="70"/>
                    <a:pt x="29" y="69"/>
                    <a:pt x="29" y="69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8" y="69"/>
                    <a:pt x="28" y="70"/>
                    <a:pt x="27" y="70"/>
                  </a:cubicBezTo>
                  <a:cubicBezTo>
                    <a:pt x="27" y="70"/>
                    <a:pt x="27" y="69"/>
                    <a:pt x="27" y="69"/>
                  </a:cubicBezTo>
                  <a:cubicBezTo>
                    <a:pt x="27" y="68"/>
                    <a:pt x="27" y="68"/>
                    <a:pt x="28" y="68"/>
                  </a:cubicBezTo>
                  <a:cubicBezTo>
                    <a:pt x="29" y="67"/>
                    <a:pt x="29" y="65"/>
                    <a:pt x="30" y="64"/>
                  </a:cubicBezTo>
                  <a:cubicBezTo>
                    <a:pt x="30" y="64"/>
                    <a:pt x="30" y="64"/>
                    <a:pt x="30" y="64"/>
                  </a:cubicBezTo>
                  <a:cubicBezTo>
                    <a:pt x="30" y="64"/>
                    <a:pt x="29" y="64"/>
                    <a:pt x="29" y="64"/>
                  </a:cubicBezTo>
                  <a:cubicBezTo>
                    <a:pt x="29" y="63"/>
                    <a:pt x="30" y="63"/>
                    <a:pt x="29" y="62"/>
                  </a:cubicBezTo>
                  <a:cubicBezTo>
                    <a:pt x="29" y="63"/>
                    <a:pt x="29" y="63"/>
                    <a:pt x="28" y="63"/>
                  </a:cubicBezTo>
                  <a:cubicBezTo>
                    <a:pt x="29" y="62"/>
                    <a:pt x="29" y="61"/>
                    <a:pt x="29" y="60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9" y="59"/>
                    <a:pt x="29" y="58"/>
                    <a:pt x="30" y="57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9"/>
                    <a:pt x="30" y="59"/>
                    <a:pt x="30" y="59"/>
                  </a:cubicBezTo>
                  <a:cubicBezTo>
                    <a:pt x="30" y="59"/>
                    <a:pt x="30" y="59"/>
                    <a:pt x="30" y="59"/>
                  </a:cubicBezTo>
                  <a:cubicBezTo>
                    <a:pt x="31" y="58"/>
                    <a:pt x="32" y="57"/>
                    <a:pt x="32" y="56"/>
                  </a:cubicBezTo>
                  <a:cubicBezTo>
                    <a:pt x="34" y="54"/>
                    <a:pt x="35" y="52"/>
                    <a:pt x="37" y="52"/>
                  </a:cubicBezTo>
                  <a:cubicBezTo>
                    <a:pt x="37" y="53"/>
                    <a:pt x="36" y="53"/>
                    <a:pt x="36" y="54"/>
                  </a:cubicBezTo>
                  <a:cubicBezTo>
                    <a:pt x="37" y="54"/>
                    <a:pt x="38" y="53"/>
                    <a:pt x="38" y="52"/>
                  </a:cubicBezTo>
                  <a:cubicBezTo>
                    <a:pt x="38" y="52"/>
                    <a:pt x="38" y="52"/>
                    <a:pt x="38" y="52"/>
                  </a:cubicBezTo>
                  <a:cubicBezTo>
                    <a:pt x="37" y="50"/>
                    <a:pt x="39" y="50"/>
                    <a:pt x="39" y="48"/>
                  </a:cubicBezTo>
                  <a:cubicBezTo>
                    <a:pt x="39" y="48"/>
                    <a:pt x="38" y="49"/>
                    <a:pt x="38" y="48"/>
                  </a:cubicBezTo>
                  <a:cubicBezTo>
                    <a:pt x="38" y="48"/>
                    <a:pt x="38" y="48"/>
                    <a:pt x="38" y="48"/>
                  </a:cubicBezTo>
                  <a:cubicBezTo>
                    <a:pt x="38" y="48"/>
                    <a:pt x="39" y="46"/>
                    <a:pt x="40" y="46"/>
                  </a:cubicBezTo>
                  <a:cubicBezTo>
                    <a:pt x="40" y="46"/>
                    <a:pt x="40" y="46"/>
                    <a:pt x="40" y="45"/>
                  </a:cubicBezTo>
                  <a:cubicBezTo>
                    <a:pt x="41" y="45"/>
                    <a:pt x="41" y="44"/>
                    <a:pt x="41" y="44"/>
                  </a:cubicBezTo>
                  <a:cubicBezTo>
                    <a:pt x="42" y="44"/>
                    <a:pt x="42" y="44"/>
                    <a:pt x="42" y="43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1" y="44"/>
                    <a:pt x="41" y="44"/>
                    <a:pt x="40" y="45"/>
                  </a:cubicBezTo>
                  <a:cubicBezTo>
                    <a:pt x="39" y="45"/>
                    <a:pt x="39" y="46"/>
                    <a:pt x="39" y="46"/>
                  </a:cubicBezTo>
                  <a:cubicBezTo>
                    <a:pt x="37" y="46"/>
                    <a:pt x="37" y="47"/>
                    <a:pt x="37" y="48"/>
                  </a:cubicBezTo>
                  <a:cubicBezTo>
                    <a:pt x="37" y="49"/>
                    <a:pt x="38" y="48"/>
                    <a:pt x="38" y="49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37" y="49"/>
                    <a:pt x="37" y="49"/>
                    <a:pt x="36" y="49"/>
                  </a:cubicBezTo>
                  <a:cubicBezTo>
                    <a:pt x="36" y="50"/>
                    <a:pt x="36" y="51"/>
                    <a:pt x="36" y="51"/>
                  </a:cubicBezTo>
                  <a:cubicBezTo>
                    <a:pt x="35" y="51"/>
                    <a:pt x="36" y="50"/>
                    <a:pt x="35" y="50"/>
                  </a:cubicBezTo>
                  <a:cubicBezTo>
                    <a:pt x="33" y="51"/>
                    <a:pt x="32" y="54"/>
                    <a:pt x="30" y="55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29" y="55"/>
                    <a:pt x="31" y="54"/>
                    <a:pt x="31" y="53"/>
                  </a:cubicBezTo>
                  <a:cubicBezTo>
                    <a:pt x="31" y="53"/>
                    <a:pt x="31" y="53"/>
                    <a:pt x="31" y="53"/>
                  </a:cubicBezTo>
                  <a:cubicBezTo>
                    <a:pt x="31" y="53"/>
                    <a:pt x="31" y="52"/>
                    <a:pt x="31" y="52"/>
                  </a:cubicBezTo>
                  <a:cubicBezTo>
                    <a:pt x="31" y="53"/>
                    <a:pt x="30" y="53"/>
                    <a:pt x="30" y="53"/>
                  </a:cubicBezTo>
                  <a:cubicBezTo>
                    <a:pt x="30" y="53"/>
                    <a:pt x="30" y="53"/>
                    <a:pt x="30" y="53"/>
                  </a:cubicBezTo>
                  <a:cubicBezTo>
                    <a:pt x="29" y="54"/>
                    <a:pt x="28" y="56"/>
                    <a:pt x="27" y="56"/>
                  </a:cubicBezTo>
                  <a:cubicBezTo>
                    <a:pt x="27" y="57"/>
                    <a:pt x="27" y="57"/>
                    <a:pt x="26" y="58"/>
                  </a:cubicBezTo>
                  <a:cubicBezTo>
                    <a:pt x="27" y="59"/>
                    <a:pt x="25" y="60"/>
                    <a:pt x="25" y="61"/>
                  </a:cubicBezTo>
                  <a:cubicBezTo>
                    <a:pt x="25" y="61"/>
                    <a:pt x="26" y="61"/>
                    <a:pt x="26" y="61"/>
                  </a:cubicBezTo>
                  <a:cubicBezTo>
                    <a:pt x="26" y="63"/>
                    <a:pt x="24" y="63"/>
                    <a:pt x="25" y="65"/>
                  </a:cubicBezTo>
                  <a:cubicBezTo>
                    <a:pt x="25" y="65"/>
                    <a:pt x="24" y="65"/>
                    <a:pt x="24" y="65"/>
                  </a:cubicBezTo>
                  <a:cubicBezTo>
                    <a:pt x="24" y="65"/>
                    <a:pt x="24" y="65"/>
                    <a:pt x="24" y="64"/>
                  </a:cubicBezTo>
                  <a:cubicBezTo>
                    <a:pt x="24" y="64"/>
                    <a:pt x="23" y="64"/>
                    <a:pt x="23" y="65"/>
                  </a:cubicBezTo>
                  <a:cubicBezTo>
                    <a:pt x="23" y="65"/>
                    <a:pt x="24" y="65"/>
                    <a:pt x="24" y="65"/>
                  </a:cubicBezTo>
                  <a:cubicBezTo>
                    <a:pt x="24" y="66"/>
                    <a:pt x="23" y="66"/>
                    <a:pt x="23" y="66"/>
                  </a:cubicBezTo>
                  <a:cubicBezTo>
                    <a:pt x="22" y="66"/>
                    <a:pt x="23" y="67"/>
                    <a:pt x="22" y="67"/>
                  </a:cubicBezTo>
                  <a:cubicBezTo>
                    <a:pt x="22" y="67"/>
                    <a:pt x="22" y="67"/>
                    <a:pt x="22" y="67"/>
                  </a:cubicBezTo>
                  <a:cubicBezTo>
                    <a:pt x="22" y="68"/>
                    <a:pt x="22" y="68"/>
                    <a:pt x="23" y="68"/>
                  </a:cubicBezTo>
                  <a:cubicBezTo>
                    <a:pt x="23" y="68"/>
                    <a:pt x="23" y="68"/>
                    <a:pt x="23" y="67"/>
                  </a:cubicBezTo>
                  <a:cubicBezTo>
                    <a:pt x="23" y="68"/>
                    <a:pt x="23" y="69"/>
                    <a:pt x="23" y="69"/>
                  </a:cubicBezTo>
                  <a:cubicBezTo>
                    <a:pt x="22" y="69"/>
                    <a:pt x="23" y="69"/>
                    <a:pt x="23" y="68"/>
                  </a:cubicBezTo>
                  <a:cubicBezTo>
                    <a:pt x="22" y="68"/>
                    <a:pt x="22" y="68"/>
                    <a:pt x="22" y="68"/>
                  </a:cubicBezTo>
                  <a:cubicBezTo>
                    <a:pt x="22" y="71"/>
                    <a:pt x="21" y="74"/>
                    <a:pt x="21" y="77"/>
                  </a:cubicBezTo>
                  <a:cubicBezTo>
                    <a:pt x="21" y="77"/>
                    <a:pt x="21" y="77"/>
                    <a:pt x="20" y="77"/>
                  </a:cubicBezTo>
                  <a:cubicBezTo>
                    <a:pt x="20" y="77"/>
                    <a:pt x="20" y="77"/>
                    <a:pt x="20" y="77"/>
                  </a:cubicBezTo>
                  <a:cubicBezTo>
                    <a:pt x="20" y="77"/>
                    <a:pt x="20" y="77"/>
                    <a:pt x="19" y="76"/>
                  </a:cubicBezTo>
                  <a:cubicBezTo>
                    <a:pt x="19" y="78"/>
                    <a:pt x="19" y="80"/>
                    <a:pt x="19" y="82"/>
                  </a:cubicBezTo>
                  <a:cubicBezTo>
                    <a:pt x="19" y="82"/>
                    <a:pt x="19" y="81"/>
                    <a:pt x="19" y="81"/>
                  </a:cubicBezTo>
                  <a:cubicBezTo>
                    <a:pt x="20" y="83"/>
                    <a:pt x="20" y="84"/>
                    <a:pt x="20" y="86"/>
                  </a:cubicBezTo>
                  <a:cubicBezTo>
                    <a:pt x="20" y="86"/>
                    <a:pt x="20" y="86"/>
                    <a:pt x="20" y="86"/>
                  </a:cubicBezTo>
                  <a:cubicBezTo>
                    <a:pt x="20" y="87"/>
                    <a:pt x="20" y="87"/>
                    <a:pt x="20" y="87"/>
                  </a:cubicBezTo>
                  <a:cubicBezTo>
                    <a:pt x="20" y="87"/>
                    <a:pt x="21" y="88"/>
                    <a:pt x="21" y="89"/>
                  </a:cubicBezTo>
                  <a:cubicBezTo>
                    <a:pt x="21" y="89"/>
                    <a:pt x="20" y="89"/>
                    <a:pt x="20" y="90"/>
                  </a:cubicBezTo>
                  <a:cubicBezTo>
                    <a:pt x="20" y="90"/>
                    <a:pt x="21" y="90"/>
                    <a:pt x="21" y="90"/>
                  </a:cubicBezTo>
                  <a:cubicBezTo>
                    <a:pt x="20" y="91"/>
                    <a:pt x="20" y="91"/>
                    <a:pt x="19" y="91"/>
                  </a:cubicBezTo>
                  <a:cubicBezTo>
                    <a:pt x="20" y="92"/>
                    <a:pt x="20" y="94"/>
                    <a:pt x="21" y="96"/>
                  </a:cubicBezTo>
                  <a:cubicBezTo>
                    <a:pt x="21" y="96"/>
                    <a:pt x="21" y="95"/>
                    <a:pt x="21" y="96"/>
                  </a:cubicBezTo>
                  <a:cubicBezTo>
                    <a:pt x="21" y="96"/>
                    <a:pt x="21" y="96"/>
                    <a:pt x="21" y="96"/>
                  </a:cubicBezTo>
                  <a:cubicBezTo>
                    <a:pt x="21" y="97"/>
                    <a:pt x="22" y="98"/>
                    <a:pt x="22" y="98"/>
                  </a:cubicBezTo>
                  <a:cubicBezTo>
                    <a:pt x="22" y="99"/>
                    <a:pt x="22" y="99"/>
                    <a:pt x="22" y="99"/>
                  </a:cubicBezTo>
                  <a:cubicBezTo>
                    <a:pt x="22" y="99"/>
                    <a:pt x="22" y="99"/>
                    <a:pt x="22" y="99"/>
                  </a:cubicBezTo>
                  <a:cubicBezTo>
                    <a:pt x="22" y="100"/>
                    <a:pt x="22" y="101"/>
                    <a:pt x="23" y="101"/>
                  </a:cubicBezTo>
                  <a:cubicBezTo>
                    <a:pt x="23" y="101"/>
                    <a:pt x="23" y="102"/>
                    <a:pt x="23" y="102"/>
                  </a:cubicBezTo>
                  <a:cubicBezTo>
                    <a:pt x="23" y="103"/>
                    <a:pt x="23" y="103"/>
                    <a:pt x="24" y="103"/>
                  </a:cubicBezTo>
                  <a:cubicBezTo>
                    <a:pt x="24" y="104"/>
                    <a:pt x="24" y="105"/>
                    <a:pt x="24" y="105"/>
                  </a:cubicBezTo>
                  <a:cubicBezTo>
                    <a:pt x="24" y="106"/>
                    <a:pt x="25" y="107"/>
                    <a:pt x="25" y="107"/>
                  </a:cubicBezTo>
                  <a:cubicBezTo>
                    <a:pt x="25" y="107"/>
                    <a:pt x="25" y="107"/>
                    <a:pt x="25" y="108"/>
                  </a:cubicBezTo>
                  <a:cubicBezTo>
                    <a:pt x="25" y="108"/>
                    <a:pt x="25" y="108"/>
                    <a:pt x="25" y="109"/>
                  </a:cubicBezTo>
                  <a:cubicBezTo>
                    <a:pt x="27" y="109"/>
                    <a:pt x="26" y="111"/>
                    <a:pt x="28" y="112"/>
                  </a:cubicBezTo>
                  <a:cubicBezTo>
                    <a:pt x="28" y="112"/>
                    <a:pt x="28" y="112"/>
                    <a:pt x="29" y="113"/>
                  </a:cubicBezTo>
                  <a:cubicBezTo>
                    <a:pt x="29" y="113"/>
                    <a:pt x="28" y="113"/>
                    <a:pt x="28" y="113"/>
                  </a:cubicBezTo>
                  <a:cubicBezTo>
                    <a:pt x="28" y="113"/>
                    <a:pt x="29" y="113"/>
                    <a:pt x="29" y="113"/>
                  </a:cubicBezTo>
                  <a:cubicBezTo>
                    <a:pt x="29" y="114"/>
                    <a:pt x="29" y="114"/>
                    <a:pt x="29" y="115"/>
                  </a:cubicBezTo>
                  <a:cubicBezTo>
                    <a:pt x="30" y="115"/>
                    <a:pt x="31" y="116"/>
                    <a:pt x="31" y="117"/>
                  </a:cubicBezTo>
                  <a:cubicBezTo>
                    <a:pt x="32" y="118"/>
                    <a:pt x="33" y="119"/>
                    <a:pt x="34" y="120"/>
                  </a:cubicBezTo>
                  <a:cubicBezTo>
                    <a:pt x="34" y="120"/>
                    <a:pt x="34" y="120"/>
                    <a:pt x="34" y="120"/>
                  </a:cubicBezTo>
                  <a:cubicBezTo>
                    <a:pt x="35" y="121"/>
                    <a:pt x="35" y="122"/>
                    <a:pt x="36" y="122"/>
                  </a:cubicBezTo>
                  <a:cubicBezTo>
                    <a:pt x="37" y="124"/>
                    <a:pt x="39" y="125"/>
                    <a:pt x="40" y="126"/>
                  </a:cubicBezTo>
                  <a:cubicBezTo>
                    <a:pt x="40" y="126"/>
                    <a:pt x="40" y="126"/>
                    <a:pt x="40" y="126"/>
                  </a:cubicBezTo>
                  <a:cubicBezTo>
                    <a:pt x="40" y="126"/>
                    <a:pt x="40" y="127"/>
                    <a:pt x="41" y="127"/>
                  </a:cubicBezTo>
                  <a:cubicBezTo>
                    <a:pt x="42" y="127"/>
                    <a:pt x="43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46" y="131"/>
                    <a:pt x="46" y="131"/>
                    <a:pt x="45" y="131"/>
                  </a:cubicBezTo>
                  <a:cubicBezTo>
                    <a:pt x="45" y="132"/>
                    <a:pt x="45" y="132"/>
                    <a:pt x="46" y="132"/>
                  </a:cubicBezTo>
                  <a:cubicBezTo>
                    <a:pt x="45" y="132"/>
                    <a:pt x="45" y="132"/>
                    <a:pt x="45" y="132"/>
                  </a:cubicBezTo>
                  <a:cubicBezTo>
                    <a:pt x="46" y="133"/>
                    <a:pt x="47" y="133"/>
                    <a:pt x="47" y="134"/>
                  </a:cubicBezTo>
                  <a:cubicBezTo>
                    <a:pt x="48" y="133"/>
                    <a:pt x="48" y="134"/>
                    <a:pt x="49" y="134"/>
                  </a:cubicBezTo>
                  <a:cubicBezTo>
                    <a:pt x="49" y="134"/>
                    <a:pt x="49" y="134"/>
                    <a:pt x="50" y="134"/>
                  </a:cubicBezTo>
                  <a:cubicBezTo>
                    <a:pt x="51" y="135"/>
                    <a:pt x="52" y="135"/>
                    <a:pt x="53" y="136"/>
                  </a:cubicBezTo>
                  <a:cubicBezTo>
                    <a:pt x="55" y="136"/>
                    <a:pt x="56" y="136"/>
                    <a:pt x="56" y="136"/>
                  </a:cubicBezTo>
                  <a:cubicBezTo>
                    <a:pt x="58" y="136"/>
                    <a:pt x="58" y="137"/>
                    <a:pt x="59" y="137"/>
                  </a:cubicBezTo>
                  <a:cubicBezTo>
                    <a:pt x="59" y="137"/>
                    <a:pt x="59" y="137"/>
                    <a:pt x="59" y="137"/>
                  </a:cubicBezTo>
                  <a:cubicBezTo>
                    <a:pt x="61" y="138"/>
                    <a:pt x="63" y="138"/>
                    <a:pt x="65" y="138"/>
                  </a:cubicBezTo>
                  <a:cubicBezTo>
                    <a:pt x="63" y="137"/>
                    <a:pt x="61" y="137"/>
                    <a:pt x="61" y="136"/>
                  </a:cubicBezTo>
                  <a:cubicBezTo>
                    <a:pt x="61" y="136"/>
                    <a:pt x="61" y="136"/>
                    <a:pt x="61" y="136"/>
                  </a:cubicBezTo>
                  <a:cubicBezTo>
                    <a:pt x="61" y="136"/>
                    <a:pt x="61" y="136"/>
                    <a:pt x="61" y="136"/>
                  </a:cubicBezTo>
                  <a:cubicBezTo>
                    <a:pt x="60" y="137"/>
                    <a:pt x="60" y="136"/>
                    <a:pt x="59" y="136"/>
                  </a:cubicBezTo>
                  <a:cubicBezTo>
                    <a:pt x="58" y="136"/>
                    <a:pt x="58" y="136"/>
                    <a:pt x="58" y="136"/>
                  </a:cubicBezTo>
                  <a:cubicBezTo>
                    <a:pt x="57" y="136"/>
                    <a:pt x="56" y="135"/>
                    <a:pt x="55" y="135"/>
                  </a:cubicBezTo>
                  <a:cubicBezTo>
                    <a:pt x="53" y="133"/>
                    <a:pt x="51" y="133"/>
                    <a:pt x="48" y="131"/>
                  </a:cubicBezTo>
                  <a:cubicBezTo>
                    <a:pt x="48" y="131"/>
                    <a:pt x="48" y="131"/>
                    <a:pt x="49" y="130"/>
                  </a:cubicBezTo>
                  <a:cubicBezTo>
                    <a:pt x="49" y="131"/>
                    <a:pt x="50" y="131"/>
                    <a:pt x="50" y="131"/>
                  </a:cubicBezTo>
                  <a:cubicBezTo>
                    <a:pt x="50" y="131"/>
                    <a:pt x="50" y="131"/>
                    <a:pt x="50" y="132"/>
                  </a:cubicBezTo>
                  <a:cubicBezTo>
                    <a:pt x="51" y="132"/>
                    <a:pt x="52" y="133"/>
                    <a:pt x="53" y="132"/>
                  </a:cubicBezTo>
                  <a:cubicBezTo>
                    <a:pt x="53" y="132"/>
                    <a:pt x="52" y="133"/>
                    <a:pt x="52" y="132"/>
                  </a:cubicBezTo>
                  <a:cubicBezTo>
                    <a:pt x="53" y="132"/>
                    <a:pt x="52" y="132"/>
                    <a:pt x="52" y="132"/>
                  </a:cubicBezTo>
                  <a:cubicBezTo>
                    <a:pt x="52" y="131"/>
                    <a:pt x="51" y="130"/>
                    <a:pt x="50" y="130"/>
                  </a:cubicBezTo>
                  <a:cubicBezTo>
                    <a:pt x="50" y="131"/>
                    <a:pt x="49" y="130"/>
                    <a:pt x="48" y="130"/>
                  </a:cubicBezTo>
                  <a:cubicBezTo>
                    <a:pt x="49" y="129"/>
                    <a:pt x="47" y="128"/>
                    <a:pt x="47" y="127"/>
                  </a:cubicBezTo>
                  <a:cubicBezTo>
                    <a:pt x="46" y="127"/>
                    <a:pt x="45" y="127"/>
                    <a:pt x="45" y="126"/>
                  </a:cubicBezTo>
                  <a:cubicBezTo>
                    <a:pt x="43" y="125"/>
                    <a:pt x="41" y="124"/>
                    <a:pt x="41" y="122"/>
                  </a:cubicBezTo>
                  <a:cubicBezTo>
                    <a:pt x="41" y="122"/>
                    <a:pt x="40" y="122"/>
                    <a:pt x="40" y="122"/>
                  </a:cubicBezTo>
                  <a:cubicBezTo>
                    <a:pt x="41" y="122"/>
                    <a:pt x="41" y="122"/>
                    <a:pt x="42" y="122"/>
                  </a:cubicBezTo>
                  <a:cubicBezTo>
                    <a:pt x="42" y="123"/>
                    <a:pt x="42" y="123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4"/>
                    <a:pt x="46" y="125"/>
                    <a:pt x="47" y="127"/>
                  </a:cubicBezTo>
                  <a:cubicBezTo>
                    <a:pt x="48" y="127"/>
                    <a:pt x="49" y="128"/>
                    <a:pt x="50" y="128"/>
                  </a:cubicBezTo>
                  <a:cubicBezTo>
                    <a:pt x="49" y="127"/>
                    <a:pt x="47" y="126"/>
                    <a:pt x="46" y="125"/>
                  </a:cubicBezTo>
                  <a:cubicBezTo>
                    <a:pt x="46" y="125"/>
                    <a:pt x="46" y="124"/>
                    <a:pt x="45" y="124"/>
                  </a:cubicBezTo>
                  <a:cubicBezTo>
                    <a:pt x="44" y="122"/>
                    <a:pt x="42" y="121"/>
                    <a:pt x="41" y="121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0" y="121"/>
                    <a:pt x="40" y="121"/>
                  </a:cubicBezTo>
                  <a:cubicBezTo>
                    <a:pt x="40" y="121"/>
                    <a:pt x="40" y="121"/>
                    <a:pt x="40" y="121"/>
                  </a:cubicBezTo>
                  <a:cubicBezTo>
                    <a:pt x="39" y="121"/>
                    <a:pt x="39" y="121"/>
                    <a:pt x="39" y="120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40" y="119"/>
                    <a:pt x="39" y="119"/>
                    <a:pt x="39" y="119"/>
                  </a:cubicBezTo>
                  <a:cubicBezTo>
                    <a:pt x="37" y="119"/>
                    <a:pt x="36" y="117"/>
                    <a:pt x="35" y="116"/>
                  </a:cubicBezTo>
                  <a:cubicBezTo>
                    <a:pt x="34" y="116"/>
                    <a:pt x="34" y="115"/>
                    <a:pt x="34" y="115"/>
                  </a:cubicBezTo>
                  <a:cubicBezTo>
                    <a:pt x="32" y="115"/>
                    <a:pt x="32" y="112"/>
                    <a:pt x="31" y="111"/>
                  </a:cubicBezTo>
                  <a:cubicBezTo>
                    <a:pt x="31" y="110"/>
                    <a:pt x="30" y="109"/>
                    <a:pt x="29" y="108"/>
                  </a:cubicBezTo>
                  <a:cubicBezTo>
                    <a:pt x="29" y="108"/>
                    <a:pt x="29" y="108"/>
                    <a:pt x="29" y="108"/>
                  </a:cubicBezTo>
                  <a:cubicBezTo>
                    <a:pt x="29" y="108"/>
                    <a:pt x="29" y="108"/>
                    <a:pt x="29" y="108"/>
                  </a:cubicBezTo>
                  <a:cubicBezTo>
                    <a:pt x="29" y="108"/>
                    <a:pt x="29" y="108"/>
                    <a:pt x="29" y="107"/>
                  </a:cubicBezTo>
                  <a:cubicBezTo>
                    <a:pt x="29" y="107"/>
                    <a:pt x="29" y="108"/>
                    <a:pt x="29" y="107"/>
                  </a:cubicBezTo>
                  <a:cubicBezTo>
                    <a:pt x="29" y="107"/>
                    <a:pt x="29" y="107"/>
                    <a:pt x="28" y="107"/>
                  </a:cubicBezTo>
                  <a:cubicBezTo>
                    <a:pt x="29" y="107"/>
                    <a:pt x="29" y="107"/>
                    <a:pt x="29" y="106"/>
                  </a:cubicBezTo>
                  <a:cubicBezTo>
                    <a:pt x="27" y="105"/>
                    <a:pt x="27" y="103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6" y="101"/>
                    <a:pt x="26" y="102"/>
                    <a:pt x="26" y="102"/>
                  </a:cubicBezTo>
                  <a:cubicBezTo>
                    <a:pt x="25" y="102"/>
                    <a:pt x="24" y="100"/>
                    <a:pt x="24" y="99"/>
                  </a:cubicBezTo>
                  <a:cubicBezTo>
                    <a:pt x="23" y="99"/>
                    <a:pt x="23" y="99"/>
                    <a:pt x="23" y="98"/>
                  </a:cubicBezTo>
                  <a:cubicBezTo>
                    <a:pt x="23" y="98"/>
                    <a:pt x="23" y="98"/>
                    <a:pt x="24" y="98"/>
                  </a:cubicBezTo>
                  <a:cubicBezTo>
                    <a:pt x="24" y="98"/>
                    <a:pt x="24" y="98"/>
                    <a:pt x="24" y="98"/>
                  </a:cubicBezTo>
                  <a:cubicBezTo>
                    <a:pt x="24" y="98"/>
                    <a:pt x="24" y="98"/>
                    <a:pt x="25" y="98"/>
                  </a:cubicBezTo>
                  <a:cubicBezTo>
                    <a:pt x="25" y="98"/>
                    <a:pt x="25" y="99"/>
                    <a:pt x="25" y="100"/>
                  </a:cubicBezTo>
                  <a:cubicBezTo>
                    <a:pt x="25" y="100"/>
                    <a:pt x="26" y="100"/>
                    <a:pt x="26" y="100"/>
                  </a:cubicBezTo>
                  <a:cubicBezTo>
                    <a:pt x="26" y="98"/>
                    <a:pt x="26" y="98"/>
                    <a:pt x="26" y="97"/>
                  </a:cubicBezTo>
                  <a:cubicBezTo>
                    <a:pt x="26" y="97"/>
                    <a:pt x="25" y="96"/>
                    <a:pt x="26" y="96"/>
                  </a:cubicBezTo>
                  <a:cubicBezTo>
                    <a:pt x="26" y="96"/>
                    <a:pt x="26" y="96"/>
                    <a:pt x="27" y="96"/>
                  </a:cubicBezTo>
                  <a:cubicBezTo>
                    <a:pt x="28" y="94"/>
                    <a:pt x="26" y="92"/>
                    <a:pt x="26" y="90"/>
                  </a:cubicBezTo>
                  <a:cubicBezTo>
                    <a:pt x="26" y="90"/>
                    <a:pt x="26" y="90"/>
                    <a:pt x="25" y="91"/>
                  </a:cubicBezTo>
                  <a:cubicBezTo>
                    <a:pt x="25" y="89"/>
                    <a:pt x="24" y="88"/>
                    <a:pt x="25" y="87"/>
                  </a:cubicBezTo>
                  <a:cubicBezTo>
                    <a:pt x="26" y="87"/>
                    <a:pt x="26" y="88"/>
                    <a:pt x="26" y="89"/>
                  </a:cubicBezTo>
                  <a:cubicBezTo>
                    <a:pt x="26" y="89"/>
                    <a:pt x="26" y="89"/>
                    <a:pt x="26" y="89"/>
                  </a:cubicBezTo>
                  <a:cubicBezTo>
                    <a:pt x="26" y="89"/>
                    <a:pt x="27" y="90"/>
                    <a:pt x="26" y="91"/>
                  </a:cubicBezTo>
                  <a:cubicBezTo>
                    <a:pt x="27" y="92"/>
                    <a:pt x="27" y="93"/>
                    <a:pt x="27" y="95"/>
                  </a:cubicBezTo>
                  <a:cubicBezTo>
                    <a:pt x="28" y="96"/>
                    <a:pt x="28" y="97"/>
                    <a:pt x="28" y="98"/>
                  </a:cubicBezTo>
                  <a:cubicBezTo>
                    <a:pt x="29" y="98"/>
                    <a:pt x="29" y="98"/>
                    <a:pt x="29" y="97"/>
                  </a:cubicBezTo>
                  <a:cubicBezTo>
                    <a:pt x="29" y="97"/>
                    <a:pt x="29" y="96"/>
                    <a:pt x="29" y="95"/>
                  </a:cubicBezTo>
                  <a:cubicBezTo>
                    <a:pt x="29" y="95"/>
                    <a:pt x="29" y="96"/>
                    <a:pt x="30" y="96"/>
                  </a:cubicBezTo>
                  <a:cubicBezTo>
                    <a:pt x="29" y="96"/>
                    <a:pt x="29" y="96"/>
                    <a:pt x="29" y="95"/>
                  </a:cubicBezTo>
                  <a:cubicBezTo>
                    <a:pt x="30" y="95"/>
                    <a:pt x="31" y="97"/>
                    <a:pt x="31" y="98"/>
                  </a:cubicBezTo>
                  <a:cubicBezTo>
                    <a:pt x="30" y="98"/>
                    <a:pt x="30" y="97"/>
                    <a:pt x="30" y="97"/>
                  </a:cubicBezTo>
                  <a:cubicBezTo>
                    <a:pt x="30" y="98"/>
                    <a:pt x="30" y="98"/>
                    <a:pt x="30" y="98"/>
                  </a:cubicBezTo>
                  <a:cubicBezTo>
                    <a:pt x="30" y="99"/>
                    <a:pt x="30" y="99"/>
                    <a:pt x="30" y="99"/>
                  </a:cubicBezTo>
                  <a:cubicBezTo>
                    <a:pt x="29" y="98"/>
                    <a:pt x="29" y="98"/>
                    <a:pt x="29" y="98"/>
                  </a:cubicBezTo>
                  <a:cubicBezTo>
                    <a:pt x="29" y="99"/>
                    <a:pt x="29" y="101"/>
                    <a:pt x="29" y="101"/>
                  </a:cubicBezTo>
                  <a:cubicBezTo>
                    <a:pt x="30" y="101"/>
                    <a:pt x="30" y="101"/>
                    <a:pt x="30" y="101"/>
                  </a:cubicBezTo>
                  <a:cubicBezTo>
                    <a:pt x="30" y="101"/>
                    <a:pt x="30" y="101"/>
                    <a:pt x="30" y="101"/>
                  </a:cubicBezTo>
                  <a:cubicBezTo>
                    <a:pt x="30" y="102"/>
                    <a:pt x="30" y="102"/>
                    <a:pt x="30" y="102"/>
                  </a:cubicBezTo>
                  <a:cubicBezTo>
                    <a:pt x="30" y="102"/>
                    <a:pt x="31" y="103"/>
                    <a:pt x="31" y="103"/>
                  </a:cubicBezTo>
                  <a:cubicBezTo>
                    <a:pt x="31" y="101"/>
                    <a:pt x="30" y="100"/>
                    <a:pt x="31" y="99"/>
                  </a:cubicBezTo>
                  <a:cubicBezTo>
                    <a:pt x="31" y="100"/>
                    <a:pt x="31" y="101"/>
                    <a:pt x="32" y="102"/>
                  </a:cubicBezTo>
                  <a:cubicBezTo>
                    <a:pt x="33" y="101"/>
                    <a:pt x="31" y="99"/>
                    <a:pt x="32" y="99"/>
                  </a:cubicBezTo>
                  <a:cubicBezTo>
                    <a:pt x="32" y="99"/>
                    <a:pt x="33" y="100"/>
                    <a:pt x="33" y="101"/>
                  </a:cubicBezTo>
                  <a:cubicBezTo>
                    <a:pt x="33" y="101"/>
                    <a:pt x="33" y="101"/>
                    <a:pt x="32" y="101"/>
                  </a:cubicBezTo>
                  <a:cubicBezTo>
                    <a:pt x="32" y="101"/>
                    <a:pt x="33" y="102"/>
                    <a:pt x="33" y="102"/>
                  </a:cubicBezTo>
                  <a:cubicBezTo>
                    <a:pt x="32" y="102"/>
                    <a:pt x="32" y="103"/>
                    <a:pt x="32" y="103"/>
                  </a:cubicBezTo>
                  <a:cubicBezTo>
                    <a:pt x="33" y="103"/>
                    <a:pt x="33" y="103"/>
                    <a:pt x="34" y="104"/>
                  </a:cubicBezTo>
                  <a:cubicBezTo>
                    <a:pt x="33" y="104"/>
                    <a:pt x="33" y="104"/>
                    <a:pt x="33" y="103"/>
                  </a:cubicBezTo>
                  <a:cubicBezTo>
                    <a:pt x="33" y="104"/>
                    <a:pt x="33" y="104"/>
                    <a:pt x="33" y="104"/>
                  </a:cubicBezTo>
                  <a:cubicBezTo>
                    <a:pt x="34" y="105"/>
                    <a:pt x="35" y="107"/>
                    <a:pt x="36" y="108"/>
                  </a:cubicBezTo>
                  <a:cubicBezTo>
                    <a:pt x="36" y="108"/>
                    <a:pt x="36" y="107"/>
                    <a:pt x="36" y="107"/>
                  </a:cubicBezTo>
                  <a:cubicBezTo>
                    <a:pt x="37" y="108"/>
                    <a:pt x="37" y="108"/>
                    <a:pt x="37" y="109"/>
                  </a:cubicBezTo>
                  <a:cubicBezTo>
                    <a:pt x="37" y="109"/>
                    <a:pt x="37" y="110"/>
                    <a:pt x="38" y="110"/>
                  </a:cubicBezTo>
                  <a:cubicBezTo>
                    <a:pt x="37" y="110"/>
                    <a:pt x="37" y="110"/>
                    <a:pt x="37" y="110"/>
                  </a:cubicBezTo>
                  <a:cubicBezTo>
                    <a:pt x="38" y="111"/>
                    <a:pt x="40" y="113"/>
                    <a:pt x="38" y="114"/>
                  </a:cubicBezTo>
                  <a:cubicBezTo>
                    <a:pt x="38" y="113"/>
                    <a:pt x="37" y="112"/>
                    <a:pt x="37" y="111"/>
                  </a:cubicBezTo>
                  <a:cubicBezTo>
                    <a:pt x="37" y="111"/>
                    <a:pt x="37" y="111"/>
                    <a:pt x="37" y="110"/>
                  </a:cubicBezTo>
                  <a:cubicBezTo>
                    <a:pt x="37" y="110"/>
                    <a:pt x="36" y="110"/>
                    <a:pt x="36" y="110"/>
                  </a:cubicBezTo>
                  <a:cubicBezTo>
                    <a:pt x="36" y="109"/>
                    <a:pt x="35" y="109"/>
                    <a:pt x="35" y="108"/>
                  </a:cubicBezTo>
                  <a:cubicBezTo>
                    <a:pt x="33" y="108"/>
                    <a:pt x="32" y="106"/>
                    <a:pt x="31" y="106"/>
                  </a:cubicBezTo>
                  <a:cubicBezTo>
                    <a:pt x="31" y="106"/>
                    <a:pt x="32" y="107"/>
                    <a:pt x="32" y="107"/>
                  </a:cubicBezTo>
                  <a:cubicBezTo>
                    <a:pt x="32" y="108"/>
                    <a:pt x="32" y="108"/>
                    <a:pt x="33" y="109"/>
                  </a:cubicBezTo>
                  <a:cubicBezTo>
                    <a:pt x="32" y="109"/>
                    <a:pt x="33" y="110"/>
                    <a:pt x="33" y="110"/>
                  </a:cubicBezTo>
                  <a:cubicBezTo>
                    <a:pt x="33" y="110"/>
                    <a:pt x="33" y="110"/>
                    <a:pt x="34" y="110"/>
                  </a:cubicBezTo>
                  <a:cubicBezTo>
                    <a:pt x="34" y="110"/>
                    <a:pt x="34" y="110"/>
                    <a:pt x="34" y="111"/>
                  </a:cubicBezTo>
                  <a:cubicBezTo>
                    <a:pt x="34" y="110"/>
                    <a:pt x="34" y="111"/>
                    <a:pt x="35" y="111"/>
                  </a:cubicBezTo>
                  <a:cubicBezTo>
                    <a:pt x="35" y="111"/>
                    <a:pt x="35" y="112"/>
                    <a:pt x="35" y="112"/>
                  </a:cubicBezTo>
                  <a:cubicBezTo>
                    <a:pt x="35" y="112"/>
                    <a:pt x="36" y="112"/>
                    <a:pt x="36" y="112"/>
                  </a:cubicBezTo>
                  <a:cubicBezTo>
                    <a:pt x="37" y="112"/>
                    <a:pt x="37" y="113"/>
                    <a:pt x="36" y="113"/>
                  </a:cubicBezTo>
                  <a:cubicBezTo>
                    <a:pt x="37" y="113"/>
                    <a:pt x="37" y="113"/>
                    <a:pt x="37" y="114"/>
                  </a:cubicBezTo>
                  <a:cubicBezTo>
                    <a:pt x="37" y="114"/>
                    <a:pt x="37" y="114"/>
                    <a:pt x="36" y="114"/>
                  </a:cubicBezTo>
                  <a:cubicBezTo>
                    <a:pt x="37" y="114"/>
                    <a:pt x="37" y="115"/>
                    <a:pt x="37" y="115"/>
                  </a:cubicBezTo>
                  <a:cubicBezTo>
                    <a:pt x="38" y="116"/>
                    <a:pt x="39" y="116"/>
                    <a:pt x="39" y="117"/>
                  </a:cubicBezTo>
                  <a:cubicBezTo>
                    <a:pt x="39" y="117"/>
                    <a:pt x="39" y="118"/>
                    <a:pt x="39" y="118"/>
                  </a:cubicBezTo>
                  <a:cubicBezTo>
                    <a:pt x="39" y="118"/>
                    <a:pt x="40" y="118"/>
                    <a:pt x="40" y="119"/>
                  </a:cubicBezTo>
                  <a:cubicBezTo>
                    <a:pt x="40" y="119"/>
                    <a:pt x="41" y="119"/>
                    <a:pt x="41" y="119"/>
                  </a:cubicBezTo>
                  <a:cubicBezTo>
                    <a:pt x="41" y="119"/>
                    <a:pt x="42" y="120"/>
                    <a:pt x="43" y="121"/>
                  </a:cubicBezTo>
                  <a:cubicBezTo>
                    <a:pt x="44" y="121"/>
                    <a:pt x="45" y="122"/>
                    <a:pt x="46" y="123"/>
                  </a:cubicBezTo>
                  <a:cubicBezTo>
                    <a:pt x="46" y="123"/>
                    <a:pt x="46" y="123"/>
                    <a:pt x="47" y="124"/>
                  </a:cubicBezTo>
                  <a:cubicBezTo>
                    <a:pt x="47" y="124"/>
                    <a:pt x="46" y="124"/>
                    <a:pt x="46" y="124"/>
                  </a:cubicBezTo>
                  <a:cubicBezTo>
                    <a:pt x="47" y="124"/>
                    <a:pt x="46" y="124"/>
                    <a:pt x="47" y="124"/>
                  </a:cubicBezTo>
                  <a:cubicBezTo>
                    <a:pt x="47" y="124"/>
                    <a:pt x="47" y="124"/>
                    <a:pt x="47" y="124"/>
                  </a:cubicBezTo>
                  <a:cubicBezTo>
                    <a:pt x="47" y="125"/>
                    <a:pt x="47" y="124"/>
                    <a:pt x="47" y="124"/>
                  </a:cubicBezTo>
                  <a:cubicBezTo>
                    <a:pt x="47" y="124"/>
                    <a:pt x="47" y="125"/>
                    <a:pt x="47" y="125"/>
                  </a:cubicBezTo>
                  <a:cubicBezTo>
                    <a:pt x="47" y="125"/>
                    <a:pt x="48" y="125"/>
                    <a:pt x="48" y="125"/>
                  </a:cubicBezTo>
                  <a:cubicBezTo>
                    <a:pt x="48" y="124"/>
                    <a:pt x="47" y="124"/>
                    <a:pt x="47" y="123"/>
                  </a:cubicBezTo>
                  <a:cubicBezTo>
                    <a:pt x="48" y="123"/>
                    <a:pt x="48" y="125"/>
                    <a:pt x="50" y="125"/>
                  </a:cubicBezTo>
                  <a:cubicBezTo>
                    <a:pt x="50" y="124"/>
                    <a:pt x="49" y="124"/>
                    <a:pt x="49" y="123"/>
                  </a:cubicBezTo>
                  <a:cubicBezTo>
                    <a:pt x="48" y="122"/>
                    <a:pt x="46" y="122"/>
                    <a:pt x="45" y="121"/>
                  </a:cubicBezTo>
                  <a:cubicBezTo>
                    <a:pt x="44" y="120"/>
                    <a:pt x="42" y="119"/>
                    <a:pt x="43" y="117"/>
                  </a:cubicBezTo>
                  <a:cubicBezTo>
                    <a:pt x="44" y="118"/>
                    <a:pt x="44" y="119"/>
                    <a:pt x="45" y="119"/>
                  </a:cubicBezTo>
                  <a:cubicBezTo>
                    <a:pt x="45" y="120"/>
                    <a:pt x="45" y="120"/>
                    <a:pt x="45" y="120"/>
                  </a:cubicBezTo>
                  <a:cubicBezTo>
                    <a:pt x="47" y="120"/>
                    <a:pt x="47" y="122"/>
                    <a:pt x="49" y="122"/>
                  </a:cubicBezTo>
                  <a:cubicBezTo>
                    <a:pt x="50" y="123"/>
                    <a:pt x="52" y="123"/>
                    <a:pt x="52" y="125"/>
                  </a:cubicBezTo>
                  <a:cubicBezTo>
                    <a:pt x="54" y="125"/>
                    <a:pt x="55" y="126"/>
                    <a:pt x="57" y="126"/>
                  </a:cubicBezTo>
                  <a:cubicBezTo>
                    <a:pt x="57" y="126"/>
                    <a:pt x="57" y="126"/>
                    <a:pt x="57" y="126"/>
                  </a:cubicBezTo>
                  <a:cubicBezTo>
                    <a:pt x="59" y="127"/>
                    <a:pt x="61" y="127"/>
                    <a:pt x="62" y="128"/>
                  </a:cubicBezTo>
                  <a:cubicBezTo>
                    <a:pt x="61" y="129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9" y="129"/>
                    <a:pt x="57" y="128"/>
                    <a:pt x="57" y="129"/>
                  </a:cubicBezTo>
                  <a:cubicBezTo>
                    <a:pt x="57" y="129"/>
                    <a:pt x="58" y="129"/>
                    <a:pt x="58" y="129"/>
                  </a:cubicBezTo>
                  <a:cubicBezTo>
                    <a:pt x="58" y="129"/>
                    <a:pt x="58" y="130"/>
                    <a:pt x="58" y="129"/>
                  </a:cubicBezTo>
                  <a:cubicBezTo>
                    <a:pt x="58" y="130"/>
                    <a:pt x="59" y="130"/>
                    <a:pt x="59" y="130"/>
                  </a:cubicBezTo>
                  <a:cubicBezTo>
                    <a:pt x="59" y="130"/>
                    <a:pt x="59" y="130"/>
                    <a:pt x="59" y="129"/>
                  </a:cubicBezTo>
                  <a:cubicBezTo>
                    <a:pt x="60" y="130"/>
                    <a:pt x="60" y="130"/>
                    <a:pt x="61" y="130"/>
                  </a:cubicBezTo>
                  <a:cubicBezTo>
                    <a:pt x="62" y="131"/>
                    <a:pt x="65" y="131"/>
                    <a:pt x="66" y="130"/>
                  </a:cubicBezTo>
                  <a:cubicBezTo>
                    <a:pt x="66" y="128"/>
                    <a:pt x="63" y="129"/>
                    <a:pt x="62" y="128"/>
                  </a:cubicBezTo>
                  <a:cubicBezTo>
                    <a:pt x="63" y="128"/>
                    <a:pt x="64" y="128"/>
                    <a:pt x="66" y="128"/>
                  </a:cubicBezTo>
                  <a:cubicBezTo>
                    <a:pt x="66" y="127"/>
                    <a:pt x="67" y="128"/>
                    <a:pt x="68" y="128"/>
                  </a:cubicBezTo>
                  <a:cubicBezTo>
                    <a:pt x="68" y="129"/>
                    <a:pt x="68" y="129"/>
                    <a:pt x="68" y="129"/>
                  </a:cubicBezTo>
                  <a:cubicBezTo>
                    <a:pt x="68" y="129"/>
                    <a:pt x="69" y="129"/>
                    <a:pt x="69" y="129"/>
                  </a:cubicBezTo>
                  <a:cubicBezTo>
                    <a:pt x="69" y="129"/>
                    <a:pt x="69" y="129"/>
                    <a:pt x="69" y="129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1" y="130"/>
                    <a:pt x="70" y="130"/>
                  </a:cubicBezTo>
                  <a:cubicBezTo>
                    <a:pt x="70" y="130"/>
                    <a:pt x="70" y="130"/>
                    <a:pt x="69" y="130"/>
                  </a:cubicBezTo>
                  <a:cubicBezTo>
                    <a:pt x="69" y="130"/>
                    <a:pt x="68" y="130"/>
                    <a:pt x="68" y="130"/>
                  </a:cubicBezTo>
                  <a:cubicBezTo>
                    <a:pt x="68" y="130"/>
                    <a:pt x="68" y="130"/>
                    <a:pt x="69" y="131"/>
                  </a:cubicBezTo>
                  <a:cubicBezTo>
                    <a:pt x="69" y="130"/>
                    <a:pt x="70" y="131"/>
                    <a:pt x="69" y="131"/>
                  </a:cubicBezTo>
                  <a:cubicBezTo>
                    <a:pt x="70" y="132"/>
                    <a:pt x="70" y="132"/>
                    <a:pt x="70" y="133"/>
                  </a:cubicBezTo>
                  <a:cubicBezTo>
                    <a:pt x="71" y="133"/>
                    <a:pt x="72" y="133"/>
                    <a:pt x="73" y="133"/>
                  </a:cubicBezTo>
                  <a:cubicBezTo>
                    <a:pt x="73" y="132"/>
                    <a:pt x="73" y="132"/>
                    <a:pt x="73" y="132"/>
                  </a:cubicBezTo>
                  <a:cubicBezTo>
                    <a:pt x="73" y="132"/>
                    <a:pt x="73" y="132"/>
                    <a:pt x="73" y="131"/>
                  </a:cubicBezTo>
                  <a:cubicBezTo>
                    <a:pt x="73" y="132"/>
                    <a:pt x="72" y="131"/>
                    <a:pt x="71" y="132"/>
                  </a:cubicBezTo>
                  <a:cubicBezTo>
                    <a:pt x="71" y="132"/>
                    <a:pt x="71" y="131"/>
                    <a:pt x="71" y="131"/>
                  </a:cubicBezTo>
                  <a:cubicBezTo>
                    <a:pt x="72" y="131"/>
                    <a:pt x="72" y="130"/>
                    <a:pt x="73" y="131"/>
                  </a:cubicBezTo>
                  <a:cubicBezTo>
                    <a:pt x="73" y="130"/>
                    <a:pt x="74" y="131"/>
                    <a:pt x="75" y="131"/>
                  </a:cubicBezTo>
                  <a:cubicBezTo>
                    <a:pt x="75" y="130"/>
                    <a:pt x="75" y="130"/>
                    <a:pt x="76" y="130"/>
                  </a:cubicBezTo>
                  <a:cubicBezTo>
                    <a:pt x="77" y="130"/>
                    <a:pt x="78" y="129"/>
                    <a:pt x="79" y="129"/>
                  </a:cubicBezTo>
                  <a:cubicBezTo>
                    <a:pt x="79" y="129"/>
                    <a:pt x="79" y="129"/>
                    <a:pt x="79" y="129"/>
                  </a:cubicBezTo>
                  <a:cubicBezTo>
                    <a:pt x="78" y="129"/>
                    <a:pt x="76" y="129"/>
                    <a:pt x="76" y="128"/>
                  </a:cubicBezTo>
                  <a:cubicBezTo>
                    <a:pt x="75" y="128"/>
                    <a:pt x="73" y="128"/>
                    <a:pt x="73" y="128"/>
                  </a:cubicBezTo>
                  <a:cubicBezTo>
                    <a:pt x="73" y="127"/>
                    <a:pt x="75" y="127"/>
                    <a:pt x="75" y="127"/>
                  </a:cubicBezTo>
                  <a:cubicBezTo>
                    <a:pt x="76" y="126"/>
                    <a:pt x="78" y="127"/>
                    <a:pt x="78" y="127"/>
                  </a:cubicBezTo>
                  <a:cubicBezTo>
                    <a:pt x="78" y="126"/>
                    <a:pt x="78" y="126"/>
                    <a:pt x="78" y="126"/>
                  </a:cubicBezTo>
                  <a:cubicBezTo>
                    <a:pt x="76" y="124"/>
                    <a:pt x="72" y="127"/>
                    <a:pt x="70" y="126"/>
                  </a:cubicBezTo>
                  <a:cubicBezTo>
                    <a:pt x="70" y="125"/>
                    <a:pt x="70" y="125"/>
                    <a:pt x="70" y="125"/>
                  </a:cubicBezTo>
                  <a:cubicBezTo>
                    <a:pt x="71" y="125"/>
                    <a:pt x="71" y="125"/>
                    <a:pt x="72" y="125"/>
                  </a:cubicBezTo>
                  <a:cubicBezTo>
                    <a:pt x="73" y="125"/>
                    <a:pt x="75" y="125"/>
                    <a:pt x="76" y="124"/>
                  </a:cubicBezTo>
                  <a:cubicBezTo>
                    <a:pt x="76" y="124"/>
                    <a:pt x="76" y="124"/>
                    <a:pt x="76" y="123"/>
                  </a:cubicBezTo>
                  <a:cubicBezTo>
                    <a:pt x="79" y="122"/>
                    <a:pt x="82" y="122"/>
                    <a:pt x="85" y="120"/>
                  </a:cubicBezTo>
                  <a:cubicBezTo>
                    <a:pt x="84" y="120"/>
                    <a:pt x="84" y="120"/>
                    <a:pt x="84" y="120"/>
                  </a:cubicBezTo>
                  <a:cubicBezTo>
                    <a:pt x="82" y="120"/>
                    <a:pt x="80" y="122"/>
                    <a:pt x="78" y="121"/>
                  </a:cubicBezTo>
                  <a:cubicBezTo>
                    <a:pt x="76" y="122"/>
                    <a:pt x="75" y="121"/>
                    <a:pt x="73" y="122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2" y="121"/>
                    <a:pt x="71" y="121"/>
                    <a:pt x="70" y="121"/>
                  </a:cubicBezTo>
                  <a:cubicBezTo>
                    <a:pt x="70" y="121"/>
                    <a:pt x="71" y="121"/>
                    <a:pt x="72" y="120"/>
                  </a:cubicBezTo>
                  <a:cubicBezTo>
                    <a:pt x="72" y="120"/>
                    <a:pt x="72" y="120"/>
                    <a:pt x="72" y="120"/>
                  </a:cubicBezTo>
                  <a:cubicBezTo>
                    <a:pt x="72" y="120"/>
                    <a:pt x="73" y="120"/>
                    <a:pt x="73" y="120"/>
                  </a:cubicBezTo>
                  <a:cubicBezTo>
                    <a:pt x="74" y="120"/>
                    <a:pt x="75" y="120"/>
                    <a:pt x="75" y="120"/>
                  </a:cubicBezTo>
                  <a:cubicBezTo>
                    <a:pt x="77" y="120"/>
                    <a:pt x="78" y="120"/>
                    <a:pt x="79" y="119"/>
                  </a:cubicBezTo>
                  <a:cubicBezTo>
                    <a:pt x="80" y="119"/>
                    <a:pt x="80" y="119"/>
                    <a:pt x="80" y="119"/>
                  </a:cubicBezTo>
                  <a:cubicBezTo>
                    <a:pt x="81" y="119"/>
                    <a:pt x="81" y="119"/>
                    <a:pt x="81" y="119"/>
                  </a:cubicBezTo>
                  <a:cubicBezTo>
                    <a:pt x="81" y="119"/>
                    <a:pt x="81" y="118"/>
                    <a:pt x="81" y="118"/>
                  </a:cubicBezTo>
                  <a:cubicBezTo>
                    <a:pt x="81" y="118"/>
                    <a:pt x="81" y="118"/>
                    <a:pt x="82" y="118"/>
                  </a:cubicBezTo>
                  <a:cubicBezTo>
                    <a:pt x="82" y="117"/>
                    <a:pt x="81" y="118"/>
                    <a:pt x="80" y="118"/>
                  </a:cubicBezTo>
                  <a:cubicBezTo>
                    <a:pt x="79" y="116"/>
                    <a:pt x="83" y="116"/>
                    <a:pt x="84" y="116"/>
                  </a:cubicBezTo>
                  <a:cubicBezTo>
                    <a:pt x="84" y="114"/>
                    <a:pt x="86" y="113"/>
                    <a:pt x="87" y="113"/>
                  </a:cubicBezTo>
                  <a:cubicBezTo>
                    <a:pt x="87" y="114"/>
                    <a:pt x="86" y="115"/>
                    <a:pt x="85" y="115"/>
                  </a:cubicBezTo>
                  <a:cubicBezTo>
                    <a:pt x="86" y="115"/>
                    <a:pt x="87" y="115"/>
                    <a:pt x="88" y="114"/>
                  </a:cubicBezTo>
                  <a:cubicBezTo>
                    <a:pt x="88" y="114"/>
                    <a:pt x="87" y="114"/>
                    <a:pt x="88" y="114"/>
                  </a:cubicBezTo>
                  <a:cubicBezTo>
                    <a:pt x="88" y="114"/>
                    <a:pt x="88" y="114"/>
                    <a:pt x="88" y="113"/>
                  </a:cubicBezTo>
                  <a:cubicBezTo>
                    <a:pt x="88" y="113"/>
                    <a:pt x="88" y="114"/>
                    <a:pt x="89" y="114"/>
                  </a:cubicBezTo>
                  <a:cubicBezTo>
                    <a:pt x="89" y="113"/>
                    <a:pt x="89" y="113"/>
                    <a:pt x="89" y="113"/>
                  </a:cubicBezTo>
                  <a:cubicBezTo>
                    <a:pt x="89" y="113"/>
                    <a:pt x="89" y="112"/>
                    <a:pt x="88" y="112"/>
                  </a:cubicBezTo>
                  <a:cubicBezTo>
                    <a:pt x="88" y="113"/>
                    <a:pt x="88" y="113"/>
                    <a:pt x="88" y="113"/>
                  </a:cubicBezTo>
                  <a:cubicBezTo>
                    <a:pt x="88" y="113"/>
                    <a:pt x="88" y="112"/>
                    <a:pt x="88" y="112"/>
                  </a:cubicBezTo>
                  <a:cubicBezTo>
                    <a:pt x="90" y="110"/>
                    <a:pt x="92" y="108"/>
                    <a:pt x="94" y="106"/>
                  </a:cubicBezTo>
                  <a:cubicBezTo>
                    <a:pt x="94" y="106"/>
                    <a:pt x="95" y="105"/>
                    <a:pt x="95" y="105"/>
                  </a:cubicBezTo>
                  <a:cubicBezTo>
                    <a:pt x="95" y="106"/>
                    <a:pt x="94" y="106"/>
                    <a:pt x="94" y="106"/>
                  </a:cubicBezTo>
                  <a:cubicBezTo>
                    <a:pt x="94" y="107"/>
                    <a:pt x="94" y="108"/>
                    <a:pt x="93" y="108"/>
                  </a:cubicBezTo>
                  <a:cubicBezTo>
                    <a:pt x="93" y="109"/>
                    <a:pt x="93" y="109"/>
                    <a:pt x="93" y="109"/>
                  </a:cubicBezTo>
                  <a:cubicBezTo>
                    <a:pt x="93" y="109"/>
                    <a:pt x="92" y="109"/>
                    <a:pt x="92" y="109"/>
                  </a:cubicBezTo>
                  <a:cubicBezTo>
                    <a:pt x="92" y="110"/>
                    <a:pt x="92" y="111"/>
                    <a:pt x="91" y="111"/>
                  </a:cubicBezTo>
                  <a:cubicBezTo>
                    <a:pt x="91" y="112"/>
                    <a:pt x="90" y="112"/>
                    <a:pt x="90" y="113"/>
                  </a:cubicBezTo>
                  <a:cubicBezTo>
                    <a:pt x="89" y="113"/>
                    <a:pt x="90" y="115"/>
                    <a:pt x="88" y="115"/>
                  </a:cubicBezTo>
                  <a:cubicBezTo>
                    <a:pt x="87" y="116"/>
                    <a:pt x="84" y="117"/>
                    <a:pt x="82" y="118"/>
                  </a:cubicBezTo>
                  <a:cubicBezTo>
                    <a:pt x="83" y="118"/>
                    <a:pt x="83" y="117"/>
                    <a:pt x="84" y="117"/>
                  </a:cubicBezTo>
                  <a:cubicBezTo>
                    <a:pt x="84" y="118"/>
                    <a:pt x="85" y="118"/>
                    <a:pt x="84" y="118"/>
                  </a:cubicBezTo>
                  <a:cubicBezTo>
                    <a:pt x="85" y="118"/>
                    <a:pt x="86" y="118"/>
                    <a:pt x="86" y="117"/>
                  </a:cubicBezTo>
                  <a:cubicBezTo>
                    <a:pt x="88" y="117"/>
                    <a:pt x="88" y="116"/>
                    <a:pt x="90" y="116"/>
                  </a:cubicBezTo>
                  <a:cubicBezTo>
                    <a:pt x="91" y="115"/>
                    <a:pt x="91" y="115"/>
                    <a:pt x="91" y="115"/>
                  </a:cubicBezTo>
                  <a:cubicBezTo>
                    <a:pt x="92" y="114"/>
                    <a:pt x="92" y="114"/>
                    <a:pt x="93" y="113"/>
                  </a:cubicBezTo>
                  <a:cubicBezTo>
                    <a:pt x="92" y="113"/>
                    <a:pt x="93" y="113"/>
                    <a:pt x="93" y="112"/>
                  </a:cubicBezTo>
                  <a:cubicBezTo>
                    <a:pt x="93" y="111"/>
                    <a:pt x="94" y="111"/>
                    <a:pt x="94" y="111"/>
                  </a:cubicBezTo>
                  <a:cubicBezTo>
                    <a:pt x="94" y="111"/>
                    <a:pt x="93" y="110"/>
                    <a:pt x="94" y="110"/>
                  </a:cubicBezTo>
                  <a:cubicBezTo>
                    <a:pt x="94" y="110"/>
                    <a:pt x="94" y="110"/>
                    <a:pt x="94" y="110"/>
                  </a:cubicBezTo>
                  <a:cubicBezTo>
                    <a:pt x="95" y="110"/>
                    <a:pt x="93" y="112"/>
                    <a:pt x="95" y="112"/>
                  </a:cubicBezTo>
                  <a:cubicBezTo>
                    <a:pt x="95" y="112"/>
                    <a:pt x="95" y="112"/>
                    <a:pt x="95" y="111"/>
                  </a:cubicBezTo>
                  <a:cubicBezTo>
                    <a:pt x="95" y="111"/>
                    <a:pt x="95" y="110"/>
                    <a:pt x="96" y="110"/>
                  </a:cubicBezTo>
                  <a:cubicBezTo>
                    <a:pt x="96" y="110"/>
                    <a:pt x="96" y="111"/>
                    <a:pt x="97" y="111"/>
                  </a:cubicBezTo>
                  <a:cubicBezTo>
                    <a:pt x="97" y="110"/>
                    <a:pt x="97" y="109"/>
                    <a:pt x="97" y="109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08"/>
                    <a:pt x="98" y="108"/>
                    <a:pt x="99" y="108"/>
                  </a:cubicBezTo>
                  <a:cubicBezTo>
                    <a:pt x="99" y="107"/>
                    <a:pt x="99" y="106"/>
                    <a:pt x="101" y="106"/>
                  </a:cubicBezTo>
                  <a:cubicBezTo>
                    <a:pt x="101" y="107"/>
                    <a:pt x="100" y="107"/>
                    <a:pt x="100" y="108"/>
                  </a:cubicBezTo>
                  <a:cubicBezTo>
                    <a:pt x="100" y="108"/>
                    <a:pt x="100" y="108"/>
                    <a:pt x="101" y="108"/>
                  </a:cubicBezTo>
                  <a:cubicBezTo>
                    <a:pt x="101" y="108"/>
                    <a:pt x="101" y="109"/>
                    <a:pt x="100" y="109"/>
                  </a:cubicBezTo>
                  <a:cubicBezTo>
                    <a:pt x="99" y="110"/>
                    <a:pt x="99" y="109"/>
                    <a:pt x="98" y="109"/>
                  </a:cubicBezTo>
                  <a:cubicBezTo>
                    <a:pt x="98" y="110"/>
                    <a:pt x="99" y="110"/>
                    <a:pt x="99" y="110"/>
                  </a:cubicBezTo>
                  <a:cubicBezTo>
                    <a:pt x="99" y="110"/>
                    <a:pt x="100" y="110"/>
                    <a:pt x="100" y="111"/>
                  </a:cubicBezTo>
                  <a:cubicBezTo>
                    <a:pt x="99" y="111"/>
                    <a:pt x="99" y="112"/>
                    <a:pt x="98" y="112"/>
                  </a:cubicBezTo>
                  <a:cubicBezTo>
                    <a:pt x="98" y="112"/>
                    <a:pt x="98" y="113"/>
                    <a:pt x="98" y="113"/>
                  </a:cubicBezTo>
                  <a:cubicBezTo>
                    <a:pt x="97" y="113"/>
                    <a:pt x="97" y="113"/>
                    <a:pt x="96" y="113"/>
                  </a:cubicBezTo>
                  <a:cubicBezTo>
                    <a:pt x="95" y="113"/>
                    <a:pt x="95" y="114"/>
                    <a:pt x="96" y="114"/>
                  </a:cubicBezTo>
                  <a:cubicBezTo>
                    <a:pt x="95" y="115"/>
                    <a:pt x="94" y="117"/>
                    <a:pt x="92" y="118"/>
                  </a:cubicBezTo>
                  <a:cubicBezTo>
                    <a:pt x="92" y="118"/>
                    <a:pt x="93" y="118"/>
                    <a:pt x="93" y="119"/>
                  </a:cubicBezTo>
                  <a:cubicBezTo>
                    <a:pt x="93" y="119"/>
                    <a:pt x="93" y="118"/>
                    <a:pt x="94" y="118"/>
                  </a:cubicBezTo>
                  <a:cubicBezTo>
                    <a:pt x="94" y="119"/>
                    <a:pt x="93" y="119"/>
                    <a:pt x="93" y="120"/>
                  </a:cubicBezTo>
                  <a:cubicBezTo>
                    <a:pt x="92" y="121"/>
                    <a:pt x="91" y="122"/>
                    <a:pt x="90" y="123"/>
                  </a:cubicBezTo>
                  <a:cubicBezTo>
                    <a:pt x="88" y="123"/>
                    <a:pt x="87" y="124"/>
                    <a:pt x="86" y="125"/>
                  </a:cubicBezTo>
                  <a:cubicBezTo>
                    <a:pt x="85" y="124"/>
                    <a:pt x="84" y="125"/>
                    <a:pt x="84" y="126"/>
                  </a:cubicBezTo>
                  <a:cubicBezTo>
                    <a:pt x="83" y="125"/>
                    <a:pt x="83" y="125"/>
                    <a:pt x="82" y="125"/>
                  </a:cubicBezTo>
                  <a:cubicBezTo>
                    <a:pt x="82" y="125"/>
                    <a:pt x="82" y="125"/>
                    <a:pt x="82" y="126"/>
                  </a:cubicBezTo>
                  <a:cubicBezTo>
                    <a:pt x="82" y="126"/>
                    <a:pt x="83" y="126"/>
                    <a:pt x="84" y="126"/>
                  </a:cubicBezTo>
                  <a:cubicBezTo>
                    <a:pt x="83" y="127"/>
                    <a:pt x="81" y="127"/>
                    <a:pt x="80" y="128"/>
                  </a:cubicBezTo>
                  <a:cubicBezTo>
                    <a:pt x="81" y="128"/>
                    <a:pt x="81" y="128"/>
                    <a:pt x="82" y="128"/>
                  </a:cubicBezTo>
                  <a:cubicBezTo>
                    <a:pt x="82" y="128"/>
                    <a:pt x="82" y="128"/>
                    <a:pt x="83" y="128"/>
                  </a:cubicBezTo>
                  <a:cubicBezTo>
                    <a:pt x="85" y="128"/>
                    <a:pt x="87" y="128"/>
                    <a:pt x="88" y="126"/>
                  </a:cubicBezTo>
                  <a:cubicBezTo>
                    <a:pt x="87" y="126"/>
                    <a:pt x="87" y="126"/>
                    <a:pt x="87" y="126"/>
                  </a:cubicBezTo>
                  <a:cubicBezTo>
                    <a:pt x="87" y="125"/>
                    <a:pt x="88" y="125"/>
                    <a:pt x="89" y="125"/>
                  </a:cubicBezTo>
                  <a:cubicBezTo>
                    <a:pt x="89" y="125"/>
                    <a:pt x="89" y="125"/>
                    <a:pt x="89" y="125"/>
                  </a:cubicBezTo>
                  <a:cubicBezTo>
                    <a:pt x="89" y="124"/>
                    <a:pt x="89" y="125"/>
                    <a:pt x="89" y="125"/>
                  </a:cubicBezTo>
                  <a:cubicBezTo>
                    <a:pt x="90" y="125"/>
                    <a:pt x="90" y="125"/>
                    <a:pt x="90" y="125"/>
                  </a:cubicBezTo>
                  <a:cubicBezTo>
                    <a:pt x="90" y="124"/>
                    <a:pt x="91" y="124"/>
                    <a:pt x="92" y="123"/>
                  </a:cubicBezTo>
                  <a:cubicBezTo>
                    <a:pt x="92" y="123"/>
                    <a:pt x="92" y="124"/>
                    <a:pt x="92" y="124"/>
                  </a:cubicBezTo>
                  <a:cubicBezTo>
                    <a:pt x="92" y="122"/>
                    <a:pt x="96" y="122"/>
                    <a:pt x="96" y="120"/>
                  </a:cubicBezTo>
                  <a:cubicBezTo>
                    <a:pt x="96" y="120"/>
                    <a:pt x="95" y="120"/>
                    <a:pt x="95" y="120"/>
                  </a:cubicBezTo>
                  <a:cubicBezTo>
                    <a:pt x="95" y="120"/>
                    <a:pt x="96" y="119"/>
                    <a:pt x="95" y="119"/>
                  </a:cubicBezTo>
                  <a:cubicBezTo>
                    <a:pt x="95" y="119"/>
                    <a:pt x="95" y="119"/>
                    <a:pt x="94" y="119"/>
                  </a:cubicBezTo>
                  <a:cubicBezTo>
                    <a:pt x="95" y="119"/>
                    <a:pt x="94" y="119"/>
                    <a:pt x="94" y="118"/>
                  </a:cubicBezTo>
                  <a:cubicBezTo>
                    <a:pt x="95" y="118"/>
                    <a:pt x="95" y="118"/>
                    <a:pt x="96" y="118"/>
                  </a:cubicBezTo>
                  <a:cubicBezTo>
                    <a:pt x="95" y="118"/>
                    <a:pt x="96" y="118"/>
                    <a:pt x="96" y="117"/>
                  </a:cubicBezTo>
                  <a:cubicBezTo>
                    <a:pt x="97" y="117"/>
                    <a:pt x="97" y="116"/>
                    <a:pt x="97" y="116"/>
                  </a:cubicBezTo>
                  <a:cubicBezTo>
                    <a:pt x="98" y="115"/>
                    <a:pt x="99" y="115"/>
                    <a:pt x="100" y="114"/>
                  </a:cubicBezTo>
                  <a:cubicBezTo>
                    <a:pt x="100" y="114"/>
                    <a:pt x="99" y="114"/>
                    <a:pt x="99" y="114"/>
                  </a:cubicBezTo>
                  <a:cubicBezTo>
                    <a:pt x="100" y="113"/>
                    <a:pt x="100" y="112"/>
                    <a:pt x="101" y="111"/>
                  </a:cubicBezTo>
                  <a:cubicBezTo>
                    <a:pt x="101" y="110"/>
                    <a:pt x="101" y="110"/>
                    <a:pt x="101" y="110"/>
                  </a:cubicBezTo>
                  <a:cubicBezTo>
                    <a:pt x="102" y="109"/>
                    <a:pt x="102" y="108"/>
                    <a:pt x="103" y="106"/>
                  </a:cubicBezTo>
                  <a:cubicBezTo>
                    <a:pt x="103" y="105"/>
                    <a:pt x="104" y="105"/>
                    <a:pt x="104" y="105"/>
                  </a:cubicBezTo>
                  <a:cubicBezTo>
                    <a:pt x="104" y="105"/>
                    <a:pt x="105" y="105"/>
                    <a:pt x="105" y="106"/>
                  </a:cubicBezTo>
                  <a:cubicBezTo>
                    <a:pt x="105" y="106"/>
                    <a:pt x="105" y="106"/>
                    <a:pt x="105" y="107"/>
                  </a:cubicBezTo>
                  <a:cubicBezTo>
                    <a:pt x="105" y="107"/>
                    <a:pt x="105" y="107"/>
                    <a:pt x="105" y="107"/>
                  </a:cubicBezTo>
                  <a:cubicBezTo>
                    <a:pt x="105" y="108"/>
                    <a:pt x="105" y="108"/>
                    <a:pt x="105" y="108"/>
                  </a:cubicBezTo>
                  <a:cubicBezTo>
                    <a:pt x="104" y="108"/>
                    <a:pt x="105" y="107"/>
                    <a:pt x="105" y="107"/>
                  </a:cubicBezTo>
                  <a:cubicBezTo>
                    <a:pt x="104" y="107"/>
                    <a:pt x="104" y="107"/>
                    <a:pt x="104" y="108"/>
                  </a:cubicBezTo>
                  <a:cubicBezTo>
                    <a:pt x="104" y="108"/>
                    <a:pt x="103" y="108"/>
                    <a:pt x="103" y="108"/>
                  </a:cubicBezTo>
                  <a:cubicBezTo>
                    <a:pt x="103" y="109"/>
                    <a:pt x="103" y="108"/>
                    <a:pt x="103" y="109"/>
                  </a:cubicBezTo>
                  <a:cubicBezTo>
                    <a:pt x="103" y="110"/>
                    <a:pt x="101" y="111"/>
                    <a:pt x="102" y="112"/>
                  </a:cubicBezTo>
                  <a:cubicBezTo>
                    <a:pt x="102" y="113"/>
                    <a:pt x="102" y="112"/>
                    <a:pt x="102" y="113"/>
                  </a:cubicBezTo>
                  <a:cubicBezTo>
                    <a:pt x="102" y="113"/>
                    <a:pt x="102" y="113"/>
                    <a:pt x="101" y="113"/>
                  </a:cubicBezTo>
                  <a:cubicBezTo>
                    <a:pt x="101" y="113"/>
                    <a:pt x="101" y="113"/>
                    <a:pt x="101" y="112"/>
                  </a:cubicBezTo>
                  <a:cubicBezTo>
                    <a:pt x="101" y="113"/>
                    <a:pt x="100" y="113"/>
                    <a:pt x="101" y="114"/>
                  </a:cubicBezTo>
                  <a:cubicBezTo>
                    <a:pt x="101" y="114"/>
                    <a:pt x="100" y="115"/>
                    <a:pt x="100" y="115"/>
                  </a:cubicBezTo>
                  <a:cubicBezTo>
                    <a:pt x="100" y="115"/>
                    <a:pt x="101" y="115"/>
                    <a:pt x="101" y="115"/>
                  </a:cubicBezTo>
                  <a:cubicBezTo>
                    <a:pt x="102" y="114"/>
                    <a:pt x="103" y="112"/>
                    <a:pt x="104" y="111"/>
                  </a:cubicBezTo>
                  <a:cubicBezTo>
                    <a:pt x="105" y="111"/>
                    <a:pt x="104" y="110"/>
                    <a:pt x="105" y="109"/>
                  </a:cubicBezTo>
                  <a:cubicBezTo>
                    <a:pt x="105" y="109"/>
                    <a:pt x="106" y="109"/>
                    <a:pt x="106" y="108"/>
                  </a:cubicBezTo>
                  <a:cubicBezTo>
                    <a:pt x="106" y="108"/>
                    <a:pt x="106" y="107"/>
                    <a:pt x="107" y="107"/>
                  </a:cubicBezTo>
                  <a:cubicBezTo>
                    <a:pt x="108" y="108"/>
                    <a:pt x="107" y="109"/>
                    <a:pt x="107" y="109"/>
                  </a:cubicBezTo>
                  <a:cubicBezTo>
                    <a:pt x="107" y="110"/>
                    <a:pt x="107" y="110"/>
                    <a:pt x="107" y="110"/>
                  </a:cubicBezTo>
                  <a:cubicBezTo>
                    <a:pt x="107" y="110"/>
                    <a:pt x="107" y="111"/>
                    <a:pt x="107" y="111"/>
                  </a:cubicBezTo>
                  <a:cubicBezTo>
                    <a:pt x="108" y="111"/>
                    <a:pt x="108" y="111"/>
                    <a:pt x="109" y="111"/>
                  </a:cubicBezTo>
                  <a:cubicBezTo>
                    <a:pt x="110" y="111"/>
                    <a:pt x="109" y="113"/>
                    <a:pt x="108" y="113"/>
                  </a:cubicBezTo>
                  <a:cubicBezTo>
                    <a:pt x="108" y="113"/>
                    <a:pt x="108" y="113"/>
                    <a:pt x="108" y="112"/>
                  </a:cubicBezTo>
                  <a:cubicBezTo>
                    <a:pt x="107" y="113"/>
                    <a:pt x="106" y="112"/>
                    <a:pt x="106" y="111"/>
                  </a:cubicBezTo>
                  <a:cubicBezTo>
                    <a:pt x="106" y="111"/>
                    <a:pt x="106" y="111"/>
                    <a:pt x="106" y="111"/>
                  </a:cubicBezTo>
                  <a:cubicBezTo>
                    <a:pt x="106" y="112"/>
                    <a:pt x="105" y="113"/>
                    <a:pt x="104" y="113"/>
                  </a:cubicBezTo>
                  <a:cubicBezTo>
                    <a:pt x="104" y="113"/>
                    <a:pt x="105" y="113"/>
                    <a:pt x="105" y="114"/>
                  </a:cubicBezTo>
                  <a:cubicBezTo>
                    <a:pt x="105" y="114"/>
                    <a:pt x="104" y="115"/>
                    <a:pt x="104" y="115"/>
                  </a:cubicBezTo>
                  <a:cubicBezTo>
                    <a:pt x="104" y="115"/>
                    <a:pt x="104" y="114"/>
                    <a:pt x="104" y="114"/>
                  </a:cubicBezTo>
                  <a:cubicBezTo>
                    <a:pt x="104" y="114"/>
                    <a:pt x="104" y="114"/>
                    <a:pt x="103" y="114"/>
                  </a:cubicBezTo>
                  <a:cubicBezTo>
                    <a:pt x="104" y="115"/>
                    <a:pt x="102" y="115"/>
                    <a:pt x="101" y="115"/>
                  </a:cubicBezTo>
                  <a:cubicBezTo>
                    <a:pt x="101" y="115"/>
                    <a:pt x="101" y="116"/>
                    <a:pt x="101" y="117"/>
                  </a:cubicBezTo>
                  <a:cubicBezTo>
                    <a:pt x="102" y="116"/>
                    <a:pt x="102" y="116"/>
                    <a:pt x="102" y="116"/>
                  </a:cubicBezTo>
                  <a:cubicBezTo>
                    <a:pt x="102" y="117"/>
                    <a:pt x="103" y="117"/>
                    <a:pt x="103" y="117"/>
                  </a:cubicBezTo>
                  <a:cubicBezTo>
                    <a:pt x="104" y="116"/>
                    <a:pt x="105" y="116"/>
                    <a:pt x="105" y="115"/>
                  </a:cubicBezTo>
                  <a:cubicBezTo>
                    <a:pt x="106" y="115"/>
                    <a:pt x="106" y="115"/>
                    <a:pt x="106" y="115"/>
                  </a:cubicBezTo>
                  <a:cubicBezTo>
                    <a:pt x="106" y="114"/>
                    <a:pt x="106" y="114"/>
                    <a:pt x="106" y="114"/>
                  </a:cubicBezTo>
                  <a:cubicBezTo>
                    <a:pt x="106" y="114"/>
                    <a:pt x="106" y="114"/>
                    <a:pt x="107" y="114"/>
                  </a:cubicBezTo>
                  <a:cubicBezTo>
                    <a:pt x="107" y="114"/>
                    <a:pt x="107" y="113"/>
                    <a:pt x="107" y="113"/>
                  </a:cubicBezTo>
                  <a:cubicBezTo>
                    <a:pt x="107" y="113"/>
                    <a:pt x="108" y="113"/>
                    <a:pt x="108" y="113"/>
                  </a:cubicBezTo>
                  <a:cubicBezTo>
                    <a:pt x="108" y="113"/>
                    <a:pt x="107" y="114"/>
                    <a:pt x="107" y="114"/>
                  </a:cubicBezTo>
                  <a:cubicBezTo>
                    <a:pt x="107" y="114"/>
                    <a:pt x="108" y="114"/>
                    <a:pt x="108" y="115"/>
                  </a:cubicBezTo>
                  <a:cubicBezTo>
                    <a:pt x="107" y="115"/>
                    <a:pt x="107" y="115"/>
                    <a:pt x="107" y="115"/>
                  </a:cubicBezTo>
                  <a:cubicBezTo>
                    <a:pt x="107" y="115"/>
                    <a:pt x="107" y="115"/>
                    <a:pt x="107" y="116"/>
                  </a:cubicBezTo>
                  <a:cubicBezTo>
                    <a:pt x="107" y="116"/>
                    <a:pt x="106" y="116"/>
                    <a:pt x="106" y="116"/>
                  </a:cubicBezTo>
                  <a:cubicBezTo>
                    <a:pt x="107" y="117"/>
                    <a:pt x="106" y="117"/>
                    <a:pt x="105" y="117"/>
                  </a:cubicBezTo>
                  <a:cubicBezTo>
                    <a:pt x="105" y="118"/>
                    <a:pt x="105" y="118"/>
                    <a:pt x="105" y="118"/>
                  </a:cubicBezTo>
                  <a:cubicBezTo>
                    <a:pt x="105" y="119"/>
                    <a:pt x="104" y="120"/>
                    <a:pt x="103" y="120"/>
                  </a:cubicBezTo>
                  <a:cubicBezTo>
                    <a:pt x="104" y="120"/>
                    <a:pt x="104" y="120"/>
                    <a:pt x="104" y="120"/>
                  </a:cubicBezTo>
                  <a:cubicBezTo>
                    <a:pt x="103" y="121"/>
                    <a:pt x="103" y="121"/>
                    <a:pt x="103" y="121"/>
                  </a:cubicBezTo>
                  <a:cubicBezTo>
                    <a:pt x="102" y="121"/>
                    <a:pt x="101" y="123"/>
                    <a:pt x="100" y="124"/>
                  </a:cubicBezTo>
                  <a:cubicBezTo>
                    <a:pt x="100" y="124"/>
                    <a:pt x="99" y="125"/>
                    <a:pt x="99" y="125"/>
                  </a:cubicBezTo>
                  <a:cubicBezTo>
                    <a:pt x="99" y="125"/>
                    <a:pt x="100" y="125"/>
                    <a:pt x="100" y="125"/>
                  </a:cubicBezTo>
                  <a:cubicBezTo>
                    <a:pt x="99" y="126"/>
                    <a:pt x="99" y="126"/>
                    <a:pt x="99" y="125"/>
                  </a:cubicBezTo>
                  <a:cubicBezTo>
                    <a:pt x="98" y="126"/>
                    <a:pt x="98" y="126"/>
                    <a:pt x="97" y="127"/>
                  </a:cubicBezTo>
                  <a:cubicBezTo>
                    <a:pt x="99" y="128"/>
                    <a:pt x="101" y="126"/>
                    <a:pt x="101" y="125"/>
                  </a:cubicBezTo>
                  <a:cubicBezTo>
                    <a:pt x="101" y="124"/>
                    <a:pt x="101" y="125"/>
                    <a:pt x="102" y="125"/>
                  </a:cubicBezTo>
                  <a:cubicBezTo>
                    <a:pt x="102" y="124"/>
                    <a:pt x="102" y="124"/>
                    <a:pt x="103" y="124"/>
                  </a:cubicBezTo>
                  <a:cubicBezTo>
                    <a:pt x="103" y="124"/>
                    <a:pt x="103" y="124"/>
                    <a:pt x="103" y="124"/>
                  </a:cubicBezTo>
                  <a:cubicBezTo>
                    <a:pt x="103" y="123"/>
                    <a:pt x="102" y="123"/>
                    <a:pt x="102" y="123"/>
                  </a:cubicBezTo>
                  <a:cubicBezTo>
                    <a:pt x="102" y="123"/>
                    <a:pt x="102" y="123"/>
                    <a:pt x="103" y="123"/>
                  </a:cubicBezTo>
                  <a:cubicBezTo>
                    <a:pt x="102" y="123"/>
                    <a:pt x="103" y="123"/>
                    <a:pt x="103" y="124"/>
                  </a:cubicBezTo>
                  <a:cubicBezTo>
                    <a:pt x="103" y="123"/>
                    <a:pt x="103" y="123"/>
                    <a:pt x="103" y="123"/>
                  </a:cubicBezTo>
                  <a:cubicBezTo>
                    <a:pt x="104" y="123"/>
                    <a:pt x="103" y="123"/>
                    <a:pt x="104" y="123"/>
                  </a:cubicBezTo>
                  <a:cubicBezTo>
                    <a:pt x="105" y="123"/>
                    <a:pt x="105" y="122"/>
                    <a:pt x="106" y="122"/>
                  </a:cubicBezTo>
                  <a:cubicBezTo>
                    <a:pt x="106" y="121"/>
                    <a:pt x="108" y="120"/>
                    <a:pt x="108" y="120"/>
                  </a:cubicBezTo>
                  <a:cubicBezTo>
                    <a:pt x="108" y="120"/>
                    <a:pt x="108" y="120"/>
                    <a:pt x="108" y="120"/>
                  </a:cubicBezTo>
                  <a:cubicBezTo>
                    <a:pt x="108" y="120"/>
                    <a:pt x="108" y="120"/>
                    <a:pt x="108" y="120"/>
                  </a:cubicBezTo>
                  <a:cubicBezTo>
                    <a:pt x="108" y="121"/>
                    <a:pt x="106" y="121"/>
                    <a:pt x="107" y="122"/>
                  </a:cubicBezTo>
                  <a:cubicBezTo>
                    <a:pt x="107" y="121"/>
                    <a:pt x="109" y="121"/>
                    <a:pt x="110" y="120"/>
                  </a:cubicBezTo>
                  <a:cubicBezTo>
                    <a:pt x="110" y="120"/>
                    <a:pt x="110" y="120"/>
                    <a:pt x="110" y="120"/>
                  </a:cubicBezTo>
                  <a:cubicBezTo>
                    <a:pt x="109" y="121"/>
                    <a:pt x="109" y="122"/>
                    <a:pt x="108" y="122"/>
                  </a:cubicBezTo>
                  <a:cubicBezTo>
                    <a:pt x="108" y="123"/>
                    <a:pt x="108" y="123"/>
                    <a:pt x="108" y="123"/>
                  </a:cubicBezTo>
                  <a:cubicBezTo>
                    <a:pt x="107" y="122"/>
                    <a:pt x="106" y="124"/>
                    <a:pt x="106" y="124"/>
                  </a:cubicBezTo>
                  <a:cubicBezTo>
                    <a:pt x="106" y="124"/>
                    <a:pt x="106" y="124"/>
                    <a:pt x="106" y="124"/>
                  </a:cubicBezTo>
                  <a:cubicBezTo>
                    <a:pt x="106" y="125"/>
                    <a:pt x="106" y="125"/>
                    <a:pt x="106" y="126"/>
                  </a:cubicBezTo>
                  <a:cubicBezTo>
                    <a:pt x="107" y="125"/>
                    <a:pt x="107" y="124"/>
                    <a:pt x="108" y="124"/>
                  </a:cubicBezTo>
                  <a:cubicBezTo>
                    <a:pt x="108" y="124"/>
                    <a:pt x="108" y="124"/>
                    <a:pt x="108" y="124"/>
                  </a:cubicBezTo>
                  <a:cubicBezTo>
                    <a:pt x="110" y="123"/>
                    <a:pt x="110" y="120"/>
                    <a:pt x="112" y="120"/>
                  </a:cubicBezTo>
                  <a:cubicBezTo>
                    <a:pt x="113" y="121"/>
                    <a:pt x="111" y="121"/>
                    <a:pt x="111" y="122"/>
                  </a:cubicBezTo>
                  <a:cubicBezTo>
                    <a:pt x="111" y="122"/>
                    <a:pt x="111" y="122"/>
                    <a:pt x="111" y="122"/>
                  </a:cubicBezTo>
                  <a:cubicBezTo>
                    <a:pt x="111" y="123"/>
                    <a:pt x="111" y="123"/>
                    <a:pt x="111" y="124"/>
                  </a:cubicBezTo>
                  <a:cubicBezTo>
                    <a:pt x="111" y="123"/>
                    <a:pt x="112" y="122"/>
                    <a:pt x="112" y="122"/>
                  </a:cubicBezTo>
                  <a:cubicBezTo>
                    <a:pt x="112" y="122"/>
                    <a:pt x="112" y="122"/>
                    <a:pt x="112" y="121"/>
                  </a:cubicBezTo>
                  <a:cubicBezTo>
                    <a:pt x="113" y="121"/>
                    <a:pt x="113" y="119"/>
                    <a:pt x="114" y="119"/>
                  </a:cubicBezTo>
                  <a:cubicBezTo>
                    <a:pt x="114" y="118"/>
                    <a:pt x="115" y="118"/>
                    <a:pt x="114" y="117"/>
                  </a:cubicBezTo>
                  <a:cubicBezTo>
                    <a:pt x="114" y="118"/>
                    <a:pt x="114" y="119"/>
                    <a:pt x="113" y="120"/>
                  </a:cubicBezTo>
                  <a:cubicBezTo>
                    <a:pt x="113" y="120"/>
                    <a:pt x="113" y="120"/>
                    <a:pt x="112" y="120"/>
                  </a:cubicBezTo>
                  <a:cubicBezTo>
                    <a:pt x="112" y="119"/>
                    <a:pt x="113" y="118"/>
                    <a:pt x="114" y="117"/>
                  </a:cubicBezTo>
                  <a:cubicBezTo>
                    <a:pt x="114" y="117"/>
                    <a:pt x="113" y="117"/>
                    <a:pt x="113" y="117"/>
                  </a:cubicBezTo>
                  <a:cubicBezTo>
                    <a:pt x="114" y="115"/>
                    <a:pt x="115" y="114"/>
                    <a:pt x="116" y="113"/>
                  </a:cubicBezTo>
                  <a:cubicBezTo>
                    <a:pt x="116" y="113"/>
                    <a:pt x="116" y="113"/>
                    <a:pt x="116" y="113"/>
                  </a:cubicBezTo>
                  <a:cubicBezTo>
                    <a:pt x="117" y="113"/>
                    <a:pt x="117" y="112"/>
                    <a:pt x="117" y="112"/>
                  </a:cubicBezTo>
                  <a:cubicBezTo>
                    <a:pt x="117" y="111"/>
                    <a:pt x="118" y="110"/>
                    <a:pt x="119" y="109"/>
                  </a:cubicBezTo>
                  <a:cubicBezTo>
                    <a:pt x="120" y="109"/>
                    <a:pt x="120" y="110"/>
                    <a:pt x="119" y="110"/>
                  </a:cubicBezTo>
                  <a:cubicBezTo>
                    <a:pt x="120" y="110"/>
                    <a:pt x="120" y="110"/>
                    <a:pt x="120" y="111"/>
                  </a:cubicBezTo>
                  <a:cubicBezTo>
                    <a:pt x="120" y="113"/>
                    <a:pt x="118" y="114"/>
                    <a:pt x="117" y="116"/>
                  </a:cubicBezTo>
                  <a:cubicBezTo>
                    <a:pt x="118" y="116"/>
                    <a:pt x="118" y="116"/>
                    <a:pt x="119" y="116"/>
                  </a:cubicBezTo>
                  <a:cubicBezTo>
                    <a:pt x="119" y="117"/>
                    <a:pt x="118" y="117"/>
                    <a:pt x="118" y="119"/>
                  </a:cubicBezTo>
                  <a:cubicBezTo>
                    <a:pt x="118" y="119"/>
                    <a:pt x="118" y="118"/>
                    <a:pt x="119" y="118"/>
                  </a:cubicBezTo>
                  <a:cubicBezTo>
                    <a:pt x="119" y="117"/>
                    <a:pt x="119" y="116"/>
                    <a:pt x="120" y="116"/>
                  </a:cubicBezTo>
                  <a:cubicBezTo>
                    <a:pt x="120" y="117"/>
                    <a:pt x="120" y="117"/>
                    <a:pt x="121" y="117"/>
                  </a:cubicBezTo>
                  <a:cubicBezTo>
                    <a:pt x="121" y="116"/>
                    <a:pt x="120" y="116"/>
                    <a:pt x="120" y="115"/>
                  </a:cubicBezTo>
                  <a:cubicBezTo>
                    <a:pt x="120" y="116"/>
                    <a:pt x="120" y="116"/>
                    <a:pt x="121" y="116"/>
                  </a:cubicBezTo>
                  <a:cubicBezTo>
                    <a:pt x="121" y="116"/>
                    <a:pt x="121" y="115"/>
                    <a:pt x="121" y="115"/>
                  </a:cubicBezTo>
                  <a:cubicBezTo>
                    <a:pt x="121" y="116"/>
                    <a:pt x="121" y="116"/>
                    <a:pt x="121" y="116"/>
                  </a:cubicBezTo>
                  <a:cubicBezTo>
                    <a:pt x="121" y="115"/>
                    <a:pt x="122" y="115"/>
                    <a:pt x="122" y="114"/>
                  </a:cubicBezTo>
                  <a:cubicBezTo>
                    <a:pt x="123" y="114"/>
                    <a:pt x="123" y="112"/>
                    <a:pt x="124" y="112"/>
                  </a:cubicBezTo>
                  <a:cubicBezTo>
                    <a:pt x="123" y="112"/>
                    <a:pt x="123" y="112"/>
                    <a:pt x="124" y="112"/>
                  </a:cubicBezTo>
                  <a:cubicBezTo>
                    <a:pt x="123" y="113"/>
                    <a:pt x="122" y="115"/>
                    <a:pt x="122" y="117"/>
                  </a:cubicBezTo>
                  <a:cubicBezTo>
                    <a:pt x="122" y="116"/>
                    <a:pt x="122" y="116"/>
                    <a:pt x="122" y="116"/>
                  </a:cubicBezTo>
                  <a:cubicBezTo>
                    <a:pt x="122" y="116"/>
                    <a:pt x="122" y="117"/>
                    <a:pt x="122" y="117"/>
                  </a:cubicBezTo>
                  <a:cubicBezTo>
                    <a:pt x="122" y="116"/>
                    <a:pt x="123" y="116"/>
                    <a:pt x="123" y="116"/>
                  </a:cubicBezTo>
                  <a:cubicBezTo>
                    <a:pt x="123" y="116"/>
                    <a:pt x="123" y="117"/>
                    <a:pt x="122" y="117"/>
                  </a:cubicBezTo>
                  <a:cubicBezTo>
                    <a:pt x="122" y="118"/>
                    <a:pt x="121" y="118"/>
                    <a:pt x="121" y="119"/>
                  </a:cubicBezTo>
                  <a:cubicBezTo>
                    <a:pt x="122" y="120"/>
                    <a:pt x="122" y="118"/>
                    <a:pt x="123" y="117"/>
                  </a:cubicBezTo>
                  <a:cubicBezTo>
                    <a:pt x="123" y="118"/>
                    <a:pt x="123" y="117"/>
                    <a:pt x="123" y="118"/>
                  </a:cubicBezTo>
                  <a:cubicBezTo>
                    <a:pt x="123" y="118"/>
                    <a:pt x="122" y="120"/>
                    <a:pt x="122" y="121"/>
                  </a:cubicBezTo>
                  <a:cubicBezTo>
                    <a:pt x="122" y="121"/>
                    <a:pt x="122" y="121"/>
                    <a:pt x="122" y="120"/>
                  </a:cubicBezTo>
                  <a:cubicBezTo>
                    <a:pt x="122" y="121"/>
                    <a:pt x="122" y="122"/>
                    <a:pt x="121" y="122"/>
                  </a:cubicBezTo>
                  <a:cubicBezTo>
                    <a:pt x="121" y="122"/>
                    <a:pt x="121" y="123"/>
                    <a:pt x="121" y="123"/>
                  </a:cubicBezTo>
                  <a:cubicBezTo>
                    <a:pt x="121" y="123"/>
                    <a:pt x="122" y="124"/>
                    <a:pt x="121" y="124"/>
                  </a:cubicBezTo>
                  <a:cubicBezTo>
                    <a:pt x="121" y="123"/>
                    <a:pt x="121" y="123"/>
                    <a:pt x="120" y="123"/>
                  </a:cubicBezTo>
                  <a:cubicBezTo>
                    <a:pt x="121" y="124"/>
                    <a:pt x="120" y="124"/>
                    <a:pt x="120" y="125"/>
                  </a:cubicBezTo>
                  <a:cubicBezTo>
                    <a:pt x="120" y="125"/>
                    <a:pt x="120" y="125"/>
                    <a:pt x="120" y="125"/>
                  </a:cubicBezTo>
                  <a:cubicBezTo>
                    <a:pt x="120" y="126"/>
                    <a:pt x="120" y="126"/>
                    <a:pt x="120" y="126"/>
                  </a:cubicBezTo>
                  <a:cubicBezTo>
                    <a:pt x="120" y="126"/>
                    <a:pt x="120" y="126"/>
                    <a:pt x="120" y="126"/>
                  </a:cubicBezTo>
                  <a:cubicBezTo>
                    <a:pt x="119" y="126"/>
                    <a:pt x="119" y="126"/>
                    <a:pt x="119" y="126"/>
                  </a:cubicBezTo>
                  <a:cubicBezTo>
                    <a:pt x="119" y="126"/>
                    <a:pt x="120" y="126"/>
                    <a:pt x="120" y="126"/>
                  </a:cubicBezTo>
                  <a:cubicBezTo>
                    <a:pt x="120" y="126"/>
                    <a:pt x="119" y="126"/>
                    <a:pt x="119" y="126"/>
                  </a:cubicBezTo>
                  <a:cubicBezTo>
                    <a:pt x="121" y="126"/>
                    <a:pt x="121" y="125"/>
                    <a:pt x="122" y="124"/>
                  </a:cubicBezTo>
                  <a:cubicBezTo>
                    <a:pt x="121" y="124"/>
                    <a:pt x="121" y="124"/>
                    <a:pt x="121" y="125"/>
                  </a:cubicBezTo>
                  <a:cubicBezTo>
                    <a:pt x="121" y="124"/>
                    <a:pt x="121" y="124"/>
                    <a:pt x="121" y="124"/>
                  </a:cubicBezTo>
                  <a:cubicBezTo>
                    <a:pt x="121" y="124"/>
                    <a:pt x="122" y="124"/>
                    <a:pt x="122" y="124"/>
                  </a:cubicBezTo>
                  <a:cubicBezTo>
                    <a:pt x="122" y="123"/>
                    <a:pt x="123" y="123"/>
                    <a:pt x="123" y="122"/>
                  </a:cubicBezTo>
                  <a:cubicBezTo>
                    <a:pt x="123" y="122"/>
                    <a:pt x="122" y="122"/>
                    <a:pt x="122" y="121"/>
                  </a:cubicBezTo>
                  <a:cubicBezTo>
                    <a:pt x="123" y="120"/>
                    <a:pt x="123" y="119"/>
                    <a:pt x="124" y="118"/>
                  </a:cubicBezTo>
                  <a:cubicBezTo>
                    <a:pt x="124" y="118"/>
                    <a:pt x="125" y="117"/>
                    <a:pt x="125" y="117"/>
                  </a:cubicBezTo>
                  <a:cubicBezTo>
                    <a:pt x="125" y="117"/>
                    <a:pt x="125" y="117"/>
                    <a:pt x="125" y="117"/>
                  </a:cubicBezTo>
                  <a:cubicBezTo>
                    <a:pt x="125" y="117"/>
                    <a:pt x="125" y="117"/>
                    <a:pt x="125" y="116"/>
                  </a:cubicBezTo>
                  <a:cubicBezTo>
                    <a:pt x="125" y="116"/>
                    <a:pt x="124" y="115"/>
                    <a:pt x="125" y="115"/>
                  </a:cubicBezTo>
                  <a:cubicBezTo>
                    <a:pt x="125" y="115"/>
                    <a:pt x="125" y="115"/>
                    <a:pt x="126" y="115"/>
                  </a:cubicBezTo>
                  <a:cubicBezTo>
                    <a:pt x="127" y="115"/>
                    <a:pt x="127" y="113"/>
                    <a:pt x="128" y="112"/>
                  </a:cubicBezTo>
                  <a:cubicBezTo>
                    <a:pt x="128" y="112"/>
                    <a:pt x="128" y="112"/>
                    <a:pt x="128" y="113"/>
                  </a:cubicBezTo>
                  <a:cubicBezTo>
                    <a:pt x="128" y="112"/>
                    <a:pt x="129" y="111"/>
                    <a:pt x="129" y="110"/>
                  </a:cubicBezTo>
                  <a:cubicBezTo>
                    <a:pt x="129" y="110"/>
                    <a:pt x="129" y="110"/>
                    <a:pt x="129" y="110"/>
                  </a:cubicBezTo>
                  <a:cubicBezTo>
                    <a:pt x="129" y="109"/>
                    <a:pt x="129" y="109"/>
                    <a:pt x="129" y="109"/>
                  </a:cubicBezTo>
                  <a:cubicBezTo>
                    <a:pt x="129" y="109"/>
                    <a:pt x="130" y="109"/>
                    <a:pt x="129" y="109"/>
                  </a:cubicBezTo>
                  <a:cubicBezTo>
                    <a:pt x="130" y="110"/>
                    <a:pt x="130" y="109"/>
                    <a:pt x="130" y="109"/>
                  </a:cubicBezTo>
                  <a:cubicBezTo>
                    <a:pt x="130" y="109"/>
                    <a:pt x="130" y="108"/>
                    <a:pt x="130" y="108"/>
                  </a:cubicBezTo>
                  <a:cubicBezTo>
                    <a:pt x="130" y="108"/>
                    <a:pt x="131" y="108"/>
                    <a:pt x="131" y="109"/>
                  </a:cubicBezTo>
                  <a:cubicBezTo>
                    <a:pt x="130" y="109"/>
                    <a:pt x="131" y="111"/>
                    <a:pt x="130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0" y="112"/>
                    <a:pt x="130" y="112"/>
                    <a:pt x="130" y="113"/>
                  </a:cubicBezTo>
                  <a:cubicBezTo>
                    <a:pt x="131" y="113"/>
                    <a:pt x="131" y="112"/>
                    <a:pt x="131" y="112"/>
                  </a:cubicBezTo>
                  <a:cubicBezTo>
                    <a:pt x="132" y="111"/>
                    <a:pt x="132" y="111"/>
                    <a:pt x="131" y="110"/>
                  </a:cubicBezTo>
                  <a:cubicBezTo>
                    <a:pt x="131" y="110"/>
                    <a:pt x="132" y="109"/>
                    <a:pt x="132" y="109"/>
                  </a:cubicBezTo>
                  <a:cubicBezTo>
                    <a:pt x="132" y="108"/>
                    <a:pt x="132" y="107"/>
                    <a:pt x="133" y="107"/>
                  </a:cubicBezTo>
                  <a:cubicBezTo>
                    <a:pt x="133" y="107"/>
                    <a:pt x="133" y="107"/>
                    <a:pt x="133" y="107"/>
                  </a:cubicBezTo>
                  <a:cubicBezTo>
                    <a:pt x="133" y="108"/>
                    <a:pt x="133" y="109"/>
                    <a:pt x="133" y="110"/>
                  </a:cubicBezTo>
                  <a:cubicBezTo>
                    <a:pt x="133" y="109"/>
                    <a:pt x="133" y="109"/>
                    <a:pt x="134" y="109"/>
                  </a:cubicBezTo>
                  <a:cubicBezTo>
                    <a:pt x="133" y="110"/>
                    <a:pt x="133" y="110"/>
                    <a:pt x="133" y="111"/>
                  </a:cubicBezTo>
                  <a:cubicBezTo>
                    <a:pt x="133" y="111"/>
                    <a:pt x="133" y="110"/>
                    <a:pt x="133" y="110"/>
                  </a:cubicBezTo>
                  <a:cubicBezTo>
                    <a:pt x="133" y="111"/>
                    <a:pt x="132" y="112"/>
                    <a:pt x="133" y="113"/>
                  </a:cubicBezTo>
                  <a:cubicBezTo>
                    <a:pt x="132" y="114"/>
                    <a:pt x="132" y="114"/>
                    <a:pt x="132" y="114"/>
                  </a:cubicBezTo>
                  <a:cubicBezTo>
                    <a:pt x="132" y="114"/>
                    <a:pt x="132" y="114"/>
                    <a:pt x="133" y="114"/>
                  </a:cubicBezTo>
                  <a:cubicBezTo>
                    <a:pt x="133" y="114"/>
                    <a:pt x="133" y="113"/>
                    <a:pt x="133" y="113"/>
                  </a:cubicBezTo>
                  <a:cubicBezTo>
                    <a:pt x="133" y="112"/>
                    <a:pt x="134" y="112"/>
                    <a:pt x="134" y="111"/>
                  </a:cubicBezTo>
                  <a:cubicBezTo>
                    <a:pt x="135" y="110"/>
                    <a:pt x="134" y="109"/>
                    <a:pt x="135" y="109"/>
                  </a:cubicBezTo>
                  <a:cubicBezTo>
                    <a:pt x="135" y="110"/>
                    <a:pt x="135" y="110"/>
                    <a:pt x="135" y="111"/>
                  </a:cubicBezTo>
                  <a:cubicBezTo>
                    <a:pt x="135" y="111"/>
                    <a:pt x="134" y="112"/>
                    <a:pt x="134" y="113"/>
                  </a:cubicBezTo>
                  <a:cubicBezTo>
                    <a:pt x="135" y="113"/>
                    <a:pt x="135" y="113"/>
                    <a:pt x="135" y="113"/>
                  </a:cubicBezTo>
                  <a:cubicBezTo>
                    <a:pt x="133" y="113"/>
                    <a:pt x="134" y="115"/>
                    <a:pt x="133" y="116"/>
                  </a:cubicBezTo>
                  <a:cubicBezTo>
                    <a:pt x="133" y="115"/>
                    <a:pt x="133" y="116"/>
                    <a:pt x="132" y="116"/>
                  </a:cubicBezTo>
                  <a:cubicBezTo>
                    <a:pt x="132" y="116"/>
                    <a:pt x="132" y="116"/>
                    <a:pt x="132" y="116"/>
                  </a:cubicBezTo>
                  <a:cubicBezTo>
                    <a:pt x="132" y="117"/>
                    <a:pt x="133" y="116"/>
                    <a:pt x="133" y="117"/>
                  </a:cubicBezTo>
                  <a:cubicBezTo>
                    <a:pt x="133" y="117"/>
                    <a:pt x="133" y="117"/>
                    <a:pt x="133" y="117"/>
                  </a:cubicBezTo>
                  <a:cubicBezTo>
                    <a:pt x="132" y="117"/>
                    <a:pt x="133" y="117"/>
                    <a:pt x="132" y="117"/>
                  </a:cubicBezTo>
                  <a:cubicBezTo>
                    <a:pt x="132" y="117"/>
                    <a:pt x="131" y="117"/>
                    <a:pt x="130" y="117"/>
                  </a:cubicBezTo>
                  <a:cubicBezTo>
                    <a:pt x="130" y="118"/>
                    <a:pt x="130" y="118"/>
                    <a:pt x="129" y="118"/>
                  </a:cubicBezTo>
                  <a:cubicBezTo>
                    <a:pt x="130" y="119"/>
                    <a:pt x="130" y="121"/>
                    <a:pt x="128" y="121"/>
                  </a:cubicBezTo>
                  <a:cubicBezTo>
                    <a:pt x="128" y="123"/>
                    <a:pt x="128" y="124"/>
                    <a:pt x="127" y="126"/>
                  </a:cubicBezTo>
                  <a:cubicBezTo>
                    <a:pt x="127" y="127"/>
                    <a:pt x="128" y="126"/>
                    <a:pt x="128" y="126"/>
                  </a:cubicBezTo>
                  <a:cubicBezTo>
                    <a:pt x="128" y="126"/>
                    <a:pt x="128" y="126"/>
                    <a:pt x="128" y="126"/>
                  </a:cubicBezTo>
                  <a:cubicBezTo>
                    <a:pt x="128" y="126"/>
                    <a:pt x="128" y="126"/>
                    <a:pt x="129" y="126"/>
                  </a:cubicBezTo>
                  <a:cubicBezTo>
                    <a:pt x="128" y="124"/>
                    <a:pt x="130" y="122"/>
                    <a:pt x="131" y="120"/>
                  </a:cubicBezTo>
                  <a:cubicBezTo>
                    <a:pt x="132" y="120"/>
                    <a:pt x="132" y="120"/>
                    <a:pt x="132" y="120"/>
                  </a:cubicBezTo>
                  <a:cubicBezTo>
                    <a:pt x="133" y="119"/>
                    <a:pt x="133" y="117"/>
                    <a:pt x="135" y="115"/>
                  </a:cubicBezTo>
                  <a:cubicBezTo>
                    <a:pt x="135" y="115"/>
                    <a:pt x="135" y="115"/>
                    <a:pt x="135" y="115"/>
                  </a:cubicBezTo>
                  <a:cubicBezTo>
                    <a:pt x="135" y="115"/>
                    <a:pt x="135" y="115"/>
                    <a:pt x="135" y="115"/>
                  </a:cubicBezTo>
                  <a:cubicBezTo>
                    <a:pt x="135" y="114"/>
                    <a:pt x="135" y="112"/>
                    <a:pt x="136" y="112"/>
                  </a:cubicBezTo>
                  <a:cubicBezTo>
                    <a:pt x="136" y="111"/>
                    <a:pt x="136" y="110"/>
                    <a:pt x="137" y="110"/>
                  </a:cubicBezTo>
                  <a:cubicBezTo>
                    <a:pt x="137" y="110"/>
                    <a:pt x="137" y="112"/>
                    <a:pt x="137" y="112"/>
                  </a:cubicBezTo>
                  <a:cubicBezTo>
                    <a:pt x="136" y="112"/>
                    <a:pt x="136" y="112"/>
                    <a:pt x="136" y="113"/>
                  </a:cubicBezTo>
                  <a:cubicBezTo>
                    <a:pt x="136" y="113"/>
                    <a:pt x="136" y="113"/>
                    <a:pt x="136" y="113"/>
                  </a:cubicBezTo>
                  <a:cubicBezTo>
                    <a:pt x="137" y="113"/>
                    <a:pt x="136" y="114"/>
                    <a:pt x="137" y="114"/>
                  </a:cubicBezTo>
                  <a:cubicBezTo>
                    <a:pt x="137" y="114"/>
                    <a:pt x="137" y="113"/>
                    <a:pt x="137" y="113"/>
                  </a:cubicBezTo>
                  <a:cubicBezTo>
                    <a:pt x="137" y="113"/>
                    <a:pt x="137" y="112"/>
                    <a:pt x="137" y="112"/>
                  </a:cubicBezTo>
                  <a:cubicBezTo>
                    <a:pt x="138" y="112"/>
                    <a:pt x="138" y="113"/>
                    <a:pt x="138" y="112"/>
                  </a:cubicBezTo>
                  <a:cubicBezTo>
                    <a:pt x="138" y="112"/>
                    <a:pt x="137" y="112"/>
                    <a:pt x="137" y="112"/>
                  </a:cubicBezTo>
                  <a:cubicBezTo>
                    <a:pt x="137" y="111"/>
                    <a:pt x="138" y="111"/>
                    <a:pt x="138" y="111"/>
                  </a:cubicBezTo>
                  <a:cubicBezTo>
                    <a:pt x="138" y="111"/>
                    <a:pt x="139" y="111"/>
                    <a:pt x="139" y="110"/>
                  </a:cubicBezTo>
                  <a:cubicBezTo>
                    <a:pt x="139" y="111"/>
                    <a:pt x="139" y="112"/>
                    <a:pt x="139" y="112"/>
                  </a:cubicBezTo>
                  <a:cubicBezTo>
                    <a:pt x="138" y="112"/>
                    <a:pt x="138" y="111"/>
                    <a:pt x="138" y="111"/>
                  </a:cubicBezTo>
                  <a:cubicBezTo>
                    <a:pt x="138" y="111"/>
                    <a:pt x="138" y="111"/>
                    <a:pt x="138" y="112"/>
                  </a:cubicBezTo>
                  <a:cubicBezTo>
                    <a:pt x="138" y="112"/>
                    <a:pt x="139" y="112"/>
                    <a:pt x="139" y="112"/>
                  </a:cubicBezTo>
                  <a:cubicBezTo>
                    <a:pt x="139" y="113"/>
                    <a:pt x="138" y="114"/>
                    <a:pt x="138" y="114"/>
                  </a:cubicBezTo>
                  <a:cubicBezTo>
                    <a:pt x="138" y="115"/>
                    <a:pt x="139" y="114"/>
                    <a:pt x="139" y="115"/>
                  </a:cubicBezTo>
                  <a:cubicBezTo>
                    <a:pt x="139" y="115"/>
                    <a:pt x="139" y="115"/>
                    <a:pt x="139" y="116"/>
                  </a:cubicBezTo>
                  <a:cubicBezTo>
                    <a:pt x="138" y="116"/>
                    <a:pt x="138" y="116"/>
                    <a:pt x="138" y="116"/>
                  </a:cubicBezTo>
                  <a:cubicBezTo>
                    <a:pt x="138" y="116"/>
                    <a:pt x="138" y="116"/>
                    <a:pt x="138" y="117"/>
                  </a:cubicBezTo>
                  <a:cubicBezTo>
                    <a:pt x="138" y="118"/>
                    <a:pt x="138" y="119"/>
                    <a:pt x="139" y="119"/>
                  </a:cubicBezTo>
                  <a:cubicBezTo>
                    <a:pt x="139" y="119"/>
                    <a:pt x="139" y="119"/>
                    <a:pt x="139" y="118"/>
                  </a:cubicBezTo>
                  <a:cubicBezTo>
                    <a:pt x="139" y="118"/>
                    <a:pt x="138" y="119"/>
                    <a:pt x="138" y="118"/>
                  </a:cubicBezTo>
                  <a:cubicBezTo>
                    <a:pt x="138" y="118"/>
                    <a:pt x="139" y="118"/>
                    <a:pt x="139" y="117"/>
                  </a:cubicBezTo>
                  <a:cubicBezTo>
                    <a:pt x="139" y="117"/>
                    <a:pt x="138" y="117"/>
                    <a:pt x="138" y="117"/>
                  </a:cubicBezTo>
                  <a:cubicBezTo>
                    <a:pt x="138" y="116"/>
                    <a:pt x="139" y="116"/>
                    <a:pt x="139" y="117"/>
                  </a:cubicBezTo>
                  <a:cubicBezTo>
                    <a:pt x="139" y="116"/>
                    <a:pt x="140" y="116"/>
                    <a:pt x="139" y="115"/>
                  </a:cubicBezTo>
                  <a:cubicBezTo>
                    <a:pt x="140" y="115"/>
                    <a:pt x="140" y="115"/>
                    <a:pt x="140" y="115"/>
                  </a:cubicBezTo>
                  <a:cubicBezTo>
                    <a:pt x="140" y="112"/>
                    <a:pt x="141" y="110"/>
                    <a:pt x="142" y="108"/>
                  </a:cubicBezTo>
                  <a:cubicBezTo>
                    <a:pt x="142" y="108"/>
                    <a:pt x="142" y="109"/>
                    <a:pt x="141" y="108"/>
                  </a:cubicBezTo>
                  <a:cubicBezTo>
                    <a:pt x="142" y="108"/>
                    <a:pt x="142" y="106"/>
                    <a:pt x="141" y="106"/>
                  </a:cubicBezTo>
                  <a:cubicBezTo>
                    <a:pt x="141" y="107"/>
                    <a:pt x="141" y="108"/>
                    <a:pt x="140" y="108"/>
                  </a:cubicBezTo>
                  <a:cubicBezTo>
                    <a:pt x="140" y="108"/>
                    <a:pt x="140" y="109"/>
                    <a:pt x="140" y="109"/>
                  </a:cubicBezTo>
                  <a:cubicBezTo>
                    <a:pt x="139" y="109"/>
                    <a:pt x="139" y="109"/>
                    <a:pt x="139" y="109"/>
                  </a:cubicBezTo>
                  <a:cubicBezTo>
                    <a:pt x="139" y="109"/>
                    <a:pt x="139" y="110"/>
                    <a:pt x="139" y="110"/>
                  </a:cubicBezTo>
                  <a:cubicBezTo>
                    <a:pt x="138" y="109"/>
                    <a:pt x="139" y="108"/>
                    <a:pt x="138" y="107"/>
                  </a:cubicBezTo>
                  <a:cubicBezTo>
                    <a:pt x="138" y="107"/>
                    <a:pt x="137" y="107"/>
                    <a:pt x="137" y="107"/>
                  </a:cubicBezTo>
                  <a:cubicBezTo>
                    <a:pt x="137" y="107"/>
                    <a:pt x="138" y="107"/>
                    <a:pt x="138" y="106"/>
                  </a:cubicBezTo>
                  <a:cubicBezTo>
                    <a:pt x="138" y="105"/>
                    <a:pt x="136" y="105"/>
                    <a:pt x="136" y="105"/>
                  </a:cubicBezTo>
                  <a:cubicBezTo>
                    <a:pt x="136" y="105"/>
                    <a:pt x="136" y="104"/>
                    <a:pt x="136" y="104"/>
                  </a:cubicBezTo>
                  <a:cubicBezTo>
                    <a:pt x="135" y="104"/>
                    <a:pt x="135" y="105"/>
                    <a:pt x="135" y="106"/>
                  </a:cubicBezTo>
                  <a:cubicBezTo>
                    <a:pt x="134" y="106"/>
                    <a:pt x="134" y="106"/>
                    <a:pt x="134" y="106"/>
                  </a:cubicBezTo>
                  <a:cubicBezTo>
                    <a:pt x="134" y="105"/>
                    <a:pt x="134" y="105"/>
                    <a:pt x="135" y="104"/>
                  </a:cubicBezTo>
                  <a:cubicBezTo>
                    <a:pt x="135" y="104"/>
                    <a:pt x="135" y="103"/>
                    <a:pt x="135" y="102"/>
                  </a:cubicBezTo>
                  <a:cubicBezTo>
                    <a:pt x="135" y="102"/>
                    <a:pt x="134" y="102"/>
                    <a:pt x="134" y="102"/>
                  </a:cubicBezTo>
                  <a:cubicBezTo>
                    <a:pt x="134" y="103"/>
                    <a:pt x="134" y="105"/>
                    <a:pt x="133" y="106"/>
                  </a:cubicBezTo>
                  <a:cubicBezTo>
                    <a:pt x="133" y="106"/>
                    <a:pt x="132" y="106"/>
                    <a:pt x="132" y="106"/>
                  </a:cubicBezTo>
                  <a:cubicBezTo>
                    <a:pt x="132" y="105"/>
                    <a:pt x="132" y="104"/>
                    <a:pt x="132" y="103"/>
                  </a:cubicBezTo>
                  <a:cubicBezTo>
                    <a:pt x="132" y="103"/>
                    <a:pt x="131" y="103"/>
                    <a:pt x="131" y="103"/>
                  </a:cubicBezTo>
                  <a:cubicBezTo>
                    <a:pt x="131" y="102"/>
                    <a:pt x="131" y="100"/>
                    <a:pt x="132" y="99"/>
                  </a:cubicBezTo>
                  <a:cubicBezTo>
                    <a:pt x="132" y="99"/>
                    <a:pt x="132" y="98"/>
                    <a:pt x="131" y="97"/>
                  </a:cubicBezTo>
                  <a:cubicBezTo>
                    <a:pt x="131" y="96"/>
                    <a:pt x="131" y="94"/>
                    <a:pt x="132" y="92"/>
                  </a:cubicBezTo>
                  <a:cubicBezTo>
                    <a:pt x="132" y="92"/>
                    <a:pt x="132" y="92"/>
                    <a:pt x="132" y="92"/>
                  </a:cubicBezTo>
                  <a:cubicBezTo>
                    <a:pt x="132" y="92"/>
                    <a:pt x="131" y="92"/>
                    <a:pt x="131" y="92"/>
                  </a:cubicBezTo>
                  <a:cubicBezTo>
                    <a:pt x="131" y="92"/>
                    <a:pt x="131" y="93"/>
                    <a:pt x="131" y="93"/>
                  </a:cubicBezTo>
                  <a:cubicBezTo>
                    <a:pt x="131" y="92"/>
                    <a:pt x="131" y="92"/>
                    <a:pt x="131" y="91"/>
                  </a:cubicBezTo>
                  <a:cubicBezTo>
                    <a:pt x="131" y="91"/>
                    <a:pt x="131" y="91"/>
                    <a:pt x="131" y="91"/>
                  </a:cubicBezTo>
                  <a:cubicBezTo>
                    <a:pt x="132" y="90"/>
                    <a:pt x="131" y="89"/>
                    <a:pt x="132" y="89"/>
                  </a:cubicBezTo>
                  <a:cubicBezTo>
                    <a:pt x="131" y="89"/>
                    <a:pt x="132" y="88"/>
                    <a:pt x="131" y="88"/>
                  </a:cubicBezTo>
                  <a:cubicBezTo>
                    <a:pt x="132" y="87"/>
                    <a:pt x="132" y="86"/>
                    <a:pt x="132" y="85"/>
                  </a:cubicBezTo>
                  <a:cubicBezTo>
                    <a:pt x="133" y="87"/>
                    <a:pt x="133" y="89"/>
                    <a:pt x="132" y="91"/>
                  </a:cubicBezTo>
                  <a:cubicBezTo>
                    <a:pt x="132" y="90"/>
                    <a:pt x="132" y="89"/>
                    <a:pt x="132" y="89"/>
                  </a:cubicBezTo>
                  <a:cubicBezTo>
                    <a:pt x="132" y="90"/>
                    <a:pt x="132" y="91"/>
                    <a:pt x="132" y="91"/>
                  </a:cubicBezTo>
                  <a:cubicBezTo>
                    <a:pt x="133" y="92"/>
                    <a:pt x="132" y="92"/>
                    <a:pt x="132" y="93"/>
                  </a:cubicBezTo>
                  <a:cubicBezTo>
                    <a:pt x="132" y="93"/>
                    <a:pt x="132" y="94"/>
                    <a:pt x="132" y="95"/>
                  </a:cubicBezTo>
                  <a:cubicBezTo>
                    <a:pt x="132" y="95"/>
                    <a:pt x="132" y="96"/>
                    <a:pt x="132" y="96"/>
                  </a:cubicBezTo>
                  <a:cubicBezTo>
                    <a:pt x="132" y="96"/>
                    <a:pt x="132" y="97"/>
                    <a:pt x="132" y="97"/>
                  </a:cubicBezTo>
                  <a:cubicBezTo>
                    <a:pt x="132" y="97"/>
                    <a:pt x="132" y="97"/>
                    <a:pt x="133" y="97"/>
                  </a:cubicBezTo>
                  <a:cubicBezTo>
                    <a:pt x="133" y="96"/>
                    <a:pt x="133" y="95"/>
                    <a:pt x="133" y="95"/>
                  </a:cubicBezTo>
                  <a:cubicBezTo>
                    <a:pt x="133" y="95"/>
                    <a:pt x="134" y="95"/>
                    <a:pt x="134" y="94"/>
                  </a:cubicBezTo>
                  <a:cubicBezTo>
                    <a:pt x="134" y="94"/>
                    <a:pt x="134" y="95"/>
                    <a:pt x="135" y="95"/>
                  </a:cubicBezTo>
                  <a:cubicBezTo>
                    <a:pt x="135" y="94"/>
                    <a:pt x="134" y="93"/>
                    <a:pt x="133" y="93"/>
                  </a:cubicBezTo>
                  <a:cubicBezTo>
                    <a:pt x="133" y="91"/>
                    <a:pt x="134" y="89"/>
                    <a:pt x="133" y="88"/>
                  </a:cubicBezTo>
                  <a:cubicBezTo>
                    <a:pt x="134" y="86"/>
                    <a:pt x="133" y="84"/>
                    <a:pt x="134" y="82"/>
                  </a:cubicBezTo>
                  <a:cubicBezTo>
                    <a:pt x="134" y="82"/>
                    <a:pt x="133" y="82"/>
                    <a:pt x="133" y="82"/>
                  </a:cubicBezTo>
                  <a:cubicBezTo>
                    <a:pt x="133" y="82"/>
                    <a:pt x="134" y="82"/>
                    <a:pt x="134" y="81"/>
                  </a:cubicBezTo>
                  <a:cubicBezTo>
                    <a:pt x="134" y="80"/>
                    <a:pt x="134" y="79"/>
                    <a:pt x="135" y="78"/>
                  </a:cubicBezTo>
                  <a:cubicBezTo>
                    <a:pt x="135" y="78"/>
                    <a:pt x="135" y="80"/>
                    <a:pt x="136" y="80"/>
                  </a:cubicBezTo>
                  <a:cubicBezTo>
                    <a:pt x="136" y="80"/>
                    <a:pt x="136" y="79"/>
                    <a:pt x="136" y="79"/>
                  </a:cubicBezTo>
                  <a:cubicBezTo>
                    <a:pt x="136" y="80"/>
                    <a:pt x="137" y="79"/>
                    <a:pt x="137" y="79"/>
                  </a:cubicBezTo>
                  <a:cubicBezTo>
                    <a:pt x="136" y="79"/>
                    <a:pt x="136" y="79"/>
                    <a:pt x="136" y="79"/>
                  </a:cubicBezTo>
                  <a:cubicBezTo>
                    <a:pt x="136" y="78"/>
                    <a:pt x="136" y="77"/>
                    <a:pt x="136" y="77"/>
                  </a:cubicBezTo>
                  <a:cubicBezTo>
                    <a:pt x="136" y="76"/>
                    <a:pt x="137" y="74"/>
                    <a:pt x="136" y="73"/>
                  </a:cubicBezTo>
                  <a:cubicBezTo>
                    <a:pt x="137" y="73"/>
                    <a:pt x="137" y="74"/>
                    <a:pt x="137" y="74"/>
                  </a:cubicBezTo>
                  <a:cubicBezTo>
                    <a:pt x="137" y="73"/>
                    <a:pt x="137" y="72"/>
                    <a:pt x="137" y="71"/>
                  </a:cubicBezTo>
                  <a:cubicBezTo>
                    <a:pt x="137" y="70"/>
                    <a:pt x="137" y="70"/>
                    <a:pt x="136" y="69"/>
                  </a:cubicBezTo>
                  <a:cubicBezTo>
                    <a:pt x="136" y="70"/>
                    <a:pt x="136" y="70"/>
                    <a:pt x="135" y="70"/>
                  </a:cubicBezTo>
                  <a:cubicBezTo>
                    <a:pt x="135" y="70"/>
                    <a:pt x="135" y="69"/>
                    <a:pt x="135" y="69"/>
                  </a:cubicBezTo>
                  <a:cubicBezTo>
                    <a:pt x="135" y="70"/>
                    <a:pt x="136" y="71"/>
                    <a:pt x="135" y="71"/>
                  </a:cubicBezTo>
                  <a:cubicBezTo>
                    <a:pt x="135" y="71"/>
                    <a:pt x="135" y="71"/>
                    <a:pt x="135" y="71"/>
                  </a:cubicBezTo>
                  <a:cubicBezTo>
                    <a:pt x="135" y="72"/>
                    <a:pt x="135" y="72"/>
                    <a:pt x="135" y="73"/>
                  </a:cubicBezTo>
                  <a:cubicBezTo>
                    <a:pt x="135" y="73"/>
                    <a:pt x="134" y="73"/>
                    <a:pt x="134" y="73"/>
                  </a:cubicBezTo>
                  <a:cubicBezTo>
                    <a:pt x="134" y="74"/>
                    <a:pt x="135" y="74"/>
                    <a:pt x="135" y="75"/>
                  </a:cubicBezTo>
                  <a:cubicBezTo>
                    <a:pt x="135" y="76"/>
                    <a:pt x="136" y="77"/>
                    <a:pt x="135" y="78"/>
                  </a:cubicBezTo>
                  <a:cubicBezTo>
                    <a:pt x="134" y="77"/>
                    <a:pt x="134" y="77"/>
                    <a:pt x="134" y="77"/>
                  </a:cubicBezTo>
                  <a:cubicBezTo>
                    <a:pt x="133" y="77"/>
                    <a:pt x="134" y="77"/>
                    <a:pt x="133" y="77"/>
                  </a:cubicBezTo>
                  <a:cubicBezTo>
                    <a:pt x="132" y="76"/>
                    <a:pt x="133" y="73"/>
                    <a:pt x="132" y="72"/>
                  </a:cubicBezTo>
                  <a:cubicBezTo>
                    <a:pt x="133" y="72"/>
                    <a:pt x="133" y="72"/>
                    <a:pt x="133" y="72"/>
                  </a:cubicBezTo>
                  <a:cubicBezTo>
                    <a:pt x="133" y="73"/>
                    <a:pt x="133" y="74"/>
                    <a:pt x="134" y="74"/>
                  </a:cubicBezTo>
                  <a:cubicBezTo>
                    <a:pt x="134" y="74"/>
                    <a:pt x="134" y="73"/>
                    <a:pt x="134" y="73"/>
                  </a:cubicBezTo>
                  <a:cubicBezTo>
                    <a:pt x="133" y="72"/>
                    <a:pt x="134" y="71"/>
                    <a:pt x="133" y="71"/>
                  </a:cubicBezTo>
                  <a:cubicBezTo>
                    <a:pt x="133" y="71"/>
                    <a:pt x="133" y="71"/>
                    <a:pt x="133" y="71"/>
                  </a:cubicBezTo>
                  <a:cubicBezTo>
                    <a:pt x="133" y="71"/>
                    <a:pt x="133" y="70"/>
                    <a:pt x="133" y="70"/>
                  </a:cubicBezTo>
                  <a:cubicBezTo>
                    <a:pt x="133" y="70"/>
                    <a:pt x="133" y="70"/>
                    <a:pt x="133" y="70"/>
                  </a:cubicBezTo>
                  <a:cubicBezTo>
                    <a:pt x="134" y="69"/>
                    <a:pt x="133" y="69"/>
                    <a:pt x="132" y="69"/>
                  </a:cubicBezTo>
                  <a:cubicBezTo>
                    <a:pt x="132" y="67"/>
                    <a:pt x="131" y="66"/>
                    <a:pt x="132" y="65"/>
                  </a:cubicBezTo>
                  <a:cubicBezTo>
                    <a:pt x="133" y="65"/>
                    <a:pt x="133" y="66"/>
                    <a:pt x="133" y="66"/>
                  </a:cubicBezTo>
                  <a:cubicBezTo>
                    <a:pt x="133" y="65"/>
                    <a:pt x="133" y="63"/>
                    <a:pt x="133" y="62"/>
                  </a:cubicBezTo>
                  <a:cubicBezTo>
                    <a:pt x="133" y="62"/>
                    <a:pt x="133" y="62"/>
                    <a:pt x="132" y="62"/>
                  </a:cubicBezTo>
                  <a:cubicBezTo>
                    <a:pt x="132" y="62"/>
                    <a:pt x="131" y="62"/>
                    <a:pt x="131" y="63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30" y="63"/>
                    <a:pt x="131" y="61"/>
                    <a:pt x="130" y="61"/>
                  </a:cubicBezTo>
                  <a:cubicBezTo>
                    <a:pt x="129" y="61"/>
                    <a:pt x="129" y="61"/>
                    <a:pt x="129" y="61"/>
                  </a:cubicBezTo>
                  <a:cubicBezTo>
                    <a:pt x="129" y="61"/>
                    <a:pt x="129" y="61"/>
                    <a:pt x="129" y="61"/>
                  </a:cubicBezTo>
                  <a:cubicBezTo>
                    <a:pt x="129" y="61"/>
                    <a:pt x="129" y="61"/>
                    <a:pt x="129" y="61"/>
                  </a:cubicBezTo>
                  <a:cubicBezTo>
                    <a:pt x="129" y="60"/>
                    <a:pt x="128" y="60"/>
                    <a:pt x="127" y="59"/>
                  </a:cubicBezTo>
                  <a:close/>
                  <a:moveTo>
                    <a:pt x="56" y="27"/>
                  </a:moveTo>
                  <a:cubicBezTo>
                    <a:pt x="55" y="27"/>
                    <a:pt x="55" y="27"/>
                    <a:pt x="55" y="27"/>
                  </a:cubicBezTo>
                  <a:cubicBezTo>
                    <a:pt x="55" y="26"/>
                    <a:pt x="56" y="27"/>
                    <a:pt x="55" y="26"/>
                  </a:cubicBezTo>
                  <a:cubicBezTo>
                    <a:pt x="55" y="26"/>
                    <a:pt x="56" y="26"/>
                    <a:pt x="56" y="26"/>
                  </a:cubicBezTo>
                  <a:cubicBezTo>
                    <a:pt x="55" y="26"/>
                    <a:pt x="56" y="26"/>
                    <a:pt x="56" y="27"/>
                  </a:cubicBezTo>
                  <a:close/>
                  <a:moveTo>
                    <a:pt x="61" y="25"/>
                  </a:moveTo>
                  <a:cubicBezTo>
                    <a:pt x="61" y="24"/>
                    <a:pt x="61" y="24"/>
                    <a:pt x="61" y="24"/>
                  </a:cubicBezTo>
                  <a:cubicBezTo>
                    <a:pt x="61" y="24"/>
                    <a:pt x="61" y="24"/>
                    <a:pt x="61" y="24"/>
                  </a:cubicBezTo>
                  <a:cubicBezTo>
                    <a:pt x="61" y="24"/>
                    <a:pt x="62" y="24"/>
                    <a:pt x="62" y="24"/>
                  </a:cubicBezTo>
                  <a:cubicBezTo>
                    <a:pt x="62" y="24"/>
                    <a:pt x="61" y="25"/>
                    <a:pt x="61" y="25"/>
                  </a:cubicBezTo>
                  <a:close/>
                  <a:moveTo>
                    <a:pt x="63" y="25"/>
                  </a:moveTo>
                  <a:cubicBezTo>
                    <a:pt x="63" y="25"/>
                    <a:pt x="63" y="24"/>
                    <a:pt x="64" y="25"/>
                  </a:cubicBezTo>
                  <a:cubicBezTo>
                    <a:pt x="64" y="25"/>
                    <a:pt x="63" y="25"/>
                    <a:pt x="63" y="25"/>
                  </a:cubicBezTo>
                  <a:close/>
                  <a:moveTo>
                    <a:pt x="68" y="25"/>
                  </a:moveTo>
                  <a:cubicBezTo>
                    <a:pt x="68" y="25"/>
                    <a:pt x="67" y="25"/>
                    <a:pt x="67" y="25"/>
                  </a:cubicBezTo>
                  <a:cubicBezTo>
                    <a:pt x="67" y="25"/>
                    <a:pt x="68" y="25"/>
                    <a:pt x="68" y="25"/>
                  </a:cubicBezTo>
                  <a:close/>
                  <a:moveTo>
                    <a:pt x="60" y="31"/>
                  </a:moveTo>
                  <a:cubicBezTo>
                    <a:pt x="59" y="31"/>
                    <a:pt x="59" y="31"/>
                    <a:pt x="59" y="31"/>
                  </a:cubicBezTo>
                  <a:cubicBezTo>
                    <a:pt x="59" y="31"/>
                    <a:pt x="59" y="31"/>
                    <a:pt x="59" y="30"/>
                  </a:cubicBezTo>
                  <a:cubicBezTo>
                    <a:pt x="59" y="30"/>
                    <a:pt x="60" y="30"/>
                    <a:pt x="60" y="31"/>
                  </a:cubicBezTo>
                  <a:close/>
                  <a:moveTo>
                    <a:pt x="60" y="30"/>
                  </a:moveTo>
                  <a:cubicBezTo>
                    <a:pt x="60" y="30"/>
                    <a:pt x="61" y="30"/>
                    <a:pt x="61" y="30"/>
                  </a:cubicBezTo>
                  <a:cubicBezTo>
                    <a:pt x="61" y="31"/>
                    <a:pt x="60" y="31"/>
                    <a:pt x="60" y="30"/>
                  </a:cubicBezTo>
                  <a:close/>
                  <a:moveTo>
                    <a:pt x="62" y="31"/>
                  </a:moveTo>
                  <a:cubicBezTo>
                    <a:pt x="62" y="31"/>
                    <a:pt x="61" y="31"/>
                    <a:pt x="61" y="31"/>
                  </a:cubicBezTo>
                  <a:cubicBezTo>
                    <a:pt x="61" y="31"/>
                    <a:pt x="62" y="31"/>
                    <a:pt x="62" y="31"/>
                  </a:cubicBezTo>
                  <a:close/>
                  <a:moveTo>
                    <a:pt x="62" y="32"/>
                  </a:moveTo>
                  <a:cubicBezTo>
                    <a:pt x="62" y="32"/>
                    <a:pt x="62" y="31"/>
                    <a:pt x="62" y="31"/>
                  </a:cubicBezTo>
                  <a:lnTo>
                    <a:pt x="62" y="32"/>
                  </a:lnTo>
                  <a:close/>
                  <a:moveTo>
                    <a:pt x="35" y="51"/>
                  </a:moveTo>
                  <a:cubicBezTo>
                    <a:pt x="35" y="51"/>
                    <a:pt x="35" y="51"/>
                    <a:pt x="36" y="51"/>
                  </a:cubicBezTo>
                  <a:cubicBezTo>
                    <a:pt x="36" y="52"/>
                    <a:pt x="35" y="52"/>
                    <a:pt x="35" y="52"/>
                  </a:cubicBezTo>
                  <a:cubicBezTo>
                    <a:pt x="35" y="52"/>
                    <a:pt x="35" y="52"/>
                    <a:pt x="34" y="52"/>
                  </a:cubicBezTo>
                  <a:cubicBezTo>
                    <a:pt x="35" y="51"/>
                    <a:pt x="35" y="51"/>
                    <a:pt x="35" y="51"/>
                  </a:cubicBezTo>
                  <a:close/>
                  <a:moveTo>
                    <a:pt x="29" y="54"/>
                  </a:moveTo>
                  <a:cubicBezTo>
                    <a:pt x="29" y="55"/>
                    <a:pt x="29" y="55"/>
                    <a:pt x="29" y="55"/>
                  </a:cubicBezTo>
                  <a:cubicBezTo>
                    <a:pt x="29" y="55"/>
                    <a:pt x="29" y="54"/>
                    <a:pt x="29" y="54"/>
                  </a:cubicBezTo>
                  <a:close/>
                  <a:moveTo>
                    <a:pt x="28" y="56"/>
                  </a:moveTo>
                  <a:cubicBezTo>
                    <a:pt x="28" y="56"/>
                    <a:pt x="28" y="56"/>
                    <a:pt x="28" y="57"/>
                  </a:cubicBezTo>
                  <a:cubicBezTo>
                    <a:pt x="28" y="57"/>
                    <a:pt x="28" y="56"/>
                    <a:pt x="28" y="56"/>
                  </a:cubicBezTo>
                  <a:close/>
                  <a:moveTo>
                    <a:pt x="21" y="91"/>
                  </a:moveTo>
                  <a:cubicBezTo>
                    <a:pt x="22" y="91"/>
                    <a:pt x="22" y="93"/>
                    <a:pt x="21" y="94"/>
                  </a:cubicBezTo>
                  <a:cubicBezTo>
                    <a:pt x="20" y="93"/>
                    <a:pt x="21" y="92"/>
                    <a:pt x="21" y="91"/>
                  </a:cubicBezTo>
                  <a:close/>
                  <a:moveTo>
                    <a:pt x="21" y="95"/>
                  </a:moveTo>
                  <a:cubicBezTo>
                    <a:pt x="21" y="95"/>
                    <a:pt x="21" y="95"/>
                    <a:pt x="21" y="94"/>
                  </a:cubicBezTo>
                  <a:cubicBezTo>
                    <a:pt x="22" y="94"/>
                    <a:pt x="22" y="94"/>
                    <a:pt x="22" y="94"/>
                  </a:cubicBezTo>
                  <a:cubicBezTo>
                    <a:pt x="22" y="95"/>
                    <a:pt x="21" y="95"/>
                    <a:pt x="21" y="95"/>
                  </a:cubicBezTo>
                  <a:close/>
                  <a:moveTo>
                    <a:pt x="23" y="70"/>
                  </a:moveTo>
                  <a:cubicBezTo>
                    <a:pt x="22" y="70"/>
                    <a:pt x="23" y="70"/>
                    <a:pt x="23" y="69"/>
                  </a:cubicBezTo>
                  <a:cubicBezTo>
                    <a:pt x="23" y="69"/>
                    <a:pt x="23" y="70"/>
                    <a:pt x="23" y="70"/>
                  </a:cubicBezTo>
                  <a:cubicBezTo>
                    <a:pt x="23" y="70"/>
                    <a:pt x="23" y="70"/>
                    <a:pt x="23" y="70"/>
                  </a:cubicBezTo>
                  <a:cubicBezTo>
                    <a:pt x="23" y="70"/>
                    <a:pt x="23" y="70"/>
                    <a:pt x="23" y="70"/>
                  </a:cubicBezTo>
                  <a:close/>
                  <a:moveTo>
                    <a:pt x="41" y="121"/>
                  </a:moveTo>
                  <a:cubicBezTo>
                    <a:pt x="41" y="121"/>
                    <a:pt x="41" y="121"/>
                    <a:pt x="41" y="121"/>
                  </a:cubicBezTo>
                  <a:cubicBezTo>
                    <a:pt x="41" y="122"/>
                    <a:pt x="41" y="122"/>
                    <a:pt x="41" y="122"/>
                  </a:cubicBezTo>
                  <a:cubicBezTo>
                    <a:pt x="41" y="122"/>
                    <a:pt x="41" y="121"/>
                    <a:pt x="41" y="121"/>
                  </a:cubicBezTo>
                  <a:close/>
                  <a:moveTo>
                    <a:pt x="24" y="68"/>
                  </a:moveTo>
                  <a:cubicBezTo>
                    <a:pt x="24" y="68"/>
                    <a:pt x="24" y="68"/>
                    <a:pt x="24" y="69"/>
                  </a:cubicBezTo>
                  <a:cubicBezTo>
                    <a:pt x="24" y="69"/>
                    <a:pt x="24" y="68"/>
                    <a:pt x="24" y="68"/>
                  </a:cubicBezTo>
                  <a:close/>
                  <a:moveTo>
                    <a:pt x="23" y="67"/>
                  </a:moveTo>
                  <a:cubicBezTo>
                    <a:pt x="23" y="67"/>
                    <a:pt x="23" y="67"/>
                    <a:pt x="23" y="67"/>
                  </a:cubicBezTo>
                  <a:cubicBezTo>
                    <a:pt x="23" y="67"/>
                    <a:pt x="23" y="66"/>
                    <a:pt x="23" y="67"/>
                  </a:cubicBezTo>
                  <a:close/>
                  <a:moveTo>
                    <a:pt x="23" y="70"/>
                  </a:moveTo>
                  <a:cubicBezTo>
                    <a:pt x="23" y="70"/>
                    <a:pt x="23" y="70"/>
                    <a:pt x="23" y="69"/>
                  </a:cubicBezTo>
                  <a:cubicBezTo>
                    <a:pt x="24" y="69"/>
                    <a:pt x="24" y="70"/>
                    <a:pt x="24" y="70"/>
                  </a:cubicBezTo>
                  <a:cubicBezTo>
                    <a:pt x="24" y="70"/>
                    <a:pt x="24" y="70"/>
                    <a:pt x="24" y="70"/>
                  </a:cubicBezTo>
                  <a:cubicBezTo>
                    <a:pt x="24" y="70"/>
                    <a:pt x="23" y="70"/>
                    <a:pt x="23" y="70"/>
                  </a:cubicBezTo>
                  <a:close/>
                  <a:moveTo>
                    <a:pt x="24" y="72"/>
                  </a:moveTo>
                  <a:cubicBezTo>
                    <a:pt x="24" y="72"/>
                    <a:pt x="24" y="72"/>
                    <a:pt x="24" y="73"/>
                  </a:cubicBezTo>
                  <a:cubicBezTo>
                    <a:pt x="23" y="72"/>
                    <a:pt x="24" y="72"/>
                    <a:pt x="24" y="72"/>
                  </a:cubicBezTo>
                  <a:close/>
                  <a:moveTo>
                    <a:pt x="24" y="82"/>
                  </a:moveTo>
                  <a:cubicBezTo>
                    <a:pt x="24" y="82"/>
                    <a:pt x="24" y="81"/>
                    <a:pt x="24" y="81"/>
                  </a:cubicBezTo>
                  <a:cubicBezTo>
                    <a:pt x="24" y="81"/>
                    <a:pt x="24" y="81"/>
                    <a:pt x="24" y="82"/>
                  </a:cubicBezTo>
                  <a:close/>
                  <a:moveTo>
                    <a:pt x="24" y="77"/>
                  </a:moveTo>
                  <a:cubicBezTo>
                    <a:pt x="24" y="78"/>
                    <a:pt x="24" y="78"/>
                    <a:pt x="25" y="78"/>
                  </a:cubicBezTo>
                  <a:cubicBezTo>
                    <a:pt x="24" y="78"/>
                    <a:pt x="24" y="78"/>
                    <a:pt x="24" y="78"/>
                  </a:cubicBezTo>
                  <a:cubicBezTo>
                    <a:pt x="24" y="77"/>
                    <a:pt x="24" y="77"/>
                    <a:pt x="24" y="76"/>
                  </a:cubicBezTo>
                  <a:cubicBezTo>
                    <a:pt x="24" y="76"/>
                    <a:pt x="24" y="77"/>
                    <a:pt x="25" y="77"/>
                  </a:cubicBezTo>
                  <a:cubicBezTo>
                    <a:pt x="25" y="77"/>
                    <a:pt x="25" y="77"/>
                    <a:pt x="24" y="77"/>
                  </a:cubicBezTo>
                  <a:close/>
                  <a:moveTo>
                    <a:pt x="103" y="110"/>
                  </a:moveTo>
                  <a:cubicBezTo>
                    <a:pt x="103" y="110"/>
                    <a:pt x="104" y="110"/>
                    <a:pt x="104" y="109"/>
                  </a:cubicBezTo>
                  <a:cubicBezTo>
                    <a:pt x="104" y="109"/>
                    <a:pt x="104" y="110"/>
                    <a:pt x="104" y="110"/>
                  </a:cubicBezTo>
                  <a:cubicBezTo>
                    <a:pt x="104" y="110"/>
                    <a:pt x="104" y="110"/>
                    <a:pt x="103" y="110"/>
                  </a:cubicBezTo>
                  <a:close/>
                  <a:moveTo>
                    <a:pt x="104" y="116"/>
                  </a:moveTo>
                  <a:cubicBezTo>
                    <a:pt x="103" y="116"/>
                    <a:pt x="103" y="115"/>
                    <a:pt x="104" y="115"/>
                  </a:cubicBezTo>
                  <a:cubicBezTo>
                    <a:pt x="104" y="115"/>
                    <a:pt x="104" y="115"/>
                    <a:pt x="104" y="115"/>
                  </a:cubicBezTo>
                  <a:cubicBezTo>
                    <a:pt x="104" y="115"/>
                    <a:pt x="104" y="115"/>
                    <a:pt x="104" y="116"/>
                  </a:cubicBezTo>
                  <a:close/>
                  <a:moveTo>
                    <a:pt x="109" y="114"/>
                  </a:moveTo>
                  <a:cubicBezTo>
                    <a:pt x="109" y="113"/>
                    <a:pt x="108" y="114"/>
                    <a:pt x="109" y="113"/>
                  </a:cubicBezTo>
                  <a:cubicBezTo>
                    <a:pt x="109" y="113"/>
                    <a:pt x="109" y="113"/>
                    <a:pt x="109" y="113"/>
                  </a:cubicBezTo>
                  <a:cubicBezTo>
                    <a:pt x="109" y="114"/>
                    <a:pt x="109" y="114"/>
                    <a:pt x="109" y="114"/>
                  </a:cubicBezTo>
                  <a:close/>
                  <a:moveTo>
                    <a:pt x="119" y="116"/>
                  </a:moveTo>
                  <a:cubicBezTo>
                    <a:pt x="119" y="116"/>
                    <a:pt x="119" y="115"/>
                    <a:pt x="119" y="115"/>
                  </a:cubicBezTo>
                  <a:cubicBezTo>
                    <a:pt x="120" y="115"/>
                    <a:pt x="119" y="116"/>
                    <a:pt x="119" y="116"/>
                  </a:cubicBezTo>
                  <a:close/>
                  <a:moveTo>
                    <a:pt x="128" y="126"/>
                  </a:moveTo>
                  <a:cubicBezTo>
                    <a:pt x="128" y="126"/>
                    <a:pt x="128" y="126"/>
                    <a:pt x="128" y="126"/>
                  </a:cubicBezTo>
                  <a:cubicBezTo>
                    <a:pt x="128" y="126"/>
                    <a:pt x="128" y="126"/>
                    <a:pt x="128" y="126"/>
                  </a:cubicBezTo>
                  <a:cubicBezTo>
                    <a:pt x="128" y="126"/>
                    <a:pt x="128" y="126"/>
                    <a:pt x="128" y="126"/>
                  </a:cubicBezTo>
                  <a:close/>
                  <a:moveTo>
                    <a:pt x="137" y="107"/>
                  </a:moveTo>
                  <a:cubicBezTo>
                    <a:pt x="138" y="107"/>
                    <a:pt x="137" y="108"/>
                    <a:pt x="138" y="108"/>
                  </a:cubicBezTo>
                  <a:cubicBezTo>
                    <a:pt x="137" y="108"/>
                    <a:pt x="137" y="108"/>
                    <a:pt x="137" y="107"/>
                  </a:cubicBezTo>
                  <a:close/>
                  <a:moveTo>
                    <a:pt x="133" y="84"/>
                  </a:moveTo>
                  <a:cubicBezTo>
                    <a:pt x="132" y="83"/>
                    <a:pt x="132" y="82"/>
                    <a:pt x="132" y="81"/>
                  </a:cubicBezTo>
                  <a:cubicBezTo>
                    <a:pt x="133" y="81"/>
                    <a:pt x="133" y="83"/>
                    <a:pt x="133" y="84"/>
                  </a:cubicBezTo>
                  <a:close/>
                  <a:moveTo>
                    <a:pt x="132" y="80"/>
                  </a:moveTo>
                  <a:cubicBezTo>
                    <a:pt x="133" y="80"/>
                    <a:pt x="133" y="80"/>
                    <a:pt x="133" y="80"/>
                  </a:cubicBezTo>
                  <a:cubicBezTo>
                    <a:pt x="133" y="80"/>
                    <a:pt x="133" y="80"/>
                    <a:pt x="133" y="80"/>
                  </a:cubicBezTo>
                  <a:cubicBezTo>
                    <a:pt x="132" y="80"/>
                    <a:pt x="132" y="80"/>
                    <a:pt x="132" y="80"/>
                  </a:cubicBezTo>
                  <a:close/>
                  <a:moveTo>
                    <a:pt x="132" y="77"/>
                  </a:moveTo>
                  <a:cubicBezTo>
                    <a:pt x="132" y="77"/>
                    <a:pt x="132" y="78"/>
                    <a:pt x="132" y="78"/>
                  </a:cubicBezTo>
                  <a:cubicBezTo>
                    <a:pt x="132" y="77"/>
                    <a:pt x="132" y="77"/>
                    <a:pt x="132" y="77"/>
                  </a:cubicBezTo>
                  <a:close/>
                  <a:moveTo>
                    <a:pt x="132" y="78"/>
                  </a:moveTo>
                  <a:cubicBezTo>
                    <a:pt x="132" y="79"/>
                    <a:pt x="132" y="81"/>
                    <a:pt x="132" y="79"/>
                  </a:cubicBezTo>
                  <a:cubicBezTo>
                    <a:pt x="132" y="79"/>
                    <a:pt x="132" y="79"/>
                    <a:pt x="132" y="78"/>
                  </a:cubicBezTo>
                  <a:close/>
                  <a:moveTo>
                    <a:pt x="127" y="61"/>
                  </a:moveTo>
                  <a:cubicBezTo>
                    <a:pt x="127" y="61"/>
                    <a:pt x="127" y="60"/>
                    <a:pt x="127" y="60"/>
                  </a:cubicBezTo>
                  <a:cubicBezTo>
                    <a:pt x="127" y="60"/>
                    <a:pt x="127" y="60"/>
                    <a:pt x="127" y="59"/>
                  </a:cubicBezTo>
                  <a:cubicBezTo>
                    <a:pt x="127" y="59"/>
                    <a:pt x="127" y="60"/>
                    <a:pt x="127" y="61"/>
                  </a:cubicBezTo>
                  <a:close/>
                  <a:moveTo>
                    <a:pt x="126" y="80"/>
                  </a:moveTo>
                  <a:cubicBezTo>
                    <a:pt x="126" y="80"/>
                    <a:pt x="127" y="81"/>
                    <a:pt x="126" y="82"/>
                  </a:cubicBezTo>
                  <a:cubicBezTo>
                    <a:pt x="126" y="81"/>
                    <a:pt x="126" y="80"/>
                    <a:pt x="126" y="80"/>
                  </a:cubicBezTo>
                  <a:close/>
                  <a:moveTo>
                    <a:pt x="124" y="72"/>
                  </a:moveTo>
                  <a:cubicBezTo>
                    <a:pt x="124" y="73"/>
                    <a:pt x="124" y="72"/>
                    <a:pt x="124" y="73"/>
                  </a:cubicBezTo>
                  <a:cubicBezTo>
                    <a:pt x="123" y="73"/>
                    <a:pt x="123" y="73"/>
                    <a:pt x="123" y="73"/>
                  </a:cubicBezTo>
                  <a:cubicBezTo>
                    <a:pt x="123" y="73"/>
                    <a:pt x="123" y="74"/>
                    <a:pt x="124" y="75"/>
                  </a:cubicBezTo>
                  <a:cubicBezTo>
                    <a:pt x="124" y="75"/>
                    <a:pt x="124" y="75"/>
                    <a:pt x="124" y="75"/>
                  </a:cubicBezTo>
                  <a:cubicBezTo>
                    <a:pt x="124" y="76"/>
                    <a:pt x="123" y="75"/>
                    <a:pt x="123" y="76"/>
                  </a:cubicBezTo>
                  <a:cubicBezTo>
                    <a:pt x="123" y="75"/>
                    <a:pt x="123" y="74"/>
                    <a:pt x="123" y="73"/>
                  </a:cubicBezTo>
                  <a:cubicBezTo>
                    <a:pt x="123" y="72"/>
                    <a:pt x="123" y="72"/>
                    <a:pt x="123" y="72"/>
                  </a:cubicBezTo>
                  <a:cubicBezTo>
                    <a:pt x="123" y="72"/>
                    <a:pt x="123" y="72"/>
                    <a:pt x="124" y="72"/>
                  </a:cubicBezTo>
                  <a:close/>
                  <a:moveTo>
                    <a:pt x="122" y="66"/>
                  </a:moveTo>
                  <a:cubicBezTo>
                    <a:pt x="123" y="66"/>
                    <a:pt x="123" y="66"/>
                    <a:pt x="123" y="66"/>
                  </a:cubicBezTo>
                  <a:cubicBezTo>
                    <a:pt x="123" y="67"/>
                    <a:pt x="122" y="67"/>
                    <a:pt x="122" y="66"/>
                  </a:cubicBezTo>
                  <a:close/>
                  <a:moveTo>
                    <a:pt x="122" y="71"/>
                  </a:moveTo>
                  <a:cubicBezTo>
                    <a:pt x="122" y="70"/>
                    <a:pt x="123" y="71"/>
                    <a:pt x="123" y="71"/>
                  </a:cubicBezTo>
                  <a:cubicBezTo>
                    <a:pt x="123" y="71"/>
                    <a:pt x="123" y="71"/>
                    <a:pt x="123" y="71"/>
                  </a:cubicBezTo>
                  <a:cubicBezTo>
                    <a:pt x="123" y="72"/>
                    <a:pt x="122" y="72"/>
                    <a:pt x="122" y="71"/>
                  </a:cubicBezTo>
                  <a:close/>
                  <a:moveTo>
                    <a:pt x="123" y="76"/>
                  </a:moveTo>
                  <a:cubicBezTo>
                    <a:pt x="123" y="76"/>
                    <a:pt x="123" y="77"/>
                    <a:pt x="123" y="77"/>
                  </a:cubicBezTo>
                  <a:cubicBezTo>
                    <a:pt x="123" y="78"/>
                    <a:pt x="123" y="80"/>
                    <a:pt x="123" y="81"/>
                  </a:cubicBezTo>
                  <a:cubicBezTo>
                    <a:pt x="123" y="81"/>
                    <a:pt x="123" y="81"/>
                    <a:pt x="123" y="82"/>
                  </a:cubicBezTo>
                  <a:cubicBezTo>
                    <a:pt x="122" y="80"/>
                    <a:pt x="122" y="77"/>
                    <a:pt x="123" y="76"/>
                  </a:cubicBezTo>
                  <a:close/>
                  <a:moveTo>
                    <a:pt x="122" y="95"/>
                  </a:moveTo>
                  <a:cubicBezTo>
                    <a:pt x="122" y="95"/>
                    <a:pt x="122" y="95"/>
                    <a:pt x="122" y="95"/>
                  </a:cubicBezTo>
                  <a:cubicBezTo>
                    <a:pt x="122" y="95"/>
                    <a:pt x="122" y="94"/>
                    <a:pt x="122" y="94"/>
                  </a:cubicBezTo>
                  <a:cubicBezTo>
                    <a:pt x="122" y="94"/>
                    <a:pt x="122" y="95"/>
                    <a:pt x="122" y="95"/>
                  </a:cubicBezTo>
                  <a:close/>
                  <a:moveTo>
                    <a:pt x="122" y="71"/>
                  </a:moveTo>
                  <a:cubicBezTo>
                    <a:pt x="122" y="71"/>
                    <a:pt x="122" y="71"/>
                    <a:pt x="122" y="71"/>
                  </a:cubicBezTo>
                  <a:cubicBezTo>
                    <a:pt x="121" y="71"/>
                    <a:pt x="121" y="71"/>
                    <a:pt x="121" y="70"/>
                  </a:cubicBezTo>
                  <a:cubicBezTo>
                    <a:pt x="121" y="70"/>
                    <a:pt x="121" y="71"/>
                    <a:pt x="122" y="70"/>
                  </a:cubicBezTo>
                  <a:cubicBezTo>
                    <a:pt x="122" y="71"/>
                    <a:pt x="122" y="71"/>
                    <a:pt x="122" y="71"/>
                  </a:cubicBezTo>
                  <a:close/>
                  <a:moveTo>
                    <a:pt x="120" y="61"/>
                  </a:moveTo>
                  <a:cubicBezTo>
                    <a:pt x="120" y="62"/>
                    <a:pt x="121" y="63"/>
                    <a:pt x="120" y="64"/>
                  </a:cubicBezTo>
                  <a:cubicBezTo>
                    <a:pt x="120" y="64"/>
                    <a:pt x="121" y="64"/>
                    <a:pt x="121" y="64"/>
                  </a:cubicBezTo>
                  <a:cubicBezTo>
                    <a:pt x="121" y="64"/>
                    <a:pt x="121" y="64"/>
                    <a:pt x="121" y="64"/>
                  </a:cubicBezTo>
                  <a:cubicBezTo>
                    <a:pt x="121" y="65"/>
                    <a:pt x="120" y="65"/>
                    <a:pt x="120" y="65"/>
                  </a:cubicBezTo>
                  <a:cubicBezTo>
                    <a:pt x="120" y="64"/>
                    <a:pt x="120" y="64"/>
                    <a:pt x="120" y="63"/>
                  </a:cubicBezTo>
                  <a:cubicBezTo>
                    <a:pt x="120" y="63"/>
                    <a:pt x="120" y="63"/>
                    <a:pt x="120" y="63"/>
                  </a:cubicBezTo>
                  <a:cubicBezTo>
                    <a:pt x="120" y="62"/>
                    <a:pt x="120" y="62"/>
                    <a:pt x="120" y="61"/>
                  </a:cubicBezTo>
                  <a:cubicBezTo>
                    <a:pt x="120" y="61"/>
                    <a:pt x="120" y="61"/>
                    <a:pt x="120" y="61"/>
                  </a:cubicBezTo>
                  <a:close/>
                  <a:moveTo>
                    <a:pt x="119" y="60"/>
                  </a:moveTo>
                  <a:cubicBezTo>
                    <a:pt x="120" y="60"/>
                    <a:pt x="120" y="60"/>
                    <a:pt x="120" y="60"/>
                  </a:cubicBezTo>
                  <a:cubicBezTo>
                    <a:pt x="120" y="60"/>
                    <a:pt x="120" y="61"/>
                    <a:pt x="120" y="61"/>
                  </a:cubicBezTo>
                  <a:cubicBezTo>
                    <a:pt x="120" y="60"/>
                    <a:pt x="119" y="60"/>
                    <a:pt x="119" y="60"/>
                  </a:cubicBezTo>
                  <a:close/>
                  <a:moveTo>
                    <a:pt x="119" y="64"/>
                  </a:moveTo>
                  <a:cubicBezTo>
                    <a:pt x="120" y="64"/>
                    <a:pt x="120" y="65"/>
                    <a:pt x="120" y="65"/>
                  </a:cubicBezTo>
                  <a:cubicBezTo>
                    <a:pt x="120" y="65"/>
                    <a:pt x="119" y="65"/>
                    <a:pt x="119" y="64"/>
                  </a:cubicBezTo>
                  <a:close/>
                  <a:moveTo>
                    <a:pt x="119" y="90"/>
                  </a:moveTo>
                  <a:cubicBezTo>
                    <a:pt x="119" y="90"/>
                    <a:pt x="120" y="88"/>
                    <a:pt x="119" y="88"/>
                  </a:cubicBezTo>
                  <a:cubicBezTo>
                    <a:pt x="119" y="87"/>
                    <a:pt x="119" y="85"/>
                    <a:pt x="119" y="84"/>
                  </a:cubicBezTo>
                  <a:cubicBezTo>
                    <a:pt x="119" y="85"/>
                    <a:pt x="119" y="85"/>
                    <a:pt x="119" y="85"/>
                  </a:cubicBezTo>
                  <a:cubicBezTo>
                    <a:pt x="120" y="85"/>
                    <a:pt x="120" y="85"/>
                    <a:pt x="120" y="85"/>
                  </a:cubicBezTo>
                  <a:cubicBezTo>
                    <a:pt x="120" y="84"/>
                    <a:pt x="120" y="84"/>
                    <a:pt x="120" y="84"/>
                  </a:cubicBezTo>
                  <a:cubicBezTo>
                    <a:pt x="119" y="84"/>
                    <a:pt x="120" y="84"/>
                    <a:pt x="119" y="84"/>
                  </a:cubicBezTo>
                  <a:cubicBezTo>
                    <a:pt x="119" y="84"/>
                    <a:pt x="119" y="83"/>
                    <a:pt x="120" y="83"/>
                  </a:cubicBezTo>
                  <a:cubicBezTo>
                    <a:pt x="119" y="82"/>
                    <a:pt x="120" y="80"/>
                    <a:pt x="119" y="79"/>
                  </a:cubicBezTo>
                  <a:cubicBezTo>
                    <a:pt x="119" y="79"/>
                    <a:pt x="120" y="79"/>
                    <a:pt x="120" y="79"/>
                  </a:cubicBezTo>
                  <a:cubicBezTo>
                    <a:pt x="120" y="79"/>
                    <a:pt x="119" y="78"/>
                    <a:pt x="120" y="78"/>
                  </a:cubicBezTo>
                  <a:cubicBezTo>
                    <a:pt x="119" y="77"/>
                    <a:pt x="120" y="75"/>
                    <a:pt x="119" y="73"/>
                  </a:cubicBezTo>
                  <a:cubicBezTo>
                    <a:pt x="119" y="73"/>
                    <a:pt x="119" y="72"/>
                    <a:pt x="120" y="72"/>
                  </a:cubicBezTo>
                  <a:cubicBezTo>
                    <a:pt x="120" y="72"/>
                    <a:pt x="120" y="72"/>
                    <a:pt x="120" y="72"/>
                  </a:cubicBezTo>
                  <a:cubicBezTo>
                    <a:pt x="120" y="71"/>
                    <a:pt x="119" y="70"/>
                    <a:pt x="120" y="70"/>
                  </a:cubicBezTo>
                  <a:cubicBezTo>
                    <a:pt x="120" y="69"/>
                    <a:pt x="119" y="68"/>
                    <a:pt x="119" y="67"/>
                  </a:cubicBezTo>
                  <a:cubicBezTo>
                    <a:pt x="119" y="67"/>
                    <a:pt x="119" y="66"/>
                    <a:pt x="118" y="66"/>
                  </a:cubicBezTo>
                  <a:cubicBezTo>
                    <a:pt x="119" y="65"/>
                    <a:pt x="119" y="65"/>
                    <a:pt x="119" y="64"/>
                  </a:cubicBezTo>
                  <a:cubicBezTo>
                    <a:pt x="119" y="64"/>
                    <a:pt x="119" y="66"/>
                    <a:pt x="120" y="66"/>
                  </a:cubicBezTo>
                  <a:cubicBezTo>
                    <a:pt x="120" y="66"/>
                    <a:pt x="120" y="65"/>
                    <a:pt x="120" y="65"/>
                  </a:cubicBezTo>
                  <a:cubicBezTo>
                    <a:pt x="121" y="65"/>
                    <a:pt x="121" y="66"/>
                    <a:pt x="121" y="66"/>
                  </a:cubicBezTo>
                  <a:cubicBezTo>
                    <a:pt x="121" y="66"/>
                    <a:pt x="121" y="66"/>
                    <a:pt x="121" y="67"/>
                  </a:cubicBezTo>
                  <a:cubicBezTo>
                    <a:pt x="122" y="68"/>
                    <a:pt x="122" y="68"/>
                    <a:pt x="122" y="70"/>
                  </a:cubicBezTo>
                  <a:cubicBezTo>
                    <a:pt x="122" y="70"/>
                    <a:pt x="121" y="69"/>
                    <a:pt x="121" y="69"/>
                  </a:cubicBezTo>
                  <a:cubicBezTo>
                    <a:pt x="121" y="69"/>
                    <a:pt x="121" y="69"/>
                    <a:pt x="121" y="69"/>
                  </a:cubicBezTo>
                  <a:cubicBezTo>
                    <a:pt x="121" y="70"/>
                    <a:pt x="121" y="70"/>
                    <a:pt x="120" y="71"/>
                  </a:cubicBezTo>
                  <a:cubicBezTo>
                    <a:pt x="121" y="72"/>
                    <a:pt x="122" y="73"/>
                    <a:pt x="121" y="75"/>
                  </a:cubicBezTo>
                  <a:cubicBezTo>
                    <a:pt x="121" y="75"/>
                    <a:pt x="121" y="74"/>
                    <a:pt x="121" y="74"/>
                  </a:cubicBezTo>
                  <a:cubicBezTo>
                    <a:pt x="121" y="77"/>
                    <a:pt x="121" y="80"/>
                    <a:pt x="121" y="82"/>
                  </a:cubicBezTo>
                  <a:cubicBezTo>
                    <a:pt x="121" y="82"/>
                    <a:pt x="121" y="82"/>
                    <a:pt x="120" y="82"/>
                  </a:cubicBezTo>
                  <a:cubicBezTo>
                    <a:pt x="121" y="83"/>
                    <a:pt x="120" y="84"/>
                    <a:pt x="120" y="85"/>
                  </a:cubicBezTo>
                  <a:cubicBezTo>
                    <a:pt x="120" y="86"/>
                    <a:pt x="121" y="86"/>
                    <a:pt x="121" y="87"/>
                  </a:cubicBezTo>
                  <a:cubicBezTo>
                    <a:pt x="121" y="87"/>
                    <a:pt x="121" y="87"/>
                    <a:pt x="121" y="87"/>
                  </a:cubicBezTo>
                  <a:cubicBezTo>
                    <a:pt x="121" y="87"/>
                    <a:pt x="121" y="88"/>
                    <a:pt x="121" y="88"/>
                  </a:cubicBezTo>
                  <a:cubicBezTo>
                    <a:pt x="121" y="88"/>
                    <a:pt x="121" y="88"/>
                    <a:pt x="121" y="89"/>
                  </a:cubicBezTo>
                  <a:cubicBezTo>
                    <a:pt x="121" y="89"/>
                    <a:pt x="121" y="88"/>
                    <a:pt x="121" y="88"/>
                  </a:cubicBezTo>
                  <a:cubicBezTo>
                    <a:pt x="120" y="88"/>
                    <a:pt x="120" y="88"/>
                    <a:pt x="120" y="89"/>
                  </a:cubicBezTo>
                  <a:cubicBezTo>
                    <a:pt x="122" y="89"/>
                    <a:pt x="120" y="91"/>
                    <a:pt x="120" y="92"/>
                  </a:cubicBezTo>
                  <a:cubicBezTo>
                    <a:pt x="120" y="92"/>
                    <a:pt x="120" y="92"/>
                    <a:pt x="120" y="92"/>
                  </a:cubicBezTo>
                  <a:cubicBezTo>
                    <a:pt x="120" y="92"/>
                    <a:pt x="120" y="92"/>
                    <a:pt x="120" y="93"/>
                  </a:cubicBezTo>
                  <a:cubicBezTo>
                    <a:pt x="120" y="93"/>
                    <a:pt x="120" y="93"/>
                    <a:pt x="120" y="93"/>
                  </a:cubicBezTo>
                  <a:cubicBezTo>
                    <a:pt x="120" y="93"/>
                    <a:pt x="120" y="93"/>
                    <a:pt x="120" y="93"/>
                  </a:cubicBezTo>
                  <a:cubicBezTo>
                    <a:pt x="120" y="94"/>
                    <a:pt x="120" y="94"/>
                    <a:pt x="119" y="95"/>
                  </a:cubicBezTo>
                  <a:cubicBezTo>
                    <a:pt x="119" y="95"/>
                    <a:pt x="119" y="95"/>
                    <a:pt x="119" y="95"/>
                  </a:cubicBezTo>
                  <a:cubicBezTo>
                    <a:pt x="119" y="94"/>
                    <a:pt x="118" y="94"/>
                    <a:pt x="118" y="93"/>
                  </a:cubicBezTo>
                  <a:cubicBezTo>
                    <a:pt x="119" y="93"/>
                    <a:pt x="118" y="91"/>
                    <a:pt x="119" y="90"/>
                  </a:cubicBezTo>
                  <a:close/>
                  <a:moveTo>
                    <a:pt x="120" y="94"/>
                  </a:moveTo>
                  <a:cubicBezTo>
                    <a:pt x="120" y="94"/>
                    <a:pt x="120" y="94"/>
                    <a:pt x="120" y="94"/>
                  </a:cubicBezTo>
                  <a:cubicBezTo>
                    <a:pt x="120" y="94"/>
                    <a:pt x="120" y="94"/>
                    <a:pt x="120" y="94"/>
                  </a:cubicBezTo>
                  <a:cubicBezTo>
                    <a:pt x="120" y="94"/>
                    <a:pt x="120" y="94"/>
                    <a:pt x="120" y="94"/>
                  </a:cubicBezTo>
                  <a:cubicBezTo>
                    <a:pt x="120" y="94"/>
                    <a:pt x="120" y="94"/>
                    <a:pt x="120" y="94"/>
                  </a:cubicBezTo>
                  <a:close/>
                  <a:moveTo>
                    <a:pt x="118" y="84"/>
                  </a:moveTo>
                  <a:cubicBezTo>
                    <a:pt x="118" y="84"/>
                    <a:pt x="118" y="84"/>
                    <a:pt x="118" y="84"/>
                  </a:cubicBezTo>
                  <a:cubicBezTo>
                    <a:pt x="118" y="84"/>
                    <a:pt x="118" y="84"/>
                    <a:pt x="118" y="84"/>
                  </a:cubicBezTo>
                  <a:cubicBezTo>
                    <a:pt x="118" y="85"/>
                    <a:pt x="118" y="85"/>
                    <a:pt x="118" y="85"/>
                  </a:cubicBezTo>
                  <a:cubicBezTo>
                    <a:pt x="118" y="85"/>
                    <a:pt x="118" y="85"/>
                    <a:pt x="118" y="84"/>
                  </a:cubicBezTo>
                  <a:cubicBezTo>
                    <a:pt x="117" y="84"/>
                    <a:pt x="118" y="83"/>
                    <a:pt x="118" y="82"/>
                  </a:cubicBezTo>
                  <a:cubicBezTo>
                    <a:pt x="118" y="82"/>
                    <a:pt x="118" y="82"/>
                    <a:pt x="118" y="82"/>
                  </a:cubicBezTo>
                  <a:cubicBezTo>
                    <a:pt x="118" y="82"/>
                    <a:pt x="118" y="83"/>
                    <a:pt x="118" y="84"/>
                  </a:cubicBezTo>
                  <a:cubicBezTo>
                    <a:pt x="118" y="84"/>
                    <a:pt x="118" y="84"/>
                    <a:pt x="118" y="84"/>
                  </a:cubicBezTo>
                  <a:cubicBezTo>
                    <a:pt x="118" y="84"/>
                    <a:pt x="118" y="84"/>
                    <a:pt x="118" y="84"/>
                  </a:cubicBezTo>
                  <a:close/>
                  <a:moveTo>
                    <a:pt x="118" y="75"/>
                  </a:moveTo>
                  <a:cubicBezTo>
                    <a:pt x="118" y="76"/>
                    <a:pt x="118" y="76"/>
                    <a:pt x="118" y="76"/>
                  </a:cubicBezTo>
                  <a:cubicBezTo>
                    <a:pt x="118" y="76"/>
                    <a:pt x="118" y="76"/>
                    <a:pt x="118" y="75"/>
                  </a:cubicBezTo>
                  <a:cubicBezTo>
                    <a:pt x="118" y="75"/>
                    <a:pt x="118" y="75"/>
                    <a:pt x="118" y="75"/>
                  </a:cubicBezTo>
                  <a:cubicBezTo>
                    <a:pt x="117" y="75"/>
                    <a:pt x="118" y="75"/>
                    <a:pt x="118" y="75"/>
                  </a:cubicBezTo>
                  <a:close/>
                  <a:moveTo>
                    <a:pt x="118" y="73"/>
                  </a:moveTo>
                  <a:cubicBezTo>
                    <a:pt x="118" y="73"/>
                    <a:pt x="118" y="73"/>
                    <a:pt x="118" y="74"/>
                  </a:cubicBezTo>
                  <a:cubicBezTo>
                    <a:pt x="117" y="73"/>
                    <a:pt x="117" y="73"/>
                    <a:pt x="118" y="73"/>
                  </a:cubicBezTo>
                  <a:close/>
                  <a:moveTo>
                    <a:pt x="118" y="79"/>
                  </a:moveTo>
                  <a:cubicBezTo>
                    <a:pt x="118" y="80"/>
                    <a:pt x="118" y="80"/>
                    <a:pt x="118" y="81"/>
                  </a:cubicBezTo>
                  <a:cubicBezTo>
                    <a:pt x="118" y="81"/>
                    <a:pt x="117" y="80"/>
                    <a:pt x="117" y="80"/>
                  </a:cubicBezTo>
                  <a:cubicBezTo>
                    <a:pt x="117" y="79"/>
                    <a:pt x="117" y="79"/>
                    <a:pt x="118" y="79"/>
                  </a:cubicBezTo>
                  <a:close/>
                  <a:moveTo>
                    <a:pt x="115" y="62"/>
                  </a:moveTo>
                  <a:cubicBezTo>
                    <a:pt x="116" y="62"/>
                    <a:pt x="116" y="63"/>
                    <a:pt x="116" y="63"/>
                  </a:cubicBezTo>
                  <a:cubicBezTo>
                    <a:pt x="116" y="63"/>
                    <a:pt x="117" y="63"/>
                    <a:pt x="117" y="63"/>
                  </a:cubicBezTo>
                  <a:cubicBezTo>
                    <a:pt x="116" y="63"/>
                    <a:pt x="115" y="63"/>
                    <a:pt x="115" y="62"/>
                  </a:cubicBezTo>
                  <a:close/>
                  <a:moveTo>
                    <a:pt x="115" y="99"/>
                  </a:moveTo>
                  <a:cubicBezTo>
                    <a:pt x="115" y="99"/>
                    <a:pt x="115" y="99"/>
                    <a:pt x="115" y="99"/>
                  </a:cubicBezTo>
                  <a:cubicBezTo>
                    <a:pt x="116" y="98"/>
                    <a:pt x="115" y="96"/>
                    <a:pt x="117" y="97"/>
                  </a:cubicBezTo>
                  <a:cubicBezTo>
                    <a:pt x="116" y="98"/>
                    <a:pt x="116" y="99"/>
                    <a:pt x="116" y="101"/>
                  </a:cubicBezTo>
                  <a:cubicBezTo>
                    <a:pt x="115" y="101"/>
                    <a:pt x="115" y="101"/>
                    <a:pt x="115" y="101"/>
                  </a:cubicBezTo>
                  <a:cubicBezTo>
                    <a:pt x="115" y="101"/>
                    <a:pt x="115" y="100"/>
                    <a:pt x="115" y="100"/>
                  </a:cubicBezTo>
                  <a:cubicBezTo>
                    <a:pt x="115" y="100"/>
                    <a:pt x="115" y="99"/>
                    <a:pt x="115" y="99"/>
                  </a:cubicBezTo>
                  <a:close/>
                  <a:moveTo>
                    <a:pt x="115" y="74"/>
                  </a:moveTo>
                  <a:cubicBezTo>
                    <a:pt x="115" y="74"/>
                    <a:pt x="115" y="73"/>
                    <a:pt x="115" y="73"/>
                  </a:cubicBezTo>
                  <a:cubicBezTo>
                    <a:pt x="115" y="73"/>
                    <a:pt x="115" y="73"/>
                    <a:pt x="115" y="73"/>
                  </a:cubicBezTo>
                  <a:cubicBezTo>
                    <a:pt x="115" y="73"/>
                    <a:pt x="115" y="74"/>
                    <a:pt x="115" y="74"/>
                  </a:cubicBezTo>
                  <a:close/>
                  <a:moveTo>
                    <a:pt x="115" y="74"/>
                  </a:moveTo>
                  <a:cubicBezTo>
                    <a:pt x="115" y="75"/>
                    <a:pt x="116" y="75"/>
                    <a:pt x="116" y="76"/>
                  </a:cubicBezTo>
                  <a:cubicBezTo>
                    <a:pt x="115" y="76"/>
                    <a:pt x="115" y="75"/>
                    <a:pt x="115" y="74"/>
                  </a:cubicBezTo>
                  <a:cubicBezTo>
                    <a:pt x="115" y="75"/>
                    <a:pt x="115" y="74"/>
                    <a:pt x="115" y="74"/>
                  </a:cubicBezTo>
                  <a:close/>
                  <a:moveTo>
                    <a:pt x="116" y="79"/>
                  </a:moveTo>
                  <a:cubicBezTo>
                    <a:pt x="115" y="79"/>
                    <a:pt x="115" y="78"/>
                    <a:pt x="115" y="77"/>
                  </a:cubicBezTo>
                  <a:cubicBezTo>
                    <a:pt x="116" y="78"/>
                    <a:pt x="116" y="79"/>
                    <a:pt x="116" y="79"/>
                  </a:cubicBezTo>
                  <a:close/>
                  <a:moveTo>
                    <a:pt x="115" y="66"/>
                  </a:moveTo>
                  <a:cubicBezTo>
                    <a:pt x="115" y="67"/>
                    <a:pt x="116" y="69"/>
                    <a:pt x="116" y="70"/>
                  </a:cubicBezTo>
                  <a:cubicBezTo>
                    <a:pt x="115" y="69"/>
                    <a:pt x="115" y="68"/>
                    <a:pt x="114" y="68"/>
                  </a:cubicBezTo>
                  <a:cubicBezTo>
                    <a:pt x="114" y="68"/>
                    <a:pt x="114" y="68"/>
                    <a:pt x="113" y="68"/>
                  </a:cubicBezTo>
                  <a:cubicBezTo>
                    <a:pt x="113" y="67"/>
                    <a:pt x="113" y="66"/>
                    <a:pt x="113" y="65"/>
                  </a:cubicBezTo>
                  <a:cubicBezTo>
                    <a:pt x="113" y="65"/>
                    <a:pt x="112" y="65"/>
                    <a:pt x="112" y="65"/>
                  </a:cubicBezTo>
                  <a:cubicBezTo>
                    <a:pt x="112" y="64"/>
                    <a:pt x="112" y="64"/>
                    <a:pt x="113" y="64"/>
                  </a:cubicBezTo>
                  <a:cubicBezTo>
                    <a:pt x="112" y="64"/>
                    <a:pt x="112" y="62"/>
                    <a:pt x="111" y="62"/>
                  </a:cubicBezTo>
                  <a:cubicBezTo>
                    <a:pt x="111" y="61"/>
                    <a:pt x="111" y="61"/>
                    <a:pt x="112" y="61"/>
                  </a:cubicBezTo>
                  <a:cubicBezTo>
                    <a:pt x="112" y="61"/>
                    <a:pt x="114" y="61"/>
                    <a:pt x="114" y="62"/>
                  </a:cubicBezTo>
                  <a:cubicBezTo>
                    <a:pt x="113" y="62"/>
                    <a:pt x="113" y="61"/>
                    <a:pt x="112" y="62"/>
                  </a:cubicBezTo>
                  <a:cubicBezTo>
                    <a:pt x="112" y="63"/>
                    <a:pt x="113" y="63"/>
                    <a:pt x="113" y="64"/>
                  </a:cubicBezTo>
                  <a:cubicBezTo>
                    <a:pt x="113" y="64"/>
                    <a:pt x="113" y="64"/>
                    <a:pt x="114" y="64"/>
                  </a:cubicBezTo>
                  <a:cubicBezTo>
                    <a:pt x="114" y="64"/>
                    <a:pt x="114" y="65"/>
                    <a:pt x="114" y="65"/>
                  </a:cubicBezTo>
                  <a:cubicBezTo>
                    <a:pt x="114" y="65"/>
                    <a:pt x="114" y="65"/>
                    <a:pt x="114" y="66"/>
                  </a:cubicBezTo>
                  <a:cubicBezTo>
                    <a:pt x="114" y="66"/>
                    <a:pt x="115" y="66"/>
                    <a:pt x="115" y="66"/>
                  </a:cubicBezTo>
                  <a:close/>
                  <a:moveTo>
                    <a:pt x="114" y="71"/>
                  </a:moveTo>
                  <a:cubicBezTo>
                    <a:pt x="114" y="71"/>
                    <a:pt x="114" y="72"/>
                    <a:pt x="114" y="72"/>
                  </a:cubicBezTo>
                  <a:cubicBezTo>
                    <a:pt x="114" y="72"/>
                    <a:pt x="114" y="72"/>
                    <a:pt x="114" y="71"/>
                  </a:cubicBezTo>
                  <a:close/>
                  <a:moveTo>
                    <a:pt x="113" y="69"/>
                  </a:moveTo>
                  <a:cubicBezTo>
                    <a:pt x="113" y="69"/>
                    <a:pt x="113" y="69"/>
                    <a:pt x="113" y="69"/>
                  </a:cubicBezTo>
                  <a:cubicBezTo>
                    <a:pt x="113" y="70"/>
                    <a:pt x="113" y="69"/>
                    <a:pt x="113" y="69"/>
                  </a:cubicBezTo>
                  <a:close/>
                  <a:moveTo>
                    <a:pt x="113" y="99"/>
                  </a:moveTo>
                  <a:cubicBezTo>
                    <a:pt x="113" y="100"/>
                    <a:pt x="113" y="101"/>
                    <a:pt x="112" y="101"/>
                  </a:cubicBezTo>
                  <a:cubicBezTo>
                    <a:pt x="112" y="101"/>
                    <a:pt x="113" y="100"/>
                    <a:pt x="113" y="99"/>
                  </a:cubicBezTo>
                  <a:close/>
                  <a:moveTo>
                    <a:pt x="112" y="89"/>
                  </a:moveTo>
                  <a:cubicBezTo>
                    <a:pt x="112" y="90"/>
                    <a:pt x="111" y="90"/>
                    <a:pt x="111" y="90"/>
                  </a:cubicBezTo>
                  <a:cubicBezTo>
                    <a:pt x="111" y="90"/>
                    <a:pt x="112" y="90"/>
                    <a:pt x="112" y="91"/>
                  </a:cubicBezTo>
                  <a:cubicBezTo>
                    <a:pt x="112" y="92"/>
                    <a:pt x="112" y="93"/>
                    <a:pt x="111" y="93"/>
                  </a:cubicBezTo>
                  <a:cubicBezTo>
                    <a:pt x="111" y="93"/>
                    <a:pt x="111" y="93"/>
                    <a:pt x="110" y="93"/>
                  </a:cubicBezTo>
                  <a:cubicBezTo>
                    <a:pt x="111" y="91"/>
                    <a:pt x="110" y="89"/>
                    <a:pt x="110" y="87"/>
                  </a:cubicBezTo>
                  <a:cubicBezTo>
                    <a:pt x="110" y="87"/>
                    <a:pt x="110" y="88"/>
                    <a:pt x="109" y="89"/>
                  </a:cubicBezTo>
                  <a:cubicBezTo>
                    <a:pt x="109" y="88"/>
                    <a:pt x="110" y="87"/>
                    <a:pt x="110" y="86"/>
                  </a:cubicBezTo>
                  <a:cubicBezTo>
                    <a:pt x="110" y="86"/>
                    <a:pt x="110" y="86"/>
                    <a:pt x="110" y="86"/>
                  </a:cubicBezTo>
                  <a:cubicBezTo>
                    <a:pt x="111" y="86"/>
                    <a:pt x="111" y="86"/>
                    <a:pt x="111" y="85"/>
                  </a:cubicBezTo>
                  <a:cubicBezTo>
                    <a:pt x="111" y="85"/>
                    <a:pt x="111" y="85"/>
                    <a:pt x="111" y="85"/>
                  </a:cubicBezTo>
                  <a:cubicBezTo>
                    <a:pt x="111" y="84"/>
                    <a:pt x="111" y="82"/>
                    <a:pt x="112" y="83"/>
                  </a:cubicBezTo>
                  <a:cubicBezTo>
                    <a:pt x="112" y="84"/>
                    <a:pt x="112" y="84"/>
                    <a:pt x="112" y="84"/>
                  </a:cubicBezTo>
                  <a:cubicBezTo>
                    <a:pt x="113" y="85"/>
                    <a:pt x="112" y="87"/>
                    <a:pt x="112" y="89"/>
                  </a:cubicBezTo>
                  <a:cubicBezTo>
                    <a:pt x="112" y="89"/>
                    <a:pt x="112" y="89"/>
                    <a:pt x="111" y="89"/>
                  </a:cubicBezTo>
                  <a:cubicBezTo>
                    <a:pt x="111" y="89"/>
                    <a:pt x="112" y="89"/>
                    <a:pt x="112" y="89"/>
                  </a:cubicBezTo>
                  <a:close/>
                  <a:moveTo>
                    <a:pt x="110" y="96"/>
                  </a:moveTo>
                  <a:cubicBezTo>
                    <a:pt x="110" y="96"/>
                    <a:pt x="111" y="96"/>
                    <a:pt x="111" y="96"/>
                  </a:cubicBezTo>
                  <a:cubicBezTo>
                    <a:pt x="111" y="97"/>
                    <a:pt x="111" y="97"/>
                    <a:pt x="110" y="97"/>
                  </a:cubicBezTo>
                  <a:cubicBezTo>
                    <a:pt x="110" y="97"/>
                    <a:pt x="110" y="97"/>
                    <a:pt x="110" y="96"/>
                  </a:cubicBezTo>
                  <a:close/>
                  <a:moveTo>
                    <a:pt x="111" y="98"/>
                  </a:moveTo>
                  <a:cubicBezTo>
                    <a:pt x="111" y="98"/>
                    <a:pt x="111" y="98"/>
                    <a:pt x="110" y="98"/>
                  </a:cubicBezTo>
                  <a:cubicBezTo>
                    <a:pt x="110" y="98"/>
                    <a:pt x="110" y="98"/>
                    <a:pt x="111" y="98"/>
                  </a:cubicBezTo>
                  <a:close/>
                  <a:moveTo>
                    <a:pt x="111" y="99"/>
                  </a:moveTo>
                  <a:cubicBezTo>
                    <a:pt x="111" y="99"/>
                    <a:pt x="111" y="99"/>
                    <a:pt x="111" y="99"/>
                  </a:cubicBezTo>
                  <a:cubicBezTo>
                    <a:pt x="111" y="99"/>
                    <a:pt x="111" y="100"/>
                    <a:pt x="111" y="100"/>
                  </a:cubicBezTo>
                  <a:cubicBezTo>
                    <a:pt x="111" y="99"/>
                    <a:pt x="111" y="99"/>
                    <a:pt x="111" y="99"/>
                  </a:cubicBezTo>
                  <a:close/>
                  <a:moveTo>
                    <a:pt x="105" y="94"/>
                  </a:moveTo>
                  <a:cubicBezTo>
                    <a:pt x="106" y="93"/>
                    <a:pt x="106" y="92"/>
                    <a:pt x="106" y="91"/>
                  </a:cubicBezTo>
                  <a:cubicBezTo>
                    <a:pt x="106" y="91"/>
                    <a:pt x="106" y="91"/>
                    <a:pt x="107" y="91"/>
                  </a:cubicBezTo>
                  <a:cubicBezTo>
                    <a:pt x="107" y="91"/>
                    <a:pt x="107" y="91"/>
                    <a:pt x="107" y="92"/>
                  </a:cubicBezTo>
                  <a:cubicBezTo>
                    <a:pt x="107" y="92"/>
                    <a:pt x="107" y="92"/>
                    <a:pt x="107" y="92"/>
                  </a:cubicBezTo>
                  <a:cubicBezTo>
                    <a:pt x="107" y="93"/>
                    <a:pt x="107" y="93"/>
                    <a:pt x="107" y="93"/>
                  </a:cubicBezTo>
                  <a:cubicBezTo>
                    <a:pt x="107" y="93"/>
                    <a:pt x="106" y="93"/>
                    <a:pt x="106" y="93"/>
                  </a:cubicBezTo>
                  <a:cubicBezTo>
                    <a:pt x="107" y="93"/>
                    <a:pt x="107" y="93"/>
                    <a:pt x="107" y="94"/>
                  </a:cubicBezTo>
                  <a:cubicBezTo>
                    <a:pt x="107" y="93"/>
                    <a:pt x="108" y="94"/>
                    <a:pt x="108" y="93"/>
                  </a:cubicBezTo>
                  <a:cubicBezTo>
                    <a:pt x="108" y="93"/>
                    <a:pt x="108" y="92"/>
                    <a:pt x="108" y="92"/>
                  </a:cubicBezTo>
                  <a:cubicBezTo>
                    <a:pt x="109" y="92"/>
                    <a:pt x="109" y="94"/>
                    <a:pt x="109" y="94"/>
                  </a:cubicBezTo>
                  <a:cubicBezTo>
                    <a:pt x="108" y="94"/>
                    <a:pt x="107" y="94"/>
                    <a:pt x="107" y="94"/>
                  </a:cubicBezTo>
                  <a:cubicBezTo>
                    <a:pt x="106" y="94"/>
                    <a:pt x="106" y="94"/>
                    <a:pt x="105" y="94"/>
                  </a:cubicBezTo>
                  <a:cubicBezTo>
                    <a:pt x="105" y="94"/>
                    <a:pt x="105" y="94"/>
                    <a:pt x="105" y="94"/>
                  </a:cubicBezTo>
                  <a:close/>
                  <a:moveTo>
                    <a:pt x="104" y="97"/>
                  </a:moveTo>
                  <a:cubicBezTo>
                    <a:pt x="105" y="97"/>
                    <a:pt x="105" y="97"/>
                    <a:pt x="105" y="96"/>
                  </a:cubicBezTo>
                  <a:cubicBezTo>
                    <a:pt x="106" y="97"/>
                    <a:pt x="105" y="98"/>
                    <a:pt x="104" y="98"/>
                  </a:cubicBezTo>
                  <a:cubicBezTo>
                    <a:pt x="104" y="98"/>
                    <a:pt x="104" y="97"/>
                    <a:pt x="104" y="97"/>
                  </a:cubicBezTo>
                  <a:close/>
                  <a:moveTo>
                    <a:pt x="104" y="94"/>
                  </a:moveTo>
                  <a:cubicBezTo>
                    <a:pt x="104" y="93"/>
                    <a:pt x="104" y="94"/>
                    <a:pt x="104" y="93"/>
                  </a:cubicBezTo>
                  <a:cubicBezTo>
                    <a:pt x="104" y="93"/>
                    <a:pt x="104" y="93"/>
                    <a:pt x="104" y="93"/>
                  </a:cubicBezTo>
                  <a:cubicBezTo>
                    <a:pt x="105" y="93"/>
                    <a:pt x="105" y="94"/>
                    <a:pt x="104" y="94"/>
                  </a:cubicBezTo>
                  <a:close/>
                  <a:moveTo>
                    <a:pt x="102" y="78"/>
                  </a:moveTo>
                  <a:cubicBezTo>
                    <a:pt x="102" y="78"/>
                    <a:pt x="103" y="78"/>
                    <a:pt x="103" y="78"/>
                  </a:cubicBezTo>
                  <a:cubicBezTo>
                    <a:pt x="103" y="78"/>
                    <a:pt x="103" y="78"/>
                    <a:pt x="103" y="77"/>
                  </a:cubicBezTo>
                  <a:cubicBezTo>
                    <a:pt x="103" y="77"/>
                    <a:pt x="103" y="77"/>
                    <a:pt x="103" y="77"/>
                  </a:cubicBezTo>
                  <a:cubicBezTo>
                    <a:pt x="103" y="78"/>
                    <a:pt x="104" y="79"/>
                    <a:pt x="103" y="79"/>
                  </a:cubicBezTo>
                  <a:cubicBezTo>
                    <a:pt x="103" y="80"/>
                    <a:pt x="103" y="80"/>
                    <a:pt x="103" y="80"/>
                  </a:cubicBezTo>
                  <a:cubicBezTo>
                    <a:pt x="103" y="81"/>
                    <a:pt x="103" y="81"/>
                    <a:pt x="103" y="82"/>
                  </a:cubicBezTo>
                  <a:cubicBezTo>
                    <a:pt x="102" y="82"/>
                    <a:pt x="102" y="82"/>
                    <a:pt x="102" y="82"/>
                  </a:cubicBezTo>
                  <a:cubicBezTo>
                    <a:pt x="102" y="80"/>
                    <a:pt x="103" y="79"/>
                    <a:pt x="102" y="78"/>
                  </a:cubicBezTo>
                  <a:close/>
                  <a:moveTo>
                    <a:pt x="102" y="64"/>
                  </a:moveTo>
                  <a:cubicBezTo>
                    <a:pt x="103" y="65"/>
                    <a:pt x="103" y="66"/>
                    <a:pt x="104" y="66"/>
                  </a:cubicBezTo>
                  <a:cubicBezTo>
                    <a:pt x="104" y="66"/>
                    <a:pt x="103" y="66"/>
                    <a:pt x="103" y="66"/>
                  </a:cubicBezTo>
                  <a:cubicBezTo>
                    <a:pt x="104" y="67"/>
                    <a:pt x="105" y="67"/>
                    <a:pt x="105" y="68"/>
                  </a:cubicBezTo>
                  <a:cubicBezTo>
                    <a:pt x="105" y="69"/>
                    <a:pt x="105" y="69"/>
                    <a:pt x="106" y="69"/>
                  </a:cubicBezTo>
                  <a:cubicBezTo>
                    <a:pt x="106" y="69"/>
                    <a:pt x="106" y="70"/>
                    <a:pt x="106" y="70"/>
                  </a:cubicBezTo>
                  <a:cubicBezTo>
                    <a:pt x="105" y="70"/>
                    <a:pt x="105" y="69"/>
                    <a:pt x="104" y="69"/>
                  </a:cubicBezTo>
                  <a:cubicBezTo>
                    <a:pt x="104" y="69"/>
                    <a:pt x="104" y="69"/>
                    <a:pt x="104" y="68"/>
                  </a:cubicBezTo>
                  <a:cubicBezTo>
                    <a:pt x="102" y="68"/>
                    <a:pt x="102" y="66"/>
                    <a:pt x="102" y="64"/>
                  </a:cubicBezTo>
                  <a:close/>
                  <a:moveTo>
                    <a:pt x="107" y="78"/>
                  </a:moveTo>
                  <a:cubicBezTo>
                    <a:pt x="106" y="78"/>
                    <a:pt x="106" y="78"/>
                    <a:pt x="106" y="78"/>
                  </a:cubicBezTo>
                  <a:cubicBezTo>
                    <a:pt x="107" y="78"/>
                    <a:pt x="107" y="78"/>
                    <a:pt x="107" y="78"/>
                  </a:cubicBezTo>
                  <a:cubicBezTo>
                    <a:pt x="107" y="78"/>
                    <a:pt x="106" y="78"/>
                    <a:pt x="107" y="78"/>
                  </a:cubicBezTo>
                  <a:close/>
                  <a:moveTo>
                    <a:pt x="107" y="78"/>
                  </a:moveTo>
                  <a:cubicBezTo>
                    <a:pt x="107" y="79"/>
                    <a:pt x="107" y="79"/>
                    <a:pt x="107" y="79"/>
                  </a:cubicBezTo>
                  <a:cubicBezTo>
                    <a:pt x="107" y="78"/>
                    <a:pt x="107" y="77"/>
                    <a:pt x="107" y="77"/>
                  </a:cubicBezTo>
                  <a:cubicBezTo>
                    <a:pt x="108" y="76"/>
                    <a:pt x="108" y="76"/>
                    <a:pt x="108" y="76"/>
                  </a:cubicBezTo>
                  <a:cubicBezTo>
                    <a:pt x="108" y="76"/>
                    <a:pt x="109" y="76"/>
                    <a:pt x="109" y="76"/>
                  </a:cubicBezTo>
                  <a:cubicBezTo>
                    <a:pt x="109" y="78"/>
                    <a:pt x="109" y="79"/>
                    <a:pt x="109" y="80"/>
                  </a:cubicBezTo>
                  <a:cubicBezTo>
                    <a:pt x="108" y="80"/>
                    <a:pt x="108" y="80"/>
                    <a:pt x="108" y="80"/>
                  </a:cubicBezTo>
                  <a:cubicBezTo>
                    <a:pt x="108" y="81"/>
                    <a:pt x="108" y="81"/>
                    <a:pt x="108" y="81"/>
                  </a:cubicBezTo>
                  <a:cubicBezTo>
                    <a:pt x="108" y="82"/>
                    <a:pt x="108" y="84"/>
                    <a:pt x="108" y="84"/>
                  </a:cubicBezTo>
                  <a:cubicBezTo>
                    <a:pt x="107" y="84"/>
                    <a:pt x="107" y="83"/>
                    <a:pt x="107" y="82"/>
                  </a:cubicBezTo>
                  <a:cubicBezTo>
                    <a:pt x="106" y="82"/>
                    <a:pt x="106" y="81"/>
                    <a:pt x="106" y="81"/>
                  </a:cubicBezTo>
                  <a:cubicBezTo>
                    <a:pt x="107" y="81"/>
                    <a:pt x="107" y="81"/>
                    <a:pt x="107" y="81"/>
                  </a:cubicBezTo>
                  <a:cubicBezTo>
                    <a:pt x="107" y="80"/>
                    <a:pt x="107" y="80"/>
                    <a:pt x="107" y="79"/>
                  </a:cubicBezTo>
                  <a:cubicBezTo>
                    <a:pt x="107" y="79"/>
                    <a:pt x="107" y="79"/>
                    <a:pt x="107" y="79"/>
                  </a:cubicBezTo>
                  <a:cubicBezTo>
                    <a:pt x="107" y="79"/>
                    <a:pt x="106" y="79"/>
                    <a:pt x="106" y="79"/>
                  </a:cubicBezTo>
                  <a:cubicBezTo>
                    <a:pt x="106" y="79"/>
                    <a:pt x="107" y="79"/>
                    <a:pt x="107" y="78"/>
                  </a:cubicBezTo>
                  <a:close/>
                  <a:moveTo>
                    <a:pt x="107" y="59"/>
                  </a:moveTo>
                  <a:cubicBezTo>
                    <a:pt x="107" y="59"/>
                    <a:pt x="107" y="59"/>
                    <a:pt x="107" y="59"/>
                  </a:cubicBezTo>
                  <a:cubicBezTo>
                    <a:pt x="107" y="59"/>
                    <a:pt x="107" y="59"/>
                    <a:pt x="107" y="59"/>
                  </a:cubicBezTo>
                  <a:close/>
                  <a:moveTo>
                    <a:pt x="108" y="62"/>
                  </a:moveTo>
                  <a:cubicBezTo>
                    <a:pt x="108" y="62"/>
                    <a:pt x="108" y="62"/>
                    <a:pt x="108" y="62"/>
                  </a:cubicBezTo>
                  <a:cubicBezTo>
                    <a:pt x="108" y="62"/>
                    <a:pt x="108" y="62"/>
                    <a:pt x="108" y="63"/>
                  </a:cubicBezTo>
                  <a:cubicBezTo>
                    <a:pt x="108" y="63"/>
                    <a:pt x="108" y="62"/>
                    <a:pt x="108" y="62"/>
                  </a:cubicBezTo>
                  <a:close/>
                  <a:moveTo>
                    <a:pt x="108" y="62"/>
                  </a:moveTo>
                  <a:cubicBezTo>
                    <a:pt x="108" y="62"/>
                    <a:pt x="109" y="62"/>
                    <a:pt x="109" y="62"/>
                  </a:cubicBezTo>
                  <a:cubicBezTo>
                    <a:pt x="108" y="63"/>
                    <a:pt x="108" y="62"/>
                    <a:pt x="108" y="62"/>
                  </a:cubicBezTo>
                  <a:cubicBezTo>
                    <a:pt x="108" y="62"/>
                    <a:pt x="108" y="62"/>
                    <a:pt x="108" y="62"/>
                  </a:cubicBezTo>
                  <a:close/>
                  <a:moveTo>
                    <a:pt x="109" y="79"/>
                  </a:moveTo>
                  <a:cubicBezTo>
                    <a:pt x="110" y="79"/>
                    <a:pt x="110" y="78"/>
                    <a:pt x="110" y="78"/>
                  </a:cubicBezTo>
                  <a:cubicBezTo>
                    <a:pt x="110" y="78"/>
                    <a:pt x="110" y="78"/>
                    <a:pt x="110" y="78"/>
                  </a:cubicBezTo>
                  <a:cubicBezTo>
                    <a:pt x="110" y="78"/>
                    <a:pt x="110" y="79"/>
                    <a:pt x="110" y="80"/>
                  </a:cubicBezTo>
                  <a:cubicBezTo>
                    <a:pt x="109" y="80"/>
                    <a:pt x="109" y="79"/>
                    <a:pt x="109" y="79"/>
                  </a:cubicBezTo>
                  <a:close/>
                  <a:moveTo>
                    <a:pt x="109" y="84"/>
                  </a:moveTo>
                  <a:cubicBezTo>
                    <a:pt x="109" y="84"/>
                    <a:pt x="109" y="83"/>
                    <a:pt x="109" y="82"/>
                  </a:cubicBezTo>
                  <a:cubicBezTo>
                    <a:pt x="110" y="82"/>
                    <a:pt x="109" y="83"/>
                    <a:pt x="109" y="84"/>
                  </a:cubicBezTo>
                  <a:close/>
                  <a:moveTo>
                    <a:pt x="110" y="62"/>
                  </a:moveTo>
                  <a:cubicBezTo>
                    <a:pt x="110" y="62"/>
                    <a:pt x="110" y="62"/>
                    <a:pt x="110" y="61"/>
                  </a:cubicBezTo>
                  <a:cubicBezTo>
                    <a:pt x="110" y="61"/>
                    <a:pt x="110" y="62"/>
                    <a:pt x="110" y="62"/>
                  </a:cubicBezTo>
                  <a:close/>
                  <a:moveTo>
                    <a:pt x="110" y="61"/>
                  </a:moveTo>
                  <a:cubicBezTo>
                    <a:pt x="110" y="61"/>
                    <a:pt x="110" y="60"/>
                    <a:pt x="110" y="61"/>
                  </a:cubicBezTo>
                  <a:cubicBezTo>
                    <a:pt x="110" y="61"/>
                    <a:pt x="109" y="60"/>
                    <a:pt x="109" y="60"/>
                  </a:cubicBezTo>
                  <a:cubicBezTo>
                    <a:pt x="110" y="60"/>
                    <a:pt x="110" y="60"/>
                    <a:pt x="110" y="61"/>
                  </a:cubicBezTo>
                  <a:close/>
                  <a:moveTo>
                    <a:pt x="109" y="59"/>
                  </a:moveTo>
                  <a:cubicBezTo>
                    <a:pt x="109" y="59"/>
                    <a:pt x="109" y="59"/>
                    <a:pt x="110" y="59"/>
                  </a:cubicBezTo>
                  <a:cubicBezTo>
                    <a:pt x="110" y="59"/>
                    <a:pt x="109" y="60"/>
                    <a:pt x="109" y="59"/>
                  </a:cubicBezTo>
                  <a:close/>
                  <a:moveTo>
                    <a:pt x="110" y="65"/>
                  </a:moveTo>
                  <a:cubicBezTo>
                    <a:pt x="109" y="64"/>
                    <a:pt x="109" y="63"/>
                    <a:pt x="109" y="63"/>
                  </a:cubicBezTo>
                  <a:cubicBezTo>
                    <a:pt x="109" y="63"/>
                    <a:pt x="109" y="64"/>
                    <a:pt x="110" y="65"/>
                  </a:cubicBezTo>
                  <a:close/>
                  <a:moveTo>
                    <a:pt x="109" y="74"/>
                  </a:moveTo>
                  <a:cubicBezTo>
                    <a:pt x="109" y="74"/>
                    <a:pt x="109" y="74"/>
                    <a:pt x="109" y="74"/>
                  </a:cubicBezTo>
                  <a:cubicBezTo>
                    <a:pt x="109" y="74"/>
                    <a:pt x="109" y="75"/>
                    <a:pt x="109" y="75"/>
                  </a:cubicBezTo>
                  <a:cubicBezTo>
                    <a:pt x="109" y="75"/>
                    <a:pt x="109" y="75"/>
                    <a:pt x="108" y="75"/>
                  </a:cubicBezTo>
                  <a:cubicBezTo>
                    <a:pt x="109" y="74"/>
                    <a:pt x="108" y="74"/>
                    <a:pt x="109" y="74"/>
                  </a:cubicBezTo>
                  <a:cubicBezTo>
                    <a:pt x="109" y="74"/>
                    <a:pt x="109" y="74"/>
                    <a:pt x="109" y="74"/>
                  </a:cubicBezTo>
                  <a:close/>
                  <a:moveTo>
                    <a:pt x="107" y="89"/>
                  </a:moveTo>
                  <a:cubicBezTo>
                    <a:pt x="106" y="89"/>
                    <a:pt x="105" y="87"/>
                    <a:pt x="106" y="86"/>
                  </a:cubicBezTo>
                  <a:cubicBezTo>
                    <a:pt x="106" y="85"/>
                    <a:pt x="106" y="85"/>
                    <a:pt x="106" y="85"/>
                  </a:cubicBezTo>
                  <a:cubicBezTo>
                    <a:pt x="107" y="85"/>
                    <a:pt x="107" y="87"/>
                    <a:pt x="107" y="88"/>
                  </a:cubicBezTo>
                  <a:cubicBezTo>
                    <a:pt x="107" y="88"/>
                    <a:pt x="107" y="87"/>
                    <a:pt x="107" y="87"/>
                  </a:cubicBezTo>
                  <a:cubicBezTo>
                    <a:pt x="108" y="87"/>
                    <a:pt x="108" y="87"/>
                    <a:pt x="108" y="87"/>
                  </a:cubicBezTo>
                  <a:cubicBezTo>
                    <a:pt x="108" y="87"/>
                    <a:pt x="108" y="87"/>
                    <a:pt x="108" y="88"/>
                  </a:cubicBezTo>
                  <a:cubicBezTo>
                    <a:pt x="108" y="88"/>
                    <a:pt x="108" y="88"/>
                    <a:pt x="107" y="88"/>
                  </a:cubicBezTo>
                  <a:cubicBezTo>
                    <a:pt x="107" y="88"/>
                    <a:pt x="107" y="88"/>
                    <a:pt x="107" y="89"/>
                  </a:cubicBezTo>
                  <a:close/>
                  <a:moveTo>
                    <a:pt x="106" y="71"/>
                  </a:moveTo>
                  <a:cubicBezTo>
                    <a:pt x="106" y="71"/>
                    <a:pt x="106" y="71"/>
                    <a:pt x="106" y="72"/>
                  </a:cubicBezTo>
                  <a:cubicBezTo>
                    <a:pt x="106" y="72"/>
                    <a:pt x="106" y="71"/>
                    <a:pt x="106" y="71"/>
                  </a:cubicBezTo>
                  <a:close/>
                  <a:moveTo>
                    <a:pt x="105" y="62"/>
                  </a:moveTo>
                  <a:cubicBezTo>
                    <a:pt x="105" y="61"/>
                    <a:pt x="105" y="60"/>
                    <a:pt x="105" y="59"/>
                  </a:cubicBezTo>
                  <a:cubicBezTo>
                    <a:pt x="105" y="60"/>
                    <a:pt x="106" y="61"/>
                    <a:pt x="106" y="62"/>
                  </a:cubicBezTo>
                  <a:cubicBezTo>
                    <a:pt x="106" y="62"/>
                    <a:pt x="106" y="62"/>
                    <a:pt x="105" y="62"/>
                  </a:cubicBezTo>
                  <a:close/>
                  <a:moveTo>
                    <a:pt x="106" y="66"/>
                  </a:moveTo>
                  <a:cubicBezTo>
                    <a:pt x="105" y="67"/>
                    <a:pt x="105" y="66"/>
                    <a:pt x="105" y="66"/>
                  </a:cubicBezTo>
                  <a:cubicBezTo>
                    <a:pt x="104" y="66"/>
                    <a:pt x="105" y="66"/>
                    <a:pt x="105" y="66"/>
                  </a:cubicBezTo>
                  <a:cubicBezTo>
                    <a:pt x="105" y="66"/>
                    <a:pt x="106" y="66"/>
                    <a:pt x="106" y="66"/>
                  </a:cubicBezTo>
                  <a:close/>
                  <a:moveTo>
                    <a:pt x="104" y="72"/>
                  </a:moveTo>
                  <a:cubicBezTo>
                    <a:pt x="104" y="72"/>
                    <a:pt x="105" y="72"/>
                    <a:pt x="105" y="72"/>
                  </a:cubicBezTo>
                  <a:cubicBezTo>
                    <a:pt x="105" y="72"/>
                    <a:pt x="106" y="72"/>
                    <a:pt x="106" y="73"/>
                  </a:cubicBezTo>
                  <a:cubicBezTo>
                    <a:pt x="105" y="73"/>
                    <a:pt x="105" y="73"/>
                    <a:pt x="104" y="72"/>
                  </a:cubicBezTo>
                  <a:cubicBezTo>
                    <a:pt x="104" y="73"/>
                    <a:pt x="104" y="73"/>
                    <a:pt x="104" y="73"/>
                  </a:cubicBezTo>
                  <a:cubicBezTo>
                    <a:pt x="104" y="73"/>
                    <a:pt x="103" y="72"/>
                    <a:pt x="104" y="72"/>
                  </a:cubicBezTo>
                  <a:close/>
                  <a:moveTo>
                    <a:pt x="105" y="79"/>
                  </a:moveTo>
                  <a:cubicBezTo>
                    <a:pt x="105" y="80"/>
                    <a:pt x="105" y="80"/>
                    <a:pt x="105" y="80"/>
                  </a:cubicBezTo>
                  <a:cubicBezTo>
                    <a:pt x="104" y="80"/>
                    <a:pt x="104" y="80"/>
                    <a:pt x="104" y="79"/>
                  </a:cubicBezTo>
                  <a:lnTo>
                    <a:pt x="105" y="79"/>
                  </a:lnTo>
                  <a:close/>
                  <a:moveTo>
                    <a:pt x="105" y="78"/>
                  </a:moveTo>
                  <a:cubicBezTo>
                    <a:pt x="105" y="78"/>
                    <a:pt x="105" y="78"/>
                    <a:pt x="105" y="78"/>
                  </a:cubicBezTo>
                  <a:cubicBezTo>
                    <a:pt x="105" y="78"/>
                    <a:pt x="105" y="78"/>
                    <a:pt x="105" y="78"/>
                  </a:cubicBezTo>
                  <a:close/>
                  <a:moveTo>
                    <a:pt x="105" y="81"/>
                  </a:moveTo>
                  <a:cubicBezTo>
                    <a:pt x="105" y="81"/>
                    <a:pt x="105" y="81"/>
                    <a:pt x="105" y="81"/>
                  </a:cubicBezTo>
                  <a:cubicBezTo>
                    <a:pt x="105" y="82"/>
                    <a:pt x="105" y="81"/>
                    <a:pt x="105" y="81"/>
                  </a:cubicBezTo>
                  <a:cubicBezTo>
                    <a:pt x="105" y="81"/>
                    <a:pt x="105" y="81"/>
                    <a:pt x="105" y="81"/>
                  </a:cubicBezTo>
                  <a:close/>
                  <a:moveTo>
                    <a:pt x="105" y="82"/>
                  </a:moveTo>
                  <a:cubicBezTo>
                    <a:pt x="105" y="82"/>
                    <a:pt x="105" y="82"/>
                    <a:pt x="105" y="82"/>
                  </a:cubicBezTo>
                  <a:cubicBezTo>
                    <a:pt x="105" y="82"/>
                    <a:pt x="106" y="82"/>
                    <a:pt x="105" y="83"/>
                  </a:cubicBezTo>
                  <a:cubicBezTo>
                    <a:pt x="105" y="83"/>
                    <a:pt x="105" y="83"/>
                    <a:pt x="105" y="83"/>
                  </a:cubicBezTo>
                  <a:cubicBezTo>
                    <a:pt x="105" y="83"/>
                    <a:pt x="105" y="82"/>
                    <a:pt x="105" y="82"/>
                  </a:cubicBezTo>
                  <a:close/>
                  <a:moveTo>
                    <a:pt x="104" y="88"/>
                  </a:moveTo>
                  <a:cubicBezTo>
                    <a:pt x="104" y="88"/>
                    <a:pt x="104" y="87"/>
                    <a:pt x="104" y="87"/>
                  </a:cubicBezTo>
                  <a:cubicBezTo>
                    <a:pt x="105" y="87"/>
                    <a:pt x="105" y="88"/>
                    <a:pt x="104" y="88"/>
                  </a:cubicBezTo>
                  <a:close/>
                  <a:moveTo>
                    <a:pt x="104" y="85"/>
                  </a:moveTo>
                  <a:cubicBezTo>
                    <a:pt x="105" y="85"/>
                    <a:pt x="105" y="85"/>
                    <a:pt x="105" y="84"/>
                  </a:cubicBezTo>
                  <a:cubicBezTo>
                    <a:pt x="105" y="84"/>
                    <a:pt x="105" y="85"/>
                    <a:pt x="106" y="85"/>
                  </a:cubicBezTo>
                  <a:cubicBezTo>
                    <a:pt x="105" y="86"/>
                    <a:pt x="105" y="86"/>
                    <a:pt x="104" y="85"/>
                  </a:cubicBezTo>
                  <a:close/>
                  <a:moveTo>
                    <a:pt x="109" y="89"/>
                  </a:moveTo>
                  <a:cubicBezTo>
                    <a:pt x="109" y="89"/>
                    <a:pt x="109" y="89"/>
                    <a:pt x="110" y="89"/>
                  </a:cubicBezTo>
                  <a:cubicBezTo>
                    <a:pt x="109" y="90"/>
                    <a:pt x="109" y="91"/>
                    <a:pt x="109" y="92"/>
                  </a:cubicBezTo>
                  <a:cubicBezTo>
                    <a:pt x="108" y="92"/>
                    <a:pt x="108" y="90"/>
                    <a:pt x="109" y="89"/>
                  </a:cubicBezTo>
                  <a:close/>
                  <a:moveTo>
                    <a:pt x="112" y="64"/>
                  </a:moveTo>
                  <a:cubicBezTo>
                    <a:pt x="111" y="64"/>
                    <a:pt x="111" y="64"/>
                    <a:pt x="111" y="64"/>
                  </a:cubicBezTo>
                  <a:cubicBezTo>
                    <a:pt x="111" y="64"/>
                    <a:pt x="111" y="64"/>
                    <a:pt x="111" y="64"/>
                  </a:cubicBezTo>
                  <a:cubicBezTo>
                    <a:pt x="111" y="64"/>
                    <a:pt x="111" y="64"/>
                    <a:pt x="112" y="64"/>
                  </a:cubicBezTo>
                  <a:close/>
                  <a:moveTo>
                    <a:pt x="112" y="68"/>
                  </a:moveTo>
                  <a:cubicBezTo>
                    <a:pt x="112" y="68"/>
                    <a:pt x="111" y="67"/>
                    <a:pt x="111" y="66"/>
                  </a:cubicBezTo>
                  <a:cubicBezTo>
                    <a:pt x="112" y="66"/>
                    <a:pt x="112" y="68"/>
                    <a:pt x="112" y="68"/>
                  </a:cubicBezTo>
                  <a:close/>
                  <a:moveTo>
                    <a:pt x="111" y="63"/>
                  </a:moveTo>
                  <a:cubicBezTo>
                    <a:pt x="111" y="63"/>
                    <a:pt x="110" y="63"/>
                    <a:pt x="111" y="62"/>
                  </a:cubicBezTo>
                  <a:cubicBezTo>
                    <a:pt x="111" y="62"/>
                    <a:pt x="111" y="63"/>
                    <a:pt x="111" y="63"/>
                  </a:cubicBezTo>
                  <a:close/>
                  <a:moveTo>
                    <a:pt x="113" y="58"/>
                  </a:moveTo>
                  <a:cubicBezTo>
                    <a:pt x="113" y="58"/>
                    <a:pt x="113" y="58"/>
                    <a:pt x="113" y="58"/>
                  </a:cubicBezTo>
                  <a:cubicBezTo>
                    <a:pt x="113" y="58"/>
                    <a:pt x="113" y="58"/>
                    <a:pt x="113" y="58"/>
                  </a:cubicBezTo>
                  <a:close/>
                  <a:moveTo>
                    <a:pt x="113" y="42"/>
                  </a:moveTo>
                  <a:cubicBezTo>
                    <a:pt x="113" y="42"/>
                    <a:pt x="113" y="41"/>
                    <a:pt x="112" y="41"/>
                  </a:cubicBezTo>
                  <a:cubicBezTo>
                    <a:pt x="113" y="41"/>
                    <a:pt x="113" y="41"/>
                    <a:pt x="113" y="42"/>
                  </a:cubicBezTo>
                  <a:close/>
                  <a:moveTo>
                    <a:pt x="113" y="54"/>
                  </a:moveTo>
                  <a:cubicBezTo>
                    <a:pt x="113" y="54"/>
                    <a:pt x="113" y="53"/>
                    <a:pt x="113" y="53"/>
                  </a:cubicBezTo>
                  <a:cubicBezTo>
                    <a:pt x="113" y="54"/>
                    <a:pt x="113" y="55"/>
                    <a:pt x="114" y="56"/>
                  </a:cubicBezTo>
                  <a:cubicBezTo>
                    <a:pt x="113" y="56"/>
                    <a:pt x="113" y="56"/>
                    <a:pt x="113" y="56"/>
                  </a:cubicBezTo>
                  <a:cubicBezTo>
                    <a:pt x="114" y="57"/>
                    <a:pt x="114" y="58"/>
                    <a:pt x="114" y="59"/>
                  </a:cubicBezTo>
                  <a:cubicBezTo>
                    <a:pt x="114" y="59"/>
                    <a:pt x="114" y="59"/>
                    <a:pt x="114" y="59"/>
                  </a:cubicBezTo>
                  <a:cubicBezTo>
                    <a:pt x="114" y="59"/>
                    <a:pt x="114" y="59"/>
                    <a:pt x="114" y="59"/>
                  </a:cubicBezTo>
                  <a:cubicBezTo>
                    <a:pt x="113" y="57"/>
                    <a:pt x="112" y="55"/>
                    <a:pt x="111" y="53"/>
                  </a:cubicBezTo>
                  <a:cubicBezTo>
                    <a:pt x="111" y="53"/>
                    <a:pt x="111" y="53"/>
                    <a:pt x="111" y="53"/>
                  </a:cubicBezTo>
                  <a:cubicBezTo>
                    <a:pt x="111" y="53"/>
                    <a:pt x="111" y="53"/>
                    <a:pt x="111" y="52"/>
                  </a:cubicBezTo>
                  <a:cubicBezTo>
                    <a:pt x="111" y="52"/>
                    <a:pt x="111" y="52"/>
                    <a:pt x="111" y="52"/>
                  </a:cubicBezTo>
                  <a:cubicBezTo>
                    <a:pt x="111" y="51"/>
                    <a:pt x="111" y="52"/>
                    <a:pt x="110" y="52"/>
                  </a:cubicBezTo>
                  <a:cubicBezTo>
                    <a:pt x="110" y="51"/>
                    <a:pt x="110" y="51"/>
                    <a:pt x="110" y="51"/>
                  </a:cubicBezTo>
                  <a:cubicBezTo>
                    <a:pt x="110" y="50"/>
                    <a:pt x="110" y="50"/>
                    <a:pt x="109" y="49"/>
                  </a:cubicBezTo>
                  <a:cubicBezTo>
                    <a:pt x="109" y="49"/>
                    <a:pt x="110" y="49"/>
                    <a:pt x="110" y="49"/>
                  </a:cubicBezTo>
                  <a:cubicBezTo>
                    <a:pt x="110" y="51"/>
                    <a:pt x="112" y="52"/>
                    <a:pt x="112" y="53"/>
                  </a:cubicBezTo>
                  <a:cubicBezTo>
                    <a:pt x="112" y="53"/>
                    <a:pt x="112" y="52"/>
                    <a:pt x="112" y="52"/>
                  </a:cubicBezTo>
                  <a:cubicBezTo>
                    <a:pt x="113" y="52"/>
                    <a:pt x="113" y="53"/>
                    <a:pt x="113" y="54"/>
                  </a:cubicBezTo>
                  <a:close/>
                  <a:moveTo>
                    <a:pt x="109" y="46"/>
                  </a:moveTo>
                  <a:cubicBezTo>
                    <a:pt x="111" y="46"/>
                    <a:pt x="111" y="47"/>
                    <a:pt x="111" y="48"/>
                  </a:cubicBezTo>
                  <a:cubicBezTo>
                    <a:pt x="110" y="48"/>
                    <a:pt x="109" y="47"/>
                    <a:pt x="109" y="46"/>
                  </a:cubicBezTo>
                  <a:close/>
                  <a:moveTo>
                    <a:pt x="112" y="49"/>
                  </a:moveTo>
                  <a:cubicBezTo>
                    <a:pt x="112" y="50"/>
                    <a:pt x="112" y="49"/>
                    <a:pt x="112" y="49"/>
                  </a:cubicBezTo>
                  <a:cubicBezTo>
                    <a:pt x="112" y="50"/>
                    <a:pt x="113" y="51"/>
                    <a:pt x="112" y="50"/>
                  </a:cubicBezTo>
                  <a:cubicBezTo>
                    <a:pt x="111" y="50"/>
                    <a:pt x="111" y="50"/>
                    <a:pt x="111" y="49"/>
                  </a:cubicBezTo>
                  <a:cubicBezTo>
                    <a:pt x="111" y="49"/>
                    <a:pt x="111" y="49"/>
                    <a:pt x="112" y="49"/>
                  </a:cubicBezTo>
                  <a:cubicBezTo>
                    <a:pt x="112" y="49"/>
                    <a:pt x="111" y="49"/>
                    <a:pt x="112" y="48"/>
                  </a:cubicBezTo>
                  <a:cubicBezTo>
                    <a:pt x="112" y="48"/>
                    <a:pt x="112" y="49"/>
                    <a:pt x="112" y="49"/>
                  </a:cubicBezTo>
                  <a:close/>
                  <a:moveTo>
                    <a:pt x="112" y="40"/>
                  </a:moveTo>
                  <a:cubicBezTo>
                    <a:pt x="111" y="39"/>
                    <a:pt x="111" y="39"/>
                    <a:pt x="110" y="38"/>
                  </a:cubicBezTo>
                  <a:cubicBezTo>
                    <a:pt x="111" y="38"/>
                    <a:pt x="112" y="39"/>
                    <a:pt x="112" y="40"/>
                  </a:cubicBezTo>
                  <a:close/>
                  <a:moveTo>
                    <a:pt x="106" y="36"/>
                  </a:moveTo>
                  <a:cubicBezTo>
                    <a:pt x="106" y="36"/>
                    <a:pt x="106" y="35"/>
                    <a:pt x="106" y="35"/>
                  </a:cubicBezTo>
                  <a:cubicBezTo>
                    <a:pt x="107" y="36"/>
                    <a:pt x="108" y="36"/>
                    <a:pt x="109" y="38"/>
                  </a:cubicBezTo>
                  <a:cubicBezTo>
                    <a:pt x="109" y="38"/>
                    <a:pt x="110" y="39"/>
                    <a:pt x="110" y="40"/>
                  </a:cubicBezTo>
                  <a:cubicBezTo>
                    <a:pt x="109" y="40"/>
                    <a:pt x="107" y="40"/>
                    <a:pt x="107" y="39"/>
                  </a:cubicBezTo>
                  <a:cubicBezTo>
                    <a:pt x="106" y="38"/>
                    <a:pt x="105" y="37"/>
                    <a:pt x="105" y="36"/>
                  </a:cubicBezTo>
                  <a:cubicBezTo>
                    <a:pt x="105" y="36"/>
                    <a:pt x="105" y="36"/>
                    <a:pt x="105" y="36"/>
                  </a:cubicBezTo>
                  <a:cubicBezTo>
                    <a:pt x="105" y="36"/>
                    <a:pt x="105" y="35"/>
                    <a:pt x="105" y="35"/>
                  </a:cubicBezTo>
                  <a:cubicBezTo>
                    <a:pt x="105" y="35"/>
                    <a:pt x="105" y="36"/>
                    <a:pt x="106" y="36"/>
                  </a:cubicBezTo>
                  <a:close/>
                  <a:moveTo>
                    <a:pt x="104" y="34"/>
                  </a:moveTo>
                  <a:cubicBezTo>
                    <a:pt x="104" y="34"/>
                    <a:pt x="105" y="34"/>
                    <a:pt x="105" y="34"/>
                  </a:cubicBezTo>
                  <a:cubicBezTo>
                    <a:pt x="105" y="34"/>
                    <a:pt x="105" y="34"/>
                    <a:pt x="105" y="35"/>
                  </a:cubicBezTo>
                  <a:cubicBezTo>
                    <a:pt x="104" y="34"/>
                    <a:pt x="104" y="35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lose/>
                  <a:moveTo>
                    <a:pt x="102" y="61"/>
                  </a:moveTo>
                  <a:cubicBezTo>
                    <a:pt x="103" y="62"/>
                    <a:pt x="104" y="63"/>
                    <a:pt x="104" y="64"/>
                  </a:cubicBezTo>
                  <a:cubicBezTo>
                    <a:pt x="104" y="64"/>
                    <a:pt x="104" y="64"/>
                    <a:pt x="105" y="64"/>
                  </a:cubicBezTo>
                  <a:cubicBezTo>
                    <a:pt x="105" y="65"/>
                    <a:pt x="105" y="65"/>
                    <a:pt x="105" y="66"/>
                  </a:cubicBezTo>
                  <a:cubicBezTo>
                    <a:pt x="104" y="66"/>
                    <a:pt x="104" y="65"/>
                    <a:pt x="104" y="65"/>
                  </a:cubicBezTo>
                  <a:cubicBezTo>
                    <a:pt x="103" y="64"/>
                    <a:pt x="102" y="63"/>
                    <a:pt x="102" y="62"/>
                  </a:cubicBezTo>
                  <a:cubicBezTo>
                    <a:pt x="102" y="62"/>
                    <a:pt x="102" y="62"/>
                    <a:pt x="102" y="61"/>
                  </a:cubicBezTo>
                  <a:close/>
                  <a:moveTo>
                    <a:pt x="102" y="70"/>
                  </a:moveTo>
                  <a:cubicBezTo>
                    <a:pt x="102" y="70"/>
                    <a:pt x="102" y="70"/>
                    <a:pt x="102" y="70"/>
                  </a:cubicBezTo>
                  <a:cubicBezTo>
                    <a:pt x="102" y="71"/>
                    <a:pt x="102" y="71"/>
                    <a:pt x="102" y="71"/>
                  </a:cubicBezTo>
                  <a:cubicBezTo>
                    <a:pt x="102" y="72"/>
                    <a:pt x="102" y="72"/>
                    <a:pt x="102" y="72"/>
                  </a:cubicBezTo>
                  <a:cubicBezTo>
                    <a:pt x="102" y="71"/>
                    <a:pt x="101" y="71"/>
                    <a:pt x="102" y="71"/>
                  </a:cubicBezTo>
                  <a:cubicBezTo>
                    <a:pt x="101" y="71"/>
                    <a:pt x="101" y="70"/>
                    <a:pt x="101" y="70"/>
                  </a:cubicBezTo>
                  <a:cubicBezTo>
                    <a:pt x="101" y="70"/>
                    <a:pt x="100" y="70"/>
                    <a:pt x="101" y="69"/>
                  </a:cubicBezTo>
                  <a:cubicBezTo>
                    <a:pt x="101" y="69"/>
                    <a:pt x="101" y="69"/>
                    <a:pt x="101" y="70"/>
                  </a:cubicBezTo>
                  <a:cubicBezTo>
                    <a:pt x="101" y="70"/>
                    <a:pt x="101" y="70"/>
                    <a:pt x="102" y="70"/>
                  </a:cubicBezTo>
                  <a:close/>
                  <a:moveTo>
                    <a:pt x="99" y="67"/>
                  </a:moveTo>
                  <a:cubicBezTo>
                    <a:pt x="100" y="66"/>
                    <a:pt x="100" y="66"/>
                    <a:pt x="100" y="66"/>
                  </a:cubicBezTo>
                  <a:cubicBezTo>
                    <a:pt x="100" y="67"/>
                    <a:pt x="101" y="68"/>
                    <a:pt x="101" y="69"/>
                  </a:cubicBezTo>
                  <a:cubicBezTo>
                    <a:pt x="99" y="69"/>
                    <a:pt x="100" y="67"/>
                    <a:pt x="99" y="67"/>
                  </a:cubicBezTo>
                  <a:close/>
                  <a:moveTo>
                    <a:pt x="100" y="57"/>
                  </a:moveTo>
                  <a:cubicBezTo>
                    <a:pt x="100" y="57"/>
                    <a:pt x="100" y="58"/>
                    <a:pt x="100" y="58"/>
                  </a:cubicBezTo>
                  <a:cubicBezTo>
                    <a:pt x="101" y="59"/>
                    <a:pt x="102" y="59"/>
                    <a:pt x="102" y="60"/>
                  </a:cubicBezTo>
                  <a:cubicBezTo>
                    <a:pt x="102" y="60"/>
                    <a:pt x="101" y="60"/>
                    <a:pt x="101" y="59"/>
                  </a:cubicBezTo>
                  <a:cubicBezTo>
                    <a:pt x="101" y="59"/>
                    <a:pt x="101" y="60"/>
                    <a:pt x="101" y="60"/>
                  </a:cubicBezTo>
                  <a:cubicBezTo>
                    <a:pt x="100" y="59"/>
                    <a:pt x="100" y="58"/>
                    <a:pt x="99" y="57"/>
                  </a:cubicBezTo>
                  <a:cubicBezTo>
                    <a:pt x="99" y="56"/>
                    <a:pt x="100" y="57"/>
                    <a:pt x="100" y="57"/>
                  </a:cubicBezTo>
                  <a:close/>
                  <a:moveTo>
                    <a:pt x="98" y="69"/>
                  </a:moveTo>
                  <a:cubicBezTo>
                    <a:pt x="98" y="69"/>
                    <a:pt x="99" y="69"/>
                    <a:pt x="99" y="70"/>
                  </a:cubicBezTo>
                  <a:cubicBezTo>
                    <a:pt x="98" y="70"/>
                    <a:pt x="98" y="70"/>
                    <a:pt x="98" y="69"/>
                  </a:cubicBezTo>
                  <a:close/>
                  <a:moveTo>
                    <a:pt x="98" y="70"/>
                  </a:moveTo>
                  <a:cubicBezTo>
                    <a:pt x="99" y="71"/>
                    <a:pt x="100" y="71"/>
                    <a:pt x="101" y="71"/>
                  </a:cubicBezTo>
                  <a:cubicBezTo>
                    <a:pt x="101" y="71"/>
                    <a:pt x="101" y="72"/>
                    <a:pt x="101" y="72"/>
                  </a:cubicBezTo>
                  <a:cubicBezTo>
                    <a:pt x="101" y="72"/>
                    <a:pt x="100" y="72"/>
                    <a:pt x="100" y="72"/>
                  </a:cubicBezTo>
                  <a:cubicBezTo>
                    <a:pt x="100" y="72"/>
                    <a:pt x="100" y="73"/>
                    <a:pt x="100" y="73"/>
                  </a:cubicBezTo>
                  <a:cubicBezTo>
                    <a:pt x="100" y="73"/>
                    <a:pt x="100" y="73"/>
                    <a:pt x="100" y="73"/>
                  </a:cubicBezTo>
                  <a:cubicBezTo>
                    <a:pt x="99" y="73"/>
                    <a:pt x="100" y="73"/>
                    <a:pt x="100" y="73"/>
                  </a:cubicBezTo>
                  <a:cubicBezTo>
                    <a:pt x="100" y="73"/>
                    <a:pt x="100" y="73"/>
                    <a:pt x="101" y="73"/>
                  </a:cubicBezTo>
                  <a:cubicBezTo>
                    <a:pt x="101" y="74"/>
                    <a:pt x="101" y="74"/>
                    <a:pt x="101" y="75"/>
                  </a:cubicBezTo>
                  <a:cubicBezTo>
                    <a:pt x="101" y="75"/>
                    <a:pt x="101" y="75"/>
                    <a:pt x="102" y="75"/>
                  </a:cubicBezTo>
                  <a:cubicBezTo>
                    <a:pt x="102" y="75"/>
                    <a:pt x="102" y="76"/>
                    <a:pt x="102" y="76"/>
                  </a:cubicBezTo>
                  <a:cubicBezTo>
                    <a:pt x="102" y="76"/>
                    <a:pt x="101" y="76"/>
                    <a:pt x="101" y="76"/>
                  </a:cubicBezTo>
                  <a:cubicBezTo>
                    <a:pt x="101" y="76"/>
                    <a:pt x="102" y="77"/>
                    <a:pt x="102" y="78"/>
                  </a:cubicBezTo>
                  <a:cubicBezTo>
                    <a:pt x="101" y="78"/>
                    <a:pt x="100" y="77"/>
                    <a:pt x="100" y="75"/>
                  </a:cubicBezTo>
                  <a:cubicBezTo>
                    <a:pt x="99" y="75"/>
                    <a:pt x="99" y="74"/>
                    <a:pt x="99" y="74"/>
                  </a:cubicBezTo>
                  <a:cubicBezTo>
                    <a:pt x="99" y="73"/>
                    <a:pt x="99" y="73"/>
                    <a:pt x="99" y="72"/>
                  </a:cubicBezTo>
                  <a:cubicBezTo>
                    <a:pt x="99" y="72"/>
                    <a:pt x="99" y="72"/>
                    <a:pt x="99" y="72"/>
                  </a:cubicBezTo>
                  <a:cubicBezTo>
                    <a:pt x="99" y="72"/>
                    <a:pt x="98" y="72"/>
                    <a:pt x="98" y="72"/>
                  </a:cubicBezTo>
                  <a:cubicBezTo>
                    <a:pt x="98" y="72"/>
                    <a:pt x="98" y="71"/>
                    <a:pt x="98" y="71"/>
                  </a:cubicBezTo>
                  <a:cubicBezTo>
                    <a:pt x="98" y="71"/>
                    <a:pt x="98" y="70"/>
                    <a:pt x="98" y="70"/>
                  </a:cubicBezTo>
                  <a:close/>
                  <a:moveTo>
                    <a:pt x="101" y="80"/>
                  </a:moveTo>
                  <a:cubicBezTo>
                    <a:pt x="101" y="80"/>
                    <a:pt x="101" y="80"/>
                    <a:pt x="101" y="80"/>
                  </a:cubicBezTo>
                  <a:cubicBezTo>
                    <a:pt x="100" y="80"/>
                    <a:pt x="100" y="79"/>
                    <a:pt x="100" y="79"/>
                  </a:cubicBezTo>
                  <a:cubicBezTo>
                    <a:pt x="101" y="78"/>
                    <a:pt x="101" y="79"/>
                    <a:pt x="101" y="79"/>
                  </a:cubicBezTo>
                  <a:cubicBezTo>
                    <a:pt x="101" y="80"/>
                    <a:pt x="101" y="79"/>
                    <a:pt x="101" y="80"/>
                  </a:cubicBezTo>
                  <a:close/>
                  <a:moveTo>
                    <a:pt x="99" y="85"/>
                  </a:moveTo>
                  <a:cubicBezTo>
                    <a:pt x="99" y="84"/>
                    <a:pt x="100" y="84"/>
                    <a:pt x="100" y="84"/>
                  </a:cubicBezTo>
                  <a:cubicBezTo>
                    <a:pt x="100" y="85"/>
                    <a:pt x="99" y="85"/>
                    <a:pt x="99" y="85"/>
                  </a:cubicBezTo>
                  <a:cubicBezTo>
                    <a:pt x="99" y="86"/>
                    <a:pt x="99" y="86"/>
                    <a:pt x="99" y="87"/>
                  </a:cubicBezTo>
                  <a:cubicBezTo>
                    <a:pt x="98" y="87"/>
                    <a:pt x="98" y="87"/>
                    <a:pt x="98" y="87"/>
                  </a:cubicBezTo>
                  <a:cubicBezTo>
                    <a:pt x="98" y="86"/>
                    <a:pt x="99" y="85"/>
                    <a:pt x="99" y="85"/>
                  </a:cubicBezTo>
                  <a:close/>
                  <a:moveTo>
                    <a:pt x="98" y="92"/>
                  </a:moveTo>
                  <a:cubicBezTo>
                    <a:pt x="98" y="92"/>
                    <a:pt x="98" y="92"/>
                    <a:pt x="98" y="92"/>
                  </a:cubicBezTo>
                  <a:cubicBezTo>
                    <a:pt x="98" y="92"/>
                    <a:pt x="99" y="92"/>
                    <a:pt x="98" y="92"/>
                  </a:cubicBezTo>
                  <a:close/>
                  <a:moveTo>
                    <a:pt x="98" y="89"/>
                  </a:moveTo>
                  <a:cubicBezTo>
                    <a:pt x="98" y="89"/>
                    <a:pt x="98" y="89"/>
                    <a:pt x="98" y="89"/>
                  </a:cubicBezTo>
                  <a:cubicBezTo>
                    <a:pt x="98" y="89"/>
                    <a:pt x="98" y="89"/>
                    <a:pt x="98" y="89"/>
                  </a:cubicBezTo>
                  <a:cubicBezTo>
                    <a:pt x="98" y="89"/>
                    <a:pt x="98" y="89"/>
                    <a:pt x="98" y="89"/>
                  </a:cubicBezTo>
                  <a:close/>
                  <a:moveTo>
                    <a:pt x="97" y="93"/>
                  </a:moveTo>
                  <a:cubicBezTo>
                    <a:pt x="97" y="93"/>
                    <a:pt x="96" y="93"/>
                    <a:pt x="96" y="92"/>
                  </a:cubicBezTo>
                  <a:cubicBezTo>
                    <a:pt x="97" y="92"/>
                    <a:pt x="97" y="92"/>
                    <a:pt x="97" y="91"/>
                  </a:cubicBezTo>
                  <a:cubicBezTo>
                    <a:pt x="98" y="91"/>
                    <a:pt x="98" y="91"/>
                    <a:pt x="98" y="91"/>
                  </a:cubicBezTo>
                  <a:cubicBezTo>
                    <a:pt x="98" y="92"/>
                    <a:pt x="98" y="92"/>
                    <a:pt x="97" y="92"/>
                  </a:cubicBezTo>
                  <a:cubicBezTo>
                    <a:pt x="98" y="92"/>
                    <a:pt x="97" y="93"/>
                    <a:pt x="97" y="93"/>
                  </a:cubicBezTo>
                  <a:close/>
                  <a:moveTo>
                    <a:pt x="95" y="88"/>
                  </a:moveTo>
                  <a:cubicBezTo>
                    <a:pt x="95" y="87"/>
                    <a:pt x="95" y="86"/>
                    <a:pt x="95" y="86"/>
                  </a:cubicBezTo>
                  <a:cubicBezTo>
                    <a:pt x="95" y="85"/>
                    <a:pt x="95" y="85"/>
                    <a:pt x="95" y="85"/>
                  </a:cubicBezTo>
                  <a:cubicBezTo>
                    <a:pt x="96" y="84"/>
                    <a:pt x="97" y="85"/>
                    <a:pt x="96" y="86"/>
                  </a:cubicBezTo>
                  <a:cubicBezTo>
                    <a:pt x="96" y="86"/>
                    <a:pt x="96" y="86"/>
                    <a:pt x="96" y="86"/>
                  </a:cubicBezTo>
                  <a:cubicBezTo>
                    <a:pt x="96" y="87"/>
                    <a:pt x="96" y="87"/>
                    <a:pt x="95" y="88"/>
                  </a:cubicBezTo>
                  <a:close/>
                  <a:moveTo>
                    <a:pt x="95" y="95"/>
                  </a:moveTo>
                  <a:cubicBezTo>
                    <a:pt x="95" y="95"/>
                    <a:pt x="95" y="95"/>
                    <a:pt x="95" y="94"/>
                  </a:cubicBezTo>
                  <a:cubicBezTo>
                    <a:pt x="95" y="94"/>
                    <a:pt x="95" y="94"/>
                    <a:pt x="96" y="94"/>
                  </a:cubicBezTo>
                  <a:cubicBezTo>
                    <a:pt x="95" y="94"/>
                    <a:pt x="96" y="95"/>
                    <a:pt x="95" y="95"/>
                  </a:cubicBezTo>
                  <a:close/>
                  <a:moveTo>
                    <a:pt x="95" y="79"/>
                  </a:moveTo>
                  <a:cubicBezTo>
                    <a:pt x="94" y="79"/>
                    <a:pt x="94" y="78"/>
                    <a:pt x="94" y="78"/>
                  </a:cubicBezTo>
                  <a:cubicBezTo>
                    <a:pt x="94" y="78"/>
                    <a:pt x="94" y="78"/>
                    <a:pt x="94" y="78"/>
                  </a:cubicBezTo>
                  <a:cubicBezTo>
                    <a:pt x="95" y="78"/>
                    <a:pt x="95" y="78"/>
                    <a:pt x="95" y="78"/>
                  </a:cubicBezTo>
                  <a:cubicBezTo>
                    <a:pt x="95" y="79"/>
                    <a:pt x="96" y="80"/>
                    <a:pt x="95" y="80"/>
                  </a:cubicBezTo>
                  <a:cubicBezTo>
                    <a:pt x="95" y="80"/>
                    <a:pt x="95" y="79"/>
                    <a:pt x="95" y="78"/>
                  </a:cubicBezTo>
                  <a:cubicBezTo>
                    <a:pt x="95" y="78"/>
                    <a:pt x="95" y="79"/>
                    <a:pt x="95" y="79"/>
                  </a:cubicBezTo>
                  <a:close/>
                  <a:moveTo>
                    <a:pt x="91" y="59"/>
                  </a:moveTo>
                  <a:cubicBezTo>
                    <a:pt x="91" y="59"/>
                    <a:pt x="91" y="59"/>
                    <a:pt x="91" y="59"/>
                  </a:cubicBezTo>
                  <a:cubicBezTo>
                    <a:pt x="92" y="59"/>
                    <a:pt x="92" y="60"/>
                    <a:pt x="92" y="60"/>
                  </a:cubicBezTo>
                  <a:cubicBezTo>
                    <a:pt x="93" y="61"/>
                    <a:pt x="94" y="61"/>
                    <a:pt x="94" y="63"/>
                  </a:cubicBezTo>
                  <a:cubicBezTo>
                    <a:pt x="94" y="63"/>
                    <a:pt x="93" y="62"/>
                    <a:pt x="93" y="62"/>
                  </a:cubicBezTo>
                  <a:cubicBezTo>
                    <a:pt x="92" y="62"/>
                    <a:pt x="92" y="61"/>
                    <a:pt x="91" y="60"/>
                  </a:cubicBezTo>
                  <a:cubicBezTo>
                    <a:pt x="91" y="60"/>
                    <a:pt x="92" y="60"/>
                    <a:pt x="92" y="60"/>
                  </a:cubicBezTo>
                  <a:cubicBezTo>
                    <a:pt x="91" y="59"/>
                    <a:pt x="91" y="59"/>
                    <a:pt x="91" y="59"/>
                  </a:cubicBezTo>
                  <a:close/>
                  <a:moveTo>
                    <a:pt x="91" y="68"/>
                  </a:moveTo>
                  <a:cubicBezTo>
                    <a:pt x="91" y="68"/>
                    <a:pt x="91" y="68"/>
                    <a:pt x="91" y="68"/>
                  </a:cubicBezTo>
                  <a:cubicBezTo>
                    <a:pt x="91" y="68"/>
                    <a:pt x="91" y="68"/>
                    <a:pt x="91" y="68"/>
                  </a:cubicBezTo>
                  <a:close/>
                  <a:moveTo>
                    <a:pt x="94" y="59"/>
                  </a:moveTo>
                  <a:cubicBezTo>
                    <a:pt x="94" y="59"/>
                    <a:pt x="93" y="59"/>
                    <a:pt x="93" y="59"/>
                  </a:cubicBezTo>
                  <a:cubicBezTo>
                    <a:pt x="92" y="58"/>
                    <a:pt x="92" y="57"/>
                    <a:pt x="91" y="57"/>
                  </a:cubicBezTo>
                  <a:cubicBezTo>
                    <a:pt x="92" y="56"/>
                    <a:pt x="92" y="58"/>
                    <a:pt x="93" y="58"/>
                  </a:cubicBezTo>
                  <a:cubicBezTo>
                    <a:pt x="93" y="59"/>
                    <a:pt x="94" y="59"/>
                    <a:pt x="94" y="59"/>
                  </a:cubicBezTo>
                  <a:close/>
                  <a:moveTo>
                    <a:pt x="96" y="84"/>
                  </a:moveTo>
                  <a:cubicBezTo>
                    <a:pt x="96" y="84"/>
                    <a:pt x="97" y="84"/>
                    <a:pt x="97" y="84"/>
                  </a:cubicBezTo>
                  <a:cubicBezTo>
                    <a:pt x="97" y="84"/>
                    <a:pt x="97" y="84"/>
                    <a:pt x="97" y="84"/>
                  </a:cubicBezTo>
                  <a:cubicBezTo>
                    <a:pt x="97" y="84"/>
                    <a:pt x="96" y="84"/>
                    <a:pt x="96" y="84"/>
                  </a:cubicBezTo>
                  <a:close/>
                  <a:moveTo>
                    <a:pt x="97" y="86"/>
                  </a:moveTo>
                  <a:cubicBezTo>
                    <a:pt x="97" y="86"/>
                    <a:pt x="97" y="86"/>
                    <a:pt x="97" y="86"/>
                  </a:cubicBezTo>
                  <a:cubicBezTo>
                    <a:pt x="97" y="87"/>
                    <a:pt x="97" y="86"/>
                    <a:pt x="97" y="86"/>
                  </a:cubicBezTo>
                  <a:cubicBezTo>
                    <a:pt x="97" y="86"/>
                    <a:pt x="97" y="86"/>
                    <a:pt x="97" y="86"/>
                  </a:cubicBezTo>
                  <a:close/>
                  <a:moveTo>
                    <a:pt x="96" y="63"/>
                  </a:moveTo>
                  <a:cubicBezTo>
                    <a:pt x="96" y="63"/>
                    <a:pt x="96" y="63"/>
                    <a:pt x="96" y="63"/>
                  </a:cubicBezTo>
                  <a:cubicBezTo>
                    <a:pt x="96" y="63"/>
                    <a:pt x="96" y="63"/>
                    <a:pt x="96" y="63"/>
                  </a:cubicBezTo>
                  <a:cubicBezTo>
                    <a:pt x="96" y="64"/>
                    <a:pt x="96" y="63"/>
                    <a:pt x="96" y="63"/>
                  </a:cubicBezTo>
                  <a:close/>
                  <a:moveTo>
                    <a:pt x="94" y="55"/>
                  </a:moveTo>
                  <a:cubicBezTo>
                    <a:pt x="94" y="55"/>
                    <a:pt x="95" y="55"/>
                    <a:pt x="94" y="55"/>
                  </a:cubicBezTo>
                  <a:cubicBezTo>
                    <a:pt x="94" y="55"/>
                    <a:pt x="95" y="55"/>
                    <a:pt x="94" y="55"/>
                  </a:cubicBezTo>
                  <a:cubicBezTo>
                    <a:pt x="94" y="55"/>
                    <a:pt x="94" y="54"/>
                    <a:pt x="94" y="54"/>
                  </a:cubicBezTo>
                  <a:cubicBezTo>
                    <a:pt x="94" y="54"/>
                    <a:pt x="94" y="54"/>
                    <a:pt x="94" y="53"/>
                  </a:cubicBezTo>
                  <a:cubicBezTo>
                    <a:pt x="95" y="54"/>
                    <a:pt x="96" y="55"/>
                    <a:pt x="96" y="56"/>
                  </a:cubicBezTo>
                  <a:cubicBezTo>
                    <a:pt x="95" y="56"/>
                    <a:pt x="95" y="56"/>
                    <a:pt x="94" y="55"/>
                  </a:cubicBezTo>
                  <a:close/>
                  <a:moveTo>
                    <a:pt x="92" y="86"/>
                  </a:moveTo>
                  <a:cubicBezTo>
                    <a:pt x="93" y="86"/>
                    <a:pt x="93" y="87"/>
                    <a:pt x="93" y="87"/>
                  </a:cubicBezTo>
                  <a:cubicBezTo>
                    <a:pt x="93" y="87"/>
                    <a:pt x="93" y="87"/>
                    <a:pt x="92" y="87"/>
                  </a:cubicBezTo>
                  <a:lnTo>
                    <a:pt x="92" y="86"/>
                  </a:lnTo>
                  <a:close/>
                  <a:moveTo>
                    <a:pt x="93" y="71"/>
                  </a:moveTo>
                  <a:cubicBezTo>
                    <a:pt x="93" y="71"/>
                    <a:pt x="93" y="71"/>
                    <a:pt x="93" y="71"/>
                  </a:cubicBezTo>
                  <a:cubicBezTo>
                    <a:pt x="93" y="72"/>
                    <a:pt x="94" y="73"/>
                    <a:pt x="94" y="74"/>
                  </a:cubicBezTo>
                  <a:cubicBezTo>
                    <a:pt x="95" y="73"/>
                    <a:pt x="95" y="75"/>
                    <a:pt x="95" y="76"/>
                  </a:cubicBezTo>
                  <a:cubicBezTo>
                    <a:pt x="95" y="76"/>
                    <a:pt x="95" y="77"/>
                    <a:pt x="95" y="77"/>
                  </a:cubicBezTo>
                  <a:cubicBezTo>
                    <a:pt x="95" y="78"/>
                    <a:pt x="94" y="78"/>
                    <a:pt x="94" y="78"/>
                  </a:cubicBezTo>
                  <a:cubicBezTo>
                    <a:pt x="94" y="76"/>
                    <a:pt x="92" y="74"/>
                    <a:pt x="93" y="71"/>
                  </a:cubicBezTo>
                  <a:close/>
                  <a:moveTo>
                    <a:pt x="95" y="102"/>
                  </a:moveTo>
                  <a:cubicBezTo>
                    <a:pt x="95" y="102"/>
                    <a:pt x="95" y="102"/>
                    <a:pt x="95" y="102"/>
                  </a:cubicBezTo>
                  <a:cubicBezTo>
                    <a:pt x="95" y="102"/>
                    <a:pt x="95" y="102"/>
                    <a:pt x="95" y="102"/>
                  </a:cubicBezTo>
                  <a:cubicBezTo>
                    <a:pt x="95" y="102"/>
                    <a:pt x="95" y="102"/>
                    <a:pt x="95" y="102"/>
                  </a:cubicBezTo>
                  <a:cubicBezTo>
                    <a:pt x="95" y="102"/>
                    <a:pt x="95" y="102"/>
                    <a:pt x="95" y="102"/>
                  </a:cubicBezTo>
                  <a:close/>
                  <a:moveTo>
                    <a:pt x="98" y="69"/>
                  </a:moveTo>
                  <a:cubicBezTo>
                    <a:pt x="97" y="69"/>
                    <a:pt x="97" y="68"/>
                    <a:pt x="97" y="67"/>
                  </a:cubicBezTo>
                  <a:cubicBezTo>
                    <a:pt x="97" y="66"/>
                    <a:pt x="97" y="67"/>
                    <a:pt x="97" y="67"/>
                  </a:cubicBezTo>
                  <a:cubicBezTo>
                    <a:pt x="97" y="67"/>
                    <a:pt x="98" y="68"/>
                    <a:pt x="98" y="69"/>
                  </a:cubicBezTo>
                  <a:close/>
                  <a:moveTo>
                    <a:pt x="95" y="46"/>
                  </a:moveTo>
                  <a:cubicBezTo>
                    <a:pt x="94" y="46"/>
                    <a:pt x="94" y="46"/>
                    <a:pt x="93" y="46"/>
                  </a:cubicBezTo>
                  <a:cubicBezTo>
                    <a:pt x="94" y="45"/>
                    <a:pt x="95" y="46"/>
                    <a:pt x="95" y="46"/>
                  </a:cubicBezTo>
                  <a:close/>
                  <a:moveTo>
                    <a:pt x="94" y="45"/>
                  </a:moveTo>
                  <a:cubicBezTo>
                    <a:pt x="93" y="45"/>
                    <a:pt x="93" y="45"/>
                    <a:pt x="93" y="45"/>
                  </a:cubicBezTo>
                  <a:cubicBezTo>
                    <a:pt x="93" y="44"/>
                    <a:pt x="94" y="45"/>
                    <a:pt x="94" y="45"/>
                  </a:cubicBezTo>
                  <a:close/>
                  <a:moveTo>
                    <a:pt x="93" y="48"/>
                  </a:moveTo>
                  <a:cubicBezTo>
                    <a:pt x="93" y="48"/>
                    <a:pt x="93" y="49"/>
                    <a:pt x="94" y="49"/>
                  </a:cubicBezTo>
                  <a:cubicBezTo>
                    <a:pt x="94" y="49"/>
                    <a:pt x="94" y="48"/>
                    <a:pt x="95" y="49"/>
                  </a:cubicBezTo>
                  <a:cubicBezTo>
                    <a:pt x="95" y="49"/>
                    <a:pt x="95" y="50"/>
                    <a:pt x="95" y="50"/>
                  </a:cubicBezTo>
                  <a:cubicBezTo>
                    <a:pt x="96" y="50"/>
                    <a:pt x="97" y="51"/>
                    <a:pt x="97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3" y="50"/>
                    <a:pt x="93" y="49"/>
                    <a:pt x="91" y="48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2" y="47"/>
                    <a:pt x="93" y="48"/>
                    <a:pt x="93" y="48"/>
                  </a:cubicBezTo>
                  <a:close/>
                  <a:moveTo>
                    <a:pt x="89" y="29"/>
                  </a:moveTo>
                  <a:cubicBezTo>
                    <a:pt x="89" y="29"/>
                    <a:pt x="89" y="28"/>
                    <a:pt x="89" y="29"/>
                  </a:cubicBezTo>
                  <a:cubicBezTo>
                    <a:pt x="88" y="29"/>
                    <a:pt x="89" y="28"/>
                    <a:pt x="88" y="28"/>
                  </a:cubicBezTo>
                  <a:cubicBezTo>
                    <a:pt x="89" y="28"/>
                    <a:pt x="89" y="28"/>
                    <a:pt x="89" y="29"/>
                  </a:cubicBezTo>
                  <a:close/>
                  <a:moveTo>
                    <a:pt x="85" y="27"/>
                  </a:moveTo>
                  <a:cubicBezTo>
                    <a:pt x="86" y="27"/>
                    <a:pt x="86" y="27"/>
                    <a:pt x="86" y="27"/>
                  </a:cubicBezTo>
                  <a:cubicBezTo>
                    <a:pt x="86" y="28"/>
                    <a:pt x="86" y="28"/>
                    <a:pt x="86" y="28"/>
                  </a:cubicBezTo>
                  <a:cubicBezTo>
                    <a:pt x="85" y="27"/>
                    <a:pt x="85" y="28"/>
                    <a:pt x="84" y="27"/>
                  </a:cubicBezTo>
                  <a:cubicBezTo>
                    <a:pt x="84" y="27"/>
                    <a:pt x="85" y="27"/>
                    <a:pt x="85" y="27"/>
                  </a:cubicBezTo>
                  <a:close/>
                  <a:moveTo>
                    <a:pt x="79" y="38"/>
                  </a:moveTo>
                  <a:cubicBezTo>
                    <a:pt x="79" y="38"/>
                    <a:pt x="79" y="38"/>
                    <a:pt x="80" y="38"/>
                  </a:cubicBezTo>
                  <a:cubicBezTo>
                    <a:pt x="80" y="38"/>
                    <a:pt x="79" y="38"/>
                    <a:pt x="79" y="38"/>
                  </a:cubicBezTo>
                  <a:close/>
                  <a:moveTo>
                    <a:pt x="79" y="28"/>
                  </a:moveTo>
                  <a:cubicBezTo>
                    <a:pt x="78" y="27"/>
                    <a:pt x="77" y="28"/>
                    <a:pt x="75" y="27"/>
                  </a:cubicBezTo>
                  <a:cubicBezTo>
                    <a:pt x="74" y="27"/>
                    <a:pt x="74" y="26"/>
                    <a:pt x="73" y="27"/>
                  </a:cubicBezTo>
                  <a:cubicBezTo>
                    <a:pt x="73" y="26"/>
                    <a:pt x="72" y="26"/>
                    <a:pt x="72" y="26"/>
                  </a:cubicBezTo>
                  <a:cubicBezTo>
                    <a:pt x="72" y="26"/>
                    <a:pt x="71" y="26"/>
                    <a:pt x="71" y="26"/>
                  </a:cubicBezTo>
                  <a:cubicBezTo>
                    <a:pt x="75" y="26"/>
                    <a:pt x="77" y="26"/>
                    <a:pt x="80" y="27"/>
                  </a:cubicBezTo>
                  <a:cubicBezTo>
                    <a:pt x="80" y="27"/>
                    <a:pt x="80" y="26"/>
                    <a:pt x="80" y="27"/>
                  </a:cubicBezTo>
                  <a:cubicBezTo>
                    <a:pt x="82" y="27"/>
                    <a:pt x="83" y="28"/>
                    <a:pt x="84" y="28"/>
                  </a:cubicBezTo>
                  <a:cubicBezTo>
                    <a:pt x="85" y="28"/>
                    <a:pt x="85" y="28"/>
                    <a:pt x="86" y="28"/>
                  </a:cubicBezTo>
                  <a:cubicBezTo>
                    <a:pt x="87" y="28"/>
                    <a:pt x="87" y="29"/>
                    <a:pt x="87" y="29"/>
                  </a:cubicBezTo>
                  <a:cubicBezTo>
                    <a:pt x="88" y="29"/>
                    <a:pt x="88" y="29"/>
                    <a:pt x="88" y="29"/>
                  </a:cubicBezTo>
                  <a:cubicBezTo>
                    <a:pt x="89" y="29"/>
                    <a:pt x="89" y="30"/>
                    <a:pt x="89" y="30"/>
                  </a:cubicBezTo>
                  <a:cubicBezTo>
                    <a:pt x="89" y="31"/>
                    <a:pt x="88" y="31"/>
                    <a:pt x="88" y="32"/>
                  </a:cubicBezTo>
                  <a:cubicBezTo>
                    <a:pt x="87" y="32"/>
                    <a:pt x="86" y="31"/>
                    <a:pt x="86" y="31"/>
                  </a:cubicBezTo>
                  <a:cubicBezTo>
                    <a:pt x="86" y="31"/>
                    <a:pt x="86" y="31"/>
                    <a:pt x="86" y="31"/>
                  </a:cubicBezTo>
                  <a:cubicBezTo>
                    <a:pt x="85" y="31"/>
                    <a:pt x="85" y="30"/>
                    <a:pt x="84" y="30"/>
                  </a:cubicBezTo>
                  <a:cubicBezTo>
                    <a:pt x="83" y="29"/>
                    <a:pt x="81" y="28"/>
                    <a:pt x="79" y="28"/>
                  </a:cubicBezTo>
                  <a:close/>
                  <a:moveTo>
                    <a:pt x="88" y="38"/>
                  </a:moveTo>
                  <a:cubicBezTo>
                    <a:pt x="87" y="38"/>
                    <a:pt x="87" y="38"/>
                    <a:pt x="87" y="37"/>
                  </a:cubicBezTo>
                  <a:cubicBezTo>
                    <a:pt x="87" y="37"/>
                    <a:pt x="87" y="37"/>
                    <a:pt x="88" y="38"/>
                  </a:cubicBezTo>
                  <a:close/>
                  <a:moveTo>
                    <a:pt x="84" y="40"/>
                  </a:moveTo>
                  <a:cubicBezTo>
                    <a:pt x="85" y="40"/>
                    <a:pt x="86" y="41"/>
                    <a:pt x="87" y="41"/>
                  </a:cubicBezTo>
                  <a:cubicBezTo>
                    <a:pt x="87" y="41"/>
                    <a:pt x="87" y="41"/>
                    <a:pt x="88" y="41"/>
                  </a:cubicBezTo>
                  <a:cubicBezTo>
                    <a:pt x="89" y="43"/>
                    <a:pt x="91" y="43"/>
                    <a:pt x="93" y="45"/>
                  </a:cubicBezTo>
                  <a:cubicBezTo>
                    <a:pt x="92" y="45"/>
                    <a:pt x="92" y="44"/>
                    <a:pt x="92" y="44"/>
                  </a:cubicBezTo>
                  <a:cubicBezTo>
                    <a:pt x="91" y="44"/>
                    <a:pt x="91" y="44"/>
                    <a:pt x="90" y="44"/>
                  </a:cubicBezTo>
                  <a:cubicBezTo>
                    <a:pt x="89" y="44"/>
                    <a:pt x="89" y="43"/>
                    <a:pt x="89" y="43"/>
                  </a:cubicBezTo>
                  <a:cubicBezTo>
                    <a:pt x="89" y="43"/>
                    <a:pt x="88" y="43"/>
                    <a:pt x="88" y="43"/>
                  </a:cubicBezTo>
                  <a:cubicBezTo>
                    <a:pt x="88" y="43"/>
                    <a:pt x="87" y="43"/>
                    <a:pt x="87" y="42"/>
                  </a:cubicBezTo>
                  <a:cubicBezTo>
                    <a:pt x="86" y="42"/>
                    <a:pt x="85" y="42"/>
                    <a:pt x="84" y="40"/>
                  </a:cubicBezTo>
                  <a:close/>
                  <a:moveTo>
                    <a:pt x="90" y="48"/>
                  </a:moveTo>
                  <a:cubicBezTo>
                    <a:pt x="90" y="48"/>
                    <a:pt x="90" y="48"/>
                    <a:pt x="90" y="48"/>
                  </a:cubicBezTo>
                  <a:cubicBezTo>
                    <a:pt x="90" y="48"/>
                    <a:pt x="90" y="48"/>
                    <a:pt x="91" y="48"/>
                  </a:cubicBezTo>
                  <a:cubicBezTo>
                    <a:pt x="91" y="49"/>
                    <a:pt x="90" y="48"/>
                    <a:pt x="90" y="48"/>
                  </a:cubicBezTo>
                  <a:close/>
                  <a:moveTo>
                    <a:pt x="89" y="47"/>
                  </a:moveTo>
                  <a:cubicBezTo>
                    <a:pt x="89" y="47"/>
                    <a:pt x="89" y="47"/>
                    <a:pt x="89" y="48"/>
                  </a:cubicBezTo>
                  <a:cubicBezTo>
                    <a:pt x="88" y="47"/>
                    <a:pt x="88" y="47"/>
                    <a:pt x="87" y="46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6"/>
                    <a:pt x="88" y="47"/>
                    <a:pt x="89" y="47"/>
                  </a:cubicBezTo>
                  <a:close/>
                  <a:moveTo>
                    <a:pt x="82" y="48"/>
                  </a:moveTo>
                  <a:cubicBezTo>
                    <a:pt x="83" y="49"/>
                    <a:pt x="83" y="49"/>
                    <a:pt x="83" y="49"/>
                  </a:cubicBezTo>
                  <a:cubicBezTo>
                    <a:pt x="83" y="49"/>
                    <a:pt x="82" y="49"/>
                    <a:pt x="83" y="49"/>
                  </a:cubicBezTo>
                  <a:cubicBezTo>
                    <a:pt x="83" y="49"/>
                    <a:pt x="83" y="49"/>
                    <a:pt x="83" y="49"/>
                  </a:cubicBezTo>
                  <a:cubicBezTo>
                    <a:pt x="83" y="49"/>
                    <a:pt x="82" y="49"/>
                    <a:pt x="82" y="49"/>
                  </a:cubicBezTo>
                  <a:cubicBezTo>
                    <a:pt x="82" y="49"/>
                    <a:pt x="82" y="49"/>
                    <a:pt x="82" y="48"/>
                  </a:cubicBezTo>
                  <a:close/>
                  <a:moveTo>
                    <a:pt x="81" y="50"/>
                  </a:moveTo>
                  <a:cubicBezTo>
                    <a:pt x="82" y="50"/>
                    <a:pt x="82" y="50"/>
                    <a:pt x="82" y="50"/>
                  </a:cubicBezTo>
                  <a:cubicBezTo>
                    <a:pt x="82" y="50"/>
                    <a:pt x="83" y="50"/>
                    <a:pt x="83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6" y="49"/>
                    <a:pt x="86" y="52"/>
                    <a:pt x="88" y="53"/>
                  </a:cubicBezTo>
                  <a:cubicBezTo>
                    <a:pt x="88" y="52"/>
                    <a:pt x="86" y="51"/>
                    <a:pt x="87" y="50"/>
                  </a:cubicBezTo>
                  <a:cubicBezTo>
                    <a:pt x="88" y="51"/>
                    <a:pt x="88" y="52"/>
                    <a:pt x="89" y="52"/>
                  </a:cubicBezTo>
                  <a:cubicBezTo>
                    <a:pt x="89" y="52"/>
                    <a:pt x="89" y="52"/>
                    <a:pt x="90" y="52"/>
                  </a:cubicBezTo>
                  <a:cubicBezTo>
                    <a:pt x="90" y="52"/>
                    <a:pt x="90" y="52"/>
                    <a:pt x="90" y="53"/>
                  </a:cubicBezTo>
                  <a:cubicBezTo>
                    <a:pt x="91" y="53"/>
                    <a:pt x="92" y="54"/>
                    <a:pt x="92" y="55"/>
                  </a:cubicBezTo>
                  <a:cubicBezTo>
                    <a:pt x="91" y="55"/>
                    <a:pt x="91" y="54"/>
                    <a:pt x="90" y="54"/>
                  </a:cubicBezTo>
                  <a:cubicBezTo>
                    <a:pt x="90" y="55"/>
                    <a:pt x="91" y="55"/>
                    <a:pt x="91" y="56"/>
                  </a:cubicBezTo>
                  <a:cubicBezTo>
                    <a:pt x="90" y="55"/>
                    <a:pt x="89" y="55"/>
                    <a:pt x="88" y="54"/>
                  </a:cubicBezTo>
                  <a:cubicBezTo>
                    <a:pt x="86" y="53"/>
                    <a:pt x="84" y="52"/>
                    <a:pt x="83" y="51"/>
                  </a:cubicBezTo>
                  <a:cubicBezTo>
                    <a:pt x="82" y="51"/>
                    <a:pt x="81" y="50"/>
                    <a:pt x="80" y="50"/>
                  </a:cubicBezTo>
                  <a:cubicBezTo>
                    <a:pt x="80" y="49"/>
                    <a:pt x="81" y="49"/>
                    <a:pt x="81" y="50"/>
                  </a:cubicBezTo>
                  <a:close/>
                  <a:moveTo>
                    <a:pt x="89" y="90"/>
                  </a:moveTo>
                  <a:cubicBezTo>
                    <a:pt x="89" y="90"/>
                    <a:pt x="89" y="90"/>
                    <a:pt x="89" y="90"/>
                  </a:cubicBezTo>
                  <a:cubicBezTo>
                    <a:pt x="89" y="91"/>
                    <a:pt x="89" y="91"/>
                    <a:pt x="89" y="91"/>
                  </a:cubicBezTo>
                  <a:cubicBezTo>
                    <a:pt x="89" y="92"/>
                    <a:pt x="88" y="93"/>
                    <a:pt x="87" y="92"/>
                  </a:cubicBezTo>
                  <a:cubicBezTo>
                    <a:pt x="87" y="92"/>
                    <a:pt x="87" y="92"/>
                    <a:pt x="87" y="92"/>
                  </a:cubicBezTo>
                  <a:cubicBezTo>
                    <a:pt x="87" y="93"/>
                    <a:pt x="86" y="94"/>
                    <a:pt x="86" y="94"/>
                  </a:cubicBezTo>
                  <a:cubicBezTo>
                    <a:pt x="86" y="94"/>
                    <a:pt x="85" y="94"/>
                    <a:pt x="85" y="93"/>
                  </a:cubicBezTo>
                  <a:cubicBezTo>
                    <a:pt x="86" y="92"/>
                    <a:pt x="85" y="88"/>
                    <a:pt x="88" y="88"/>
                  </a:cubicBezTo>
                  <a:cubicBezTo>
                    <a:pt x="88" y="88"/>
                    <a:pt x="88" y="89"/>
                    <a:pt x="88" y="89"/>
                  </a:cubicBezTo>
                  <a:cubicBezTo>
                    <a:pt x="88" y="89"/>
                    <a:pt x="88" y="89"/>
                    <a:pt x="88" y="88"/>
                  </a:cubicBezTo>
                  <a:cubicBezTo>
                    <a:pt x="88" y="88"/>
                    <a:pt x="88" y="88"/>
                    <a:pt x="88" y="88"/>
                  </a:cubicBezTo>
                  <a:cubicBezTo>
                    <a:pt x="89" y="89"/>
                    <a:pt x="88" y="89"/>
                    <a:pt x="88" y="90"/>
                  </a:cubicBezTo>
                  <a:cubicBezTo>
                    <a:pt x="88" y="90"/>
                    <a:pt x="89" y="90"/>
                    <a:pt x="89" y="90"/>
                  </a:cubicBezTo>
                  <a:cubicBezTo>
                    <a:pt x="89" y="90"/>
                    <a:pt x="89" y="90"/>
                    <a:pt x="89" y="90"/>
                  </a:cubicBezTo>
                  <a:close/>
                  <a:moveTo>
                    <a:pt x="87" y="94"/>
                  </a:moveTo>
                  <a:cubicBezTo>
                    <a:pt x="87" y="95"/>
                    <a:pt x="87" y="95"/>
                    <a:pt x="86" y="95"/>
                  </a:cubicBezTo>
                  <a:cubicBezTo>
                    <a:pt x="86" y="94"/>
                    <a:pt x="87" y="93"/>
                    <a:pt x="87" y="94"/>
                  </a:cubicBezTo>
                  <a:close/>
                  <a:moveTo>
                    <a:pt x="85" y="98"/>
                  </a:moveTo>
                  <a:cubicBezTo>
                    <a:pt x="85" y="97"/>
                    <a:pt x="86" y="97"/>
                    <a:pt x="86" y="97"/>
                  </a:cubicBezTo>
                  <a:cubicBezTo>
                    <a:pt x="86" y="97"/>
                    <a:pt x="86" y="98"/>
                    <a:pt x="85" y="98"/>
                  </a:cubicBezTo>
                  <a:close/>
                  <a:moveTo>
                    <a:pt x="87" y="102"/>
                  </a:moveTo>
                  <a:cubicBezTo>
                    <a:pt x="87" y="101"/>
                    <a:pt x="88" y="102"/>
                    <a:pt x="88" y="102"/>
                  </a:cubicBezTo>
                  <a:cubicBezTo>
                    <a:pt x="88" y="102"/>
                    <a:pt x="88" y="102"/>
                    <a:pt x="89" y="102"/>
                  </a:cubicBezTo>
                  <a:cubicBezTo>
                    <a:pt x="88" y="102"/>
                    <a:pt x="88" y="102"/>
                    <a:pt x="88" y="102"/>
                  </a:cubicBezTo>
                  <a:cubicBezTo>
                    <a:pt x="88" y="104"/>
                    <a:pt x="86" y="104"/>
                    <a:pt x="86" y="106"/>
                  </a:cubicBezTo>
                  <a:cubicBezTo>
                    <a:pt x="83" y="105"/>
                    <a:pt x="82" y="108"/>
                    <a:pt x="79" y="108"/>
                  </a:cubicBezTo>
                  <a:cubicBezTo>
                    <a:pt x="78" y="107"/>
                    <a:pt x="76" y="108"/>
                    <a:pt x="76" y="108"/>
                  </a:cubicBezTo>
                  <a:cubicBezTo>
                    <a:pt x="77" y="108"/>
                    <a:pt x="76" y="107"/>
                    <a:pt x="78" y="107"/>
                  </a:cubicBezTo>
                  <a:cubicBezTo>
                    <a:pt x="79" y="106"/>
                    <a:pt x="81" y="106"/>
                    <a:pt x="81" y="104"/>
                  </a:cubicBezTo>
                  <a:cubicBezTo>
                    <a:pt x="81" y="104"/>
                    <a:pt x="82" y="104"/>
                    <a:pt x="82" y="104"/>
                  </a:cubicBezTo>
                  <a:cubicBezTo>
                    <a:pt x="82" y="104"/>
                    <a:pt x="82" y="104"/>
                    <a:pt x="82" y="104"/>
                  </a:cubicBezTo>
                  <a:cubicBezTo>
                    <a:pt x="83" y="104"/>
                    <a:pt x="83" y="104"/>
                    <a:pt x="84" y="104"/>
                  </a:cubicBezTo>
                  <a:cubicBezTo>
                    <a:pt x="84" y="104"/>
                    <a:pt x="83" y="104"/>
                    <a:pt x="84" y="105"/>
                  </a:cubicBezTo>
                  <a:cubicBezTo>
                    <a:pt x="85" y="105"/>
                    <a:pt x="85" y="104"/>
                    <a:pt x="86" y="103"/>
                  </a:cubicBezTo>
                  <a:cubicBezTo>
                    <a:pt x="87" y="103"/>
                    <a:pt x="87" y="102"/>
                    <a:pt x="87" y="102"/>
                  </a:cubicBezTo>
                  <a:close/>
                  <a:moveTo>
                    <a:pt x="87" y="102"/>
                  </a:moveTo>
                  <a:cubicBezTo>
                    <a:pt x="87" y="102"/>
                    <a:pt x="87" y="102"/>
                    <a:pt x="87" y="102"/>
                  </a:cubicBezTo>
                  <a:cubicBezTo>
                    <a:pt x="87" y="101"/>
                    <a:pt x="87" y="101"/>
                    <a:pt x="87" y="102"/>
                  </a:cubicBezTo>
                  <a:close/>
                  <a:moveTo>
                    <a:pt x="88" y="100"/>
                  </a:moveTo>
                  <a:cubicBezTo>
                    <a:pt x="88" y="100"/>
                    <a:pt x="88" y="101"/>
                    <a:pt x="88" y="101"/>
                  </a:cubicBezTo>
                  <a:cubicBezTo>
                    <a:pt x="88" y="101"/>
                    <a:pt x="88" y="100"/>
                    <a:pt x="88" y="100"/>
                  </a:cubicBezTo>
                  <a:close/>
                  <a:moveTo>
                    <a:pt x="72" y="101"/>
                  </a:moveTo>
                  <a:cubicBezTo>
                    <a:pt x="71" y="102"/>
                    <a:pt x="70" y="102"/>
                    <a:pt x="69" y="102"/>
                  </a:cubicBezTo>
                  <a:cubicBezTo>
                    <a:pt x="69" y="102"/>
                    <a:pt x="69" y="102"/>
                    <a:pt x="70" y="102"/>
                  </a:cubicBezTo>
                  <a:cubicBezTo>
                    <a:pt x="70" y="102"/>
                    <a:pt x="70" y="102"/>
                    <a:pt x="71" y="102"/>
                  </a:cubicBezTo>
                  <a:cubicBezTo>
                    <a:pt x="71" y="103"/>
                    <a:pt x="70" y="103"/>
                    <a:pt x="70" y="103"/>
                  </a:cubicBezTo>
                  <a:cubicBezTo>
                    <a:pt x="72" y="104"/>
                    <a:pt x="73" y="102"/>
                    <a:pt x="75" y="103"/>
                  </a:cubicBezTo>
                  <a:cubicBezTo>
                    <a:pt x="74" y="104"/>
                    <a:pt x="73" y="103"/>
                    <a:pt x="71" y="103"/>
                  </a:cubicBezTo>
                  <a:cubicBezTo>
                    <a:pt x="71" y="104"/>
                    <a:pt x="70" y="104"/>
                    <a:pt x="69" y="104"/>
                  </a:cubicBezTo>
                  <a:cubicBezTo>
                    <a:pt x="70" y="105"/>
                    <a:pt x="70" y="104"/>
                    <a:pt x="71" y="105"/>
                  </a:cubicBezTo>
                  <a:cubicBezTo>
                    <a:pt x="71" y="106"/>
                    <a:pt x="69" y="105"/>
                    <a:pt x="69" y="105"/>
                  </a:cubicBezTo>
                  <a:cubicBezTo>
                    <a:pt x="69" y="105"/>
                    <a:pt x="70" y="106"/>
                    <a:pt x="70" y="106"/>
                  </a:cubicBezTo>
                  <a:cubicBezTo>
                    <a:pt x="70" y="106"/>
                    <a:pt x="70" y="106"/>
                    <a:pt x="69" y="106"/>
                  </a:cubicBezTo>
                  <a:cubicBezTo>
                    <a:pt x="69" y="106"/>
                    <a:pt x="69" y="106"/>
                    <a:pt x="69" y="106"/>
                  </a:cubicBezTo>
                  <a:cubicBezTo>
                    <a:pt x="69" y="106"/>
                    <a:pt x="69" y="106"/>
                    <a:pt x="68" y="106"/>
                  </a:cubicBezTo>
                  <a:cubicBezTo>
                    <a:pt x="67" y="106"/>
                    <a:pt x="67" y="106"/>
                    <a:pt x="67" y="106"/>
                  </a:cubicBezTo>
                  <a:cubicBezTo>
                    <a:pt x="64" y="107"/>
                    <a:pt x="60" y="106"/>
                    <a:pt x="59" y="104"/>
                  </a:cubicBezTo>
                  <a:cubicBezTo>
                    <a:pt x="59" y="104"/>
                    <a:pt x="59" y="104"/>
                    <a:pt x="59" y="104"/>
                  </a:cubicBezTo>
                  <a:cubicBezTo>
                    <a:pt x="59" y="103"/>
                    <a:pt x="59" y="103"/>
                    <a:pt x="58" y="103"/>
                  </a:cubicBezTo>
                  <a:cubicBezTo>
                    <a:pt x="58" y="103"/>
                    <a:pt x="58" y="102"/>
                    <a:pt x="57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4" y="100"/>
                    <a:pt x="52" y="98"/>
                    <a:pt x="49" y="98"/>
                  </a:cubicBezTo>
                  <a:cubicBezTo>
                    <a:pt x="49" y="97"/>
                    <a:pt x="49" y="97"/>
                    <a:pt x="48" y="96"/>
                  </a:cubicBezTo>
                  <a:cubicBezTo>
                    <a:pt x="49" y="95"/>
                    <a:pt x="47" y="93"/>
                    <a:pt x="47" y="91"/>
                  </a:cubicBezTo>
                  <a:cubicBezTo>
                    <a:pt x="47" y="90"/>
                    <a:pt x="48" y="89"/>
                    <a:pt x="47" y="88"/>
                  </a:cubicBezTo>
                  <a:cubicBezTo>
                    <a:pt x="47" y="85"/>
                    <a:pt x="46" y="83"/>
                    <a:pt x="47" y="82"/>
                  </a:cubicBezTo>
                  <a:cubicBezTo>
                    <a:pt x="47" y="82"/>
                    <a:pt x="47" y="82"/>
                    <a:pt x="47" y="81"/>
                  </a:cubicBezTo>
                  <a:cubicBezTo>
                    <a:pt x="47" y="81"/>
                    <a:pt x="48" y="80"/>
                    <a:pt x="47" y="80"/>
                  </a:cubicBezTo>
                  <a:cubicBezTo>
                    <a:pt x="47" y="80"/>
                    <a:pt x="46" y="80"/>
                    <a:pt x="46" y="81"/>
                  </a:cubicBezTo>
                  <a:cubicBezTo>
                    <a:pt x="46" y="81"/>
                    <a:pt x="46" y="81"/>
                    <a:pt x="46" y="81"/>
                  </a:cubicBezTo>
                  <a:cubicBezTo>
                    <a:pt x="46" y="81"/>
                    <a:pt x="46" y="82"/>
                    <a:pt x="45" y="82"/>
                  </a:cubicBezTo>
                  <a:cubicBezTo>
                    <a:pt x="45" y="82"/>
                    <a:pt x="45" y="81"/>
                    <a:pt x="45" y="81"/>
                  </a:cubicBezTo>
                  <a:cubicBezTo>
                    <a:pt x="45" y="81"/>
                    <a:pt x="45" y="81"/>
                    <a:pt x="45" y="81"/>
                  </a:cubicBezTo>
                  <a:cubicBezTo>
                    <a:pt x="45" y="81"/>
                    <a:pt x="45" y="80"/>
                    <a:pt x="45" y="80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1"/>
                    <a:pt x="43" y="82"/>
                    <a:pt x="44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6" y="82"/>
                    <a:pt x="45" y="83"/>
                    <a:pt x="45" y="84"/>
                  </a:cubicBezTo>
                  <a:cubicBezTo>
                    <a:pt x="44" y="84"/>
                    <a:pt x="45" y="85"/>
                    <a:pt x="44" y="85"/>
                  </a:cubicBezTo>
                  <a:cubicBezTo>
                    <a:pt x="44" y="85"/>
                    <a:pt x="44" y="85"/>
                    <a:pt x="43" y="85"/>
                  </a:cubicBezTo>
                  <a:cubicBezTo>
                    <a:pt x="43" y="85"/>
                    <a:pt x="44" y="85"/>
                    <a:pt x="43" y="86"/>
                  </a:cubicBezTo>
                  <a:cubicBezTo>
                    <a:pt x="43" y="84"/>
                    <a:pt x="44" y="83"/>
                    <a:pt x="42" y="82"/>
                  </a:cubicBezTo>
                  <a:cubicBezTo>
                    <a:pt x="42" y="82"/>
                    <a:pt x="42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2" y="81"/>
                    <a:pt x="42" y="81"/>
                    <a:pt x="41" y="81"/>
                  </a:cubicBezTo>
                  <a:cubicBezTo>
                    <a:pt x="42" y="81"/>
                    <a:pt x="42" y="80"/>
                    <a:pt x="42" y="80"/>
                  </a:cubicBezTo>
                  <a:cubicBezTo>
                    <a:pt x="42" y="80"/>
                    <a:pt x="41" y="80"/>
                    <a:pt x="41" y="80"/>
                  </a:cubicBezTo>
                  <a:cubicBezTo>
                    <a:pt x="41" y="79"/>
                    <a:pt x="41" y="79"/>
                    <a:pt x="41" y="79"/>
                  </a:cubicBezTo>
                  <a:cubicBezTo>
                    <a:pt x="43" y="81"/>
                    <a:pt x="44" y="78"/>
                    <a:pt x="45" y="77"/>
                  </a:cubicBezTo>
                  <a:cubicBezTo>
                    <a:pt x="45" y="77"/>
                    <a:pt x="45" y="77"/>
                    <a:pt x="46" y="77"/>
                  </a:cubicBezTo>
                  <a:cubicBezTo>
                    <a:pt x="46" y="76"/>
                    <a:pt x="46" y="75"/>
                    <a:pt x="46" y="75"/>
                  </a:cubicBezTo>
                  <a:cubicBezTo>
                    <a:pt x="47" y="75"/>
                    <a:pt x="46" y="75"/>
                    <a:pt x="46" y="76"/>
                  </a:cubicBezTo>
                  <a:cubicBezTo>
                    <a:pt x="47" y="76"/>
                    <a:pt x="48" y="75"/>
                    <a:pt x="49" y="75"/>
                  </a:cubicBezTo>
                  <a:cubicBezTo>
                    <a:pt x="49" y="75"/>
                    <a:pt x="49" y="74"/>
                    <a:pt x="50" y="74"/>
                  </a:cubicBezTo>
                  <a:cubicBezTo>
                    <a:pt x="50" y="76"/>
                    <a:pt x="49" y="76"/>
                    <a:pt x="49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9" y="77"/>
                    <a:pt x="49" y="78"/>
                    <a:pt x="50" y="78"/>
                  </a:cubicBezTo>
                  <a:cubicBezTo>
                    <a:pt x="50" y="78"/>
                    <a:pt x="49" y="78"/>
                    <a:pt x="49" y="79"/>
                  </a:cubicBezTo>
                  <a:cubicBezTo>
                    <a:pt x="49" y="79"/>
                    <a:pt x="50" y="79"/>
                    <a:pt x="50" y="79"/>
                  </a:cubicBezTo>
                  <a:cubicBezTo>
                    <a:pt x="49" y="81"/>
                    <a:pt x="50" y="82"/>
                    <a:pt x="50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8" y="82"/>
                    <a:pt x="49" y="83"/>
                    <a:pt x="49" y="83"/>
                  </a:cubicBezTo>
                  <a:cubicBezTo>
                    <a:pt x="49" y="85"/>
                    <a:pt x="49" y="85"/>
                    <a:pt x="49" y="87"/>
                  </a:cubicBezTo>
                  <a:cubicBezTo>
                    <a:pt x="49" y="87"/>
                    <a:pt x="49" y="86"/>
                    <a:pt x="50" y="86"/>
                  </a:cubicBezTo>
                  <a:cubicBezTo>
                    <a:pt x="50" y="87"/>
                    <a:pt x="50" y="87"/>
                    <a:pt x="50" y="88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9" y="89"/>
                    <a:pt x="51" y="90"/>
                    <a:pt x="50" y="91"/>
                  </a:cubicBezTo>
                  <a:cubicBezTo>
                    <a:pt x="50" y="91"/>
                    <a:pt x="50" y="92"/>
                    <a:pt x="50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3"/>
                    <a:pt x="51" y="94"/>
                    <a:pt x="52" y="94"/>
                  </a:cubicBezTo>
                  <a:cubicBezTo>
                    <a:pt x="52" y="95"/>
                    <a:pt x="53" y="96"/>
                    <a:pt x="54" y="96"/>
                  </a:cubicBezTo>
                  <a:cubicBezTo>
                    <a:pt x="54" y="97"/>
                    <a:pt x="55" y="97"/>
                    <a:pt x="56" y="98"/>
                  </a:cubicBezTo>
                  <a:cubicBezTo>
                    <a:pt x="56" y="98"/>
                    <a:pt x="56" y="98"/>
                    <a:pt x="56" y="98"/>
                  </a:cubicBezTo>
                  <a:cubicBezTo>
                    <a:pt x="56" y="99"/>
                    <a:pt x="57" y="100"/>
                    <a:pt x="57" y="99"/>
                  </a:cubicBezTo>
                  <a:cubicBezTo>
                    <a:pt x="57" y="99"/>
                    <a:pt x="57" y="99"/>
                    <a:pt x="57" y="100"/>
                  </a:cubicBezTo>
                  <a:cubicBezTo>
                    <a:pt x="57" y="100"/>
                    <a:pt x="58" y="101"/>
                    <a:pt x="59" y="101"/>
                  </a:cubicBezTo>
                  <a:cubicBezTo>
                    <a:pt x="60" y="102"/>
                    <a:pt x="62" y="102"/>
                    <a:pt x="63" y="103"/>
                  </a:cubicBezTo>
                  <a:cubicBezTo>
                    <a:pt x="63" y="103"/>
                    <a:pt x="64" y="102"/>
                    <a:pt x="64" y="102"/>
                  </a:cubicBezTo>
                  <a:cubicBezTo>
                    <a:pt x="64" y="101"/>
                    <a:pt x="61" y="101"/>
                    <a:pt x="61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99"/>
                    <a:pt x="59" y="100"/>
                    <a:pt x="59" y="98"/>
                  </a:cubicBezTo>
                  <a:cubicBezTo>
                    <a:pt x="59" y="99"/>
                    <a:pt x="58" y="98"/>
                    <a:pt x="58" y="98"/>
                  </a:cubicBezTo>
                  <a:cubicBezTo>
                    <a:pt x="57" y="97"/>
                    <a:pt x="58" y="97"/>
                    <a:pt x="58" y="96"/>
                  </a:cubicBezTo>
                  <a:cubicBezTo>
                    <a:pt x="59" y="96"/>
                    <a:pt x="61" y="97"/>
                    <a:pt x="62" y="98"/>
                  </a:cubicBezTo>
                  <a:cubicBezTo>
                    <a:pt x="63" y="97"/>
                    <a:pt x="64" y="98"/>
                    <a:pt x="64" y="99"/>
                  </a:cubicBezTo>
                  <a:cubicBezTo>
                    <a:pt x="65" y="99"/>
                    <a:pt x="64" y="98"/>
                    <a:pt x="65" y="98"/>
                  </a:cubicBezTo>
                  <a:cubicBezTo>
                    <a:pt x="65" y="98"/>
                    <a:pt x="66" y="99"/>
                    <a:pt x="67" y="98"/>
                  </a:cubicBezTo>
                  <a:cubicBezTo>
                    <a:pt x="66" y="97"/>
                    <a:pt x="65" y="97"/>
                    <a:pt x="64" y="97"/>
                  </a:cubicBezTo>
                  <a:cubicBezTo>
                    <a:pt x="64" y="96"/>
                    <a:pt x="65" y="97"/>
                    <a:pt x="65" y="97"/>
                  </a:cubicBezTo>
                  <a:cubicBezTo>
                    <a:pt x="65" y="96"/>
                    <a:pt x="64" y="97"/>
                    <a:pt x="64" y="96"/>
                  </a:cubicBezTo>
                  <a:cubicBezTo>
                    <a:pt x="64" y="96"/>
                    <a:pt x="64" y="97"/>
                    <a:pt x="64" y="97"/>
                  </a:cubicBezTo>
                  <a:cubicBezTo>
                    <a:pt x="63" y="97"/>
                    <a:pt x="61" y="97"/>
                    <a:pt x="61" y="96"/>
                  </a:cubicBezTo>
                  <a:cubicBezTo>
                    <a:pt x="61" y="95"/>
                    <a:pt x="61" y="95"/>
                    <a:pt x="61" y="95"/>
                  </a:cubicBezTo>
                  <a:cubicBezTo>
                    <a:pt x="61" y="94"/>
                    <a:pt x="60" y="95"/>
                    <a:pt x="59" y="95"/>
                  </a:cubicBezTo>
                  <a:cubicBezTo>
                    <a:pt x="59" y="94"/>
                    <a:pt x="60" y="93"/>
                    <a:pt x="59" y="92"/>
                  </a:cubicBezTo>
                  <a:cubicBezTo>
                    <a:pt x="59" y="91"/>
                    <a:pt x="58" y="90"/>
                    <a:pt x="58" y="90"/>
                  </a:cubicBezTo>
                  <a:cubicBezTo>
                    <a:pt x="58" y="89"/>
                    <a:pt x="58" y="88"/>
                    <a:pt x="57" y="87"/>
                  </a:cubicBezTo>
                  <a:cubicBezTo>
                    <a:pt x="57" y="87"/>
                    <a:pt x="57" y="86"/>
                    <a:pt x="57" y="86"/>
                  </a:cubicBezTo>
                  <a:cubicBezTo>
                    <a:pt x="57" y="86"/>
                    <a:pt x="57" y="86"/>
                    <a:pt x="58" y="86"/>
                  </a:cubicBezTo>
                  <a:cubicBezTo>
                    <a:pt x="58" y="84"/>
                    <a:pt x="58" y="81"/>
                    <a:pt x="60" y="81"/>
                  </a:cubicBezTo>
                  <a:cubicBezTo>
                    <a:pt x="61" y="81"/>
                    <a:pt x="61" y="82"/>
                    <a:pt x="61" y="82"/>
                  </a:cubicBezTo>
                  <a:cubicBezTo>
                    <a:pt x="61" y="82"/>
                    <a:pt x="60" y="83"/>
                    <a:pt x="60" y="83"/>
                  </a:cubicBezTo>
                  <a:cubicBezTo>
                    <a:pt x="60" y="84"/>
                    <a:pt x="61" y="83"/>
                    <a:pt x="62" y="83"/>
                  </a:cubicBezTo>
                  <a:cubicBezTo>
                    <a:pt x="62" y="84"/>
                    <a:pt x="61" y="86"/>
                    <a:pt x="61" y="86"/>
                  </a:cubicBezTo>
                  <a:cubicBezTo>
                    <a:pt x="60" y="86"/>
                    <a:pt x="60" y="86"/>
                    <a:pt x="59" y="85"/>
                  </a:cubicBezTo>
                  <a:cubicBezTo>
                    <a:pt x="59" y="85"/>
                    <a:pt x="59" y="86"/>
                    <a:pt x="58" y="85"/>
                  </a:cubicBezTo>
                  <a:cubicBezTo>
                    <a:pt x="58" y="86"/>
                    <a:pt x="59" y="86"/>
                    <a:pt x="60" y="86"/>
                  </a:cubicBezTo>
                  <a:cubicBezTo>
                    <a:pt x="60" y="87"/>
                    <a:pt x="59" y="87"/>
                    <a:pt x="59" y="87"/>
                  </a:cubicBezTo>
                  <a:cubicBezTo>
                    <a:pt x="59" y="87"/>
                    <a:pt x="59" y="88"/>
                    <a:pt x="60" y="88"/>
                  </a:cubicBezTo>
                  <a:cubicBezTo>
                    <a:pt x="60" y="88"/>
                    <a:pt x="60" y="88"/>
                    <a:pt x="59" y="88"/>
                  </a:cubicBezTo>
                  <a:cubicBezTo>
                    <a:pt x="60" y="88"/>
                    <a:pt x="61" y="89"/>
                    <a:pt x="61" y="89"/>
                  </a:cubicBezTo>
                  <a:cubicBezTo>
                    <a:pt x="62" y="90"/>
                    <a:pt x="63" y="90"/>
                    <a:pt x="63" y="91"/>
                  </a:cubicBezTo>
                  <a:cubicBezTo>
                    <a:pt x="63" y="91"/>
                    <a:pt x="64" y="92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5" y="92"/>
                    <a:pt x="64" y="89"/>
                    <a:pt x="66" y="91"/>
                  </a:cubicBezTo>
                  <a:cubicBezTo>
                    <a:pt x="66" y="91"/>
                    <a:pt x="66" y="91"/>
                    <a:pt x="66" y="92"/>
                  </a:cubicBezTo>
                  <a:cubicBezTo>
                    <a:pt x="66" y="92"/>
                    <a:pt x="67" y="92"/>
                    <a:pt x="68" y="92"/>
                  </a:cubicBezTo>
                  <a:cubicBezTo>
                    <a:pt x="68" y="92"/>
                    <a:pt x="68" y="92"/>
                    <a:pt x="68" y="91"/>
                  </a:cubicBezTo>
                  <a:cubicBezTo>
                    <a:pt x="68" y="91"/>
                    <a:pt x="69" y="91"/>
                    <a:pt x="70" y="90"/>
                  </a:cubicBezTo>
                  <a:cubicBezTo>
                    <a:pt x="71" y="90"/>
                    <a:pt x="72" y="88"/>
                    <a:pt x="72" y="90"/>
                  </a:cubicBezTo>
                  <a:cubicBezTo>
                    <a:pt x="72" y="91"/>
                    <a:pt x="69" y="92"/>
                    <a:pt x="69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8" y="93"/>
                    <a:pt x="68" y="94"/>
                  </a:cubicBezTo>
                  <a:cubicBezTo>
                    <a:pt x="70" y="93"/>
                    <a:pt x="72" y="92"/>
                    <a:pt x="73" y="91"/>
                  </a:cubicBezTo>
                  <a:cubicBezTo>
                    <a:pt x="73" y="89"/>
                    <a:pt x="73" y="88"/>
                    <a:pt x="74" y="87"/>
                  </a:cubicBezTo>
                  <a:cubicBezTo>
                    <a:pt x="73" y="87"/>
                    <a:pt x="73" y="88"/>
                    <a:pt x="72" y="89"/>
                  </a:cubicBezTo>
                  <a:cubicBezTo>
                    <a:pt x="72" y="88"/>
                    <a:pt x="72" y="88"/>
                    <a:pt x="72" y="87"/>
                  </a:cubicBezTo>
                  <a:cubicBezTo>
                    <a:pt x="72" y="87"/>
                    <a:pt x="71" y="87"/>
                    <a:pt x="71" y="86"/>
                  </a:cubicBezTo>
                  <a:cubicBezTo>
                    <a:pt x="71" y="87"/>
                    <a:pt x="71" y="87"/>
                    <a:pt x="71" y="87"/>
                  </a:cubicBezTo>
                  <a:cubicBezTo>
                    <a:pt x="70" y="87"/>
                    <a:pt x="70" y="87"/>
                    <a:pt x="70" y="88"/>
                  </a:cubicBezTo>
                  <a:cubicBezTo>
                    <a:pt x="70" y="88"/>
                    <a:pt x="70" y="88"/>
                    <a:pt x="70" y="88"/>
                  </a:cubicBezTo>
                  <a:cubicBezTo>
                    <a:pt x="70" y="90"/>
                    <a:pt x="67" y="89"/>
                    <a:pt x="66" y="89"/>
                  </a:cubicBezTo>
                  <a:cubicBezTo>
                    <a:pt x="65" y="89"/>
                    <a:pt x="66" y="89"/>
                    <a:pt x="66" y="89"/>
                  </a:cubicBezTo>
                  <a:cubicBezTo>
                    <a:pt x="64" y="89"/>
                    <a:pt x="63" y="89"/>
                    <a:pt x="62" y="89"/>
                  </a:cubicBezTo>
                  <a:cubicBezTo>
                    <a:pt x="62" y="88"/>
                    <a:pt x="62" y="88"/>
                    <a:pt x="62" y="88"/>
                  </a:cubicBezTo>
                  <a:cubicBezTo>
                    <a:pt x="62" y="88"/>
                    <a:pt x="63" y="88"/>
                    <a:pt x="63" y="88"/>
                  </a:cubicBezTo>
                  <a:cubicBezTo>
                    <a:pt x="63" y="88"/>
                    <a:pt x="62" y="88"/>
                    <a:pt x="62" y="88"/>
                  </a:cubicBezTo>
                  <a:cubicBezTo>
                    <a:pt x="62" y="88"/>
                    <a:pt x="62" y="88"/>
                    <a:pt x="62" y="88"/>
                  </a:cubicBezTo>
                  <a:cubicBezTo>
                    <a:pt x="62" y="87"/>
                    <a:pt x="63" y="87"/>
                    <a:pt x="64" y="86"/>
                  </a:cubicBezTo>
                  <a:cubicBezTo>
                    <a:pt x="64" y="86"/>
                    <a:pt x="64" y="86"/>
                    <a:pt x="65" y="86"/>
                  </a:cubicBezTo>
                  <a:cubicBezTo>
                    <a:pt x="65" y="87"/>
                    <a:pt x="65" y="88"/>
                    <a:pt x="65" y="88"/>
                  </a:cubicBezTo>
                  <a:cubicBezTo>
                    <a:pt x="66" y="88"/>
                    <a:pt x="66" y="87"/>
                    <a:pt x="66" y="86"/>
                  </a:cubicBezTo>
                  <a:cubicBezTo>
                    <a:pt x="67" y="86"/>
                    <a:pt x="67" y="85"/>
                    <a:pt x="68" y="84"/>
                  </a:cubicBezTo>
                  <a:cubicBezTo>
                    <a:pt x="69" y="85"/>
                    <a:pt x="69" y="84"/>
                    <a:pt x="70" y="84"/>
                  </a:cubicBezTo>
                  <a:cubicBezTo>
                    <a:pt x="70" y="84"/>
                    <a:pt x="69" y="83"/>
                    <a:pt x="69" y="83"/>
                  </a:cubicBezTo>
                  <a:cubicBezTo>
                    <a:pt x="68" y="83"/>
                    <a:pt x="68" y="86"/>
                    <a:pt x="66" y="86"/>
                  </a:cubicBezTo>
                  <a:cubicBezTo>
                    <a:pt x="66" y="85"/>
                    <a:pt x="66" y="85"/>
                    <a:pt x="66" y="85"/>
                  </a:cubicBezTo>
                  <a:cubicBezTo>
                    <a:pt x="66" y="85"/>
                    <a:pt x="65" y="85"/>
                    <a:pt x="65" y="85"/>
                  </a:cubicBezTo>
                  <a:cubicBezTo>
                    <a:pt x="64" y="85"/>
                    <a:pt x="65" y="83"/>
                    <a:pt x="66" y="83"/>
                  </a:cubicBezTo>
                  <a:cubicBezTo>
                    <a:pt x="66" y="83"/>
                    <a:pt x="66" y="82"/>
                    <a:pt x="66" y="81"/>
                  </a:cubicBezTo>
                  <a:cubicBezTo>
                    <a:pt x="66" y="81"/>
                    <a:pt x="66" y="81"/>
                    <a:pt x="65" y="81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7" y="80"/>
                    <a:pt x="67" y="79"/>
                  </a:cubicBezTo>
                  <a:cubicBezTo>
                    <a:pt x="66" y="79"/>
                    <a:pt x="66" y="79"/>
                    <a:pt x="65" y="79"/>
                  </a:cubicBezTo>
                  <a:cubicBezTo>
                    <a:pt x="65" y="79"/>
                    <a:pt x="65" y="80"/>
                    <a:pt x="65" y="80"/>
                  </a:cubicBezTo>
                  <a:cubicBezTo>
                    <a:pt x="65" y="80"/>
                    <a:pt x="64" y="81"/>
                    <a:pt x="63" y="80"/>
                  </a:cubicBezTo>
                  <a:cubicBezTo>
                    <a:pt x="63" y="81"/>
                    <a:pt x="63" y="81"/>
                    <a:pt x="63" y="82"/>
                  </a:cubicBezTo>
                  <a:cubicBezTo>
                    <a:pt x="63" y="82"/>
                    <a:pt x="63" y="81"/>
                    <a:pt x="64" y="81"/>
                  </a:cubicBezTo>
                  <a:cubicBezTo>
                    <a:pt x="64" y="81"/>
                    <a:pt x="64" y="82"/>
                    <a:pt x="64" y="82"/>
                  </a:cubicBezTo>
                  <a:cubicBezTo>
                    <a:pt x="62" y="82"/>
                    <a:pt x="60" y="81"/>
                    <a:pt x="60" y="78"/>
                  </a:cubicBezTo>
                  <a:cubicBezTo>
                    <a:pt x="60" y="78"/>
                    <a:pt x="60" y="77"/>
                    <a:pt x="59" y="77"/>
                  </a:cubicBezTo>
                  <a:cubicBezTo>
                    <a:pt x="60" y="76"/>
                    <a:pt x="60" y="76"/>
                    <a:pt x="61" y="76"/>
                  </a:cubicBezTo>
                  <a:cubicBezTo>
                    <a:pt x="60" y="76"/>
                    <a:pt x="61" y="76"/>
                    <a:pt x="61" y="75"/>
                  </a:cubicBezTo>
                  <a:cubicBezTo>
                    <a:pt x="61" y="75"/>
                    <a:pt x="62" y="75"/>
                    <a:pt x="62" y="75"/>
                  </a:cubicBezTo>
                  <a:cubicBezTo>
                    <a:pt x="62" y="75"/>
                    <a:pt x="62" y="74"/>
                    <a:pt x="63" y="74"/>
                  </a:cubicBezTo>
                  <a:cubicBezTo>
                    <a:pt x="63" y="74"/>
                    <a:pt x="63" y="74"/>
                    <a:pt x="63" y="75"/>
                  </a:cubicBezTo>
                  <a:cubicBezTo>
                    <a:pt x="63" y="76"/>
                    <a:pt x="64" y="75"/>
                    <a:pt x="65" y="75"/>
                  </a:cubicBezTo>
                  <a:cubicBezTo>
                    <a:pt x="65" y="75"/>
                    <a:pt x="65" y="75"/>
                    <a:pt x="65" y="76"/>
                  </a:cubicBezTo>
                  <a:cubicBezTo>
                    <a:pt x="65" y="75"/>
                    <a:pt x="66" y="75"/>
                    <a:pt x="67" y="75"/>
                  </a:cubicBezTo>
                  <a:cubicBezTo>
                    <a:pt x="67" y="75"/>
                    <a:pt x="67" y="74"/>
                    <a:pt x="67" y="74"/>
                  </a:cubicBezTo>
                  <a:cubicBezTo>
                    <a:pt x="68" y="74"/>
                    <a:pt x="68" y="74"/>
                    <a:pt x="68" y="74"/>
                  </a:cubicBezTo>
                  <a:cubicBezTo>
                    <a:pt x="68" y="74"/>
                    <a:pt x="68" y="74"/>
                    <a:pt x="68" y="75"/>
                  </a:cubicBezTo>
                  <a:cubicBezTo>
                    <a:pt x="69" y="74"/>
                    <a:pt x="69" y="74"/>
                    <a:pt x="69" y="74"/>
                  </a:cubicBezTo>
                  <a:cubicBezTo>
                    <a:pt x="69" y="74"/>
                    <a:pt x="69" y="74"/>
                    <a:pt x="69" y="73"/>
                  </a:cubicBezTo>
                  <a:cubicBezTo>
                    <a:pt x="69" y="73"/>
                    <a:pt x="69" y="73"/>
                    <a:pt x="69" y="73"/>
                  </a:cubicBezTo>
                  <a:cubicBezTo>
                    <a:pt x="69" y="72"/>
                    <a:pt x="69" y="72"/>
                    <a:pt x="69" y="72"/>
                  </a:cubicBezTo>
                  <a:cubicBezTo>
                    <a:pt x="68" y="73"/>
                    <a:pt x="68" y="73"/>
                    <a:pt x="67" y="72"/>
                  </a:cubicBezTo>
                  <a:cubicBezTo>
                    <a:pt x="67" y="72"/>
                    <a:pt x="67" y="72"/>
                    <a:pt x="67" y="72"/>
                  </a:cubicBezTo>
                  <a:cubicBezTo>
                    <a:pt x="66" y="71"/>
                    <a:pt x="64" y="72"/>
                    <a:pt x="63" y="72"/>
                  </a:cubicBezTo>
                  <a:cubicBezTo>
                    <a:pt x="63" y="71"/>
                    <a:pt x="63" y="71"/>
                    <a:pt x="63" y="71"/>
                  </a:cubicBezTo>
                  <a:cubicBezTo>
                    <a:pt x="63" y="71"/>
                    <a:pt x="64" y="71"/>
                    <a:pt x="64" y="71"/>
                  </a:cubicBezTo>
                  <a:cubicBezTo>
                    <a:pt x="64" y="71"/>
                    <a:pt x="64" y="70"/>
                    <a:pt x="64" y="70"/>
                  </a:cubicBezTo>
                  <a:cubicBezTo>
                    <a:pt x="63" y="70"/>
                    <a:pt x="63" y="70"/>
                    <a:pt x="62" y="71"/>
                  </a:cubicBezTo>
                  <a:cubicBezTo>
                    <a:pt x="62" y="70"/>
                    <a:pt x="62" y="69"/>
                    <a:pt x="63" y="69"/>
                  </a:cubicBezTo>
                  <a:cubicBezTo>
                    <a:pt x="63" y="69"/>
                    <a:pt x="61" y="69"/>
                    <a:pt x="60" y="69"/>
                  </a:cubicBezTo>
                  <a:cubicBezTo>
                    <a:pt x="60" y="70"/>
                    <a:pt x="60" y="70"/>
                    <a:pt x="60" y="70"/>
                  </a:cubicBezTo>
                  <a:cubicBezTo>
                    <a:pt x="60" y="70"/>
                    <a:pt x="60" y="70"/>
                    <a:pt x="59" y="70"/>
                  </a:cubicBezTo>
                  <a:cubicBezTo>
                    <a:pt x="60" y="71"/>
                    <a:pt x="59" y="72"/>
                    <a:pt x="58" y="72"/>
                  </a:cubicBezTo>
                  <a:cubicBezTo>
                    <a:pt x="58" y="73"/>
                    <a:pt x="59" y="72"/>
                    <a:pt x="59" y="73"/>
                  </a:cubicBezTo>
                  <a:cubicBezTo>
                    <a:pt x="59" y="73"/>
                    <a:pt x="59" y="74"/>
                    <a:pt x="59" y="74"/>
                  </a:cubicBezTo>
                  <a:cubicBezTo>
                    <a:pt x="58" y="74"/>
                    <a:pt x="58" y="74"/>
                    <a:pt x="58" y="74"/>
                  </a:cubicBezTo>
                  <a:cubicBezTo>
                    <a:pt x="58" y="75"/>
                    <a:pt x="58" y="75"/>
                    <a:pt x="57" y="75"/>
                  </a:cubicBezTo>
                  <a:cubicBezTo>
                    <a:pt x="56" y="75"/>
                    <a:pt x="56" y="74"/>
                    <a:pt x="56" y="73"/>
                  </a:cubicBezTo>
                  <a:cubicBezTo>
                    <a:pt x="56" y="72"/>
                    <a:pt x="57" y="72"/>
                    <a:pt x="57" y="71"/>
                  </a:cubicBezTo>
                  <a:cubicBezTo>
                    <a:pt x="58" y="71"/>
                    <a:pt x="58" y="71"/>
                    <a:pt x="58" y="71"/>
                  </a:cubicBezTo>
                  <a:cubicBezTo>
                    <a:pt x="58" y="71"/>
                    <a:pt x="58" y="71"/>
                    <a:pt x="57" y="71"/>
                  </a:cubicBezTo>
                  <a:cubicBezTo>
                    <a:pt x="57" y="71"/>
                    <a:pt x="57" y="70"/>
                    <a:pt x="57" y="70"/>
                  </a:cubicBezTo>
                  <a:cubicBezTo>
                    <a:pt x="58" y="70"/>
                    <a:pt x="58" y="69"/>
                    <a:pt x="59" y="69"/>
                  </a:cubicBezTo>
                  <a:cubicBezTo>
                    <a:pt x="58" y="67"/>
                    <a:pt x="60" y="66"/>
                    <a:pt x="61" y="66"/>
                  </a:cubicBezTo>
                  <a:cubicBezTo>
                    <a:pt x="61" y="66"/>
                    <a:pt x="61" y="66"/>
                    <a:pt x="61" y="66"/>
                  </a:cubicBezTo>
                  <a:cubicBezTo>
                    <a:pt x="64" y="66"/>
                    <a:pt x="65" y="65"/>
                    <a:pt x="68" y="65"/>
                  </a:cubicBezTo>
                  <a:cubicBezTo>
                    <a:pt x="68" y="65"/>
                    <a:pt x="68" y="65"/>
                    <a:pt x="69" y="65"/>
                  </a:cubicBezTo>
                  <a:cubicBezTo>
                    <a:pt x="69" y="65"/>
                    <a:pt x="69" y="65"/>
                    <a:pt x="69" y="66"/>
                  </a:cubicBezTo>
                  <a:cubicBezTo>
                    <a:pt x="70" y="65"/>
                    <a:pt x="70" y="67"/>
                    <a:pt x="69" y="67"/>
                  </a:cubicBezTo>
                  <a:cubicBezTo>
                    <a:pt x="70" y="68"/>
                    <a:pt x="71" y="68"/>
                    <a:pt x="72" y="69"/>
                  </a:cubicBezTo>
                  <a:cubicBezTo>
                    <a:pt x="71" y="69"/>
                    <a:pt x="71" y="70"/>
                    <a:pt x="71" y="69"/>
                  </a:cubicBezTo>
                  <a:cubicBezTo>
                    <a:pt x="71" y="70"/>
                    <a:pt x="72" y="70"/>
                    <a:pt x="72" y="69"/>
                  </a:cubicBezTo>
                  <a:cubicBezTo>
                    <a:pt x="71" y="69"/>
                    <a:pt x="72" y="68"/>
                    <a:pt x="73" y="68"/>
                  </a:cubicBezTo>
                  <a:cubicBezTo>
                    <a:pt x="73" y="69"/>
                    <a:pt x="73" y="69"/>
                    <a:pt x="73" y="70"/>
                  </a:cubicBezTo>
                  <a:cubicBezTo>
                    <a:pt x="73" y="70"/>
                    <a:pt x="74" y="70"/>
                    <a:pt x="74" y="70"/>
                  </a:cubicBezTo>
                  <a:cubicBezTo>
                    <a:pt x="74" y="70"/>
                    <a:pt x="74" y="70"/>
                    <a:pt x="74" y="71"/>
                  </a:cubicBezTo>
                  <a:cubicBezTo>
                    <a:pt x="75" y="70"/>
                    <a:pt x="76" y="71"/>
                    <a:pt x="76" y="72"/>
                  </a:cubicBezTo>
                  <a:cubicBezTo>
                    <a:pt x="76" y="72"/>
                    <a:pt x="76" y="71"/>
                    <a:pt x="76" y="71"/>
                  </a:cubicBezTo>
                  <a:cubicBezTo>
                    <a:pt x="78" y="71"/>
                    <a:pt x="79" y="72"/>
                    <a:pt x="79" y="74"/>
                  </a:cubicBezTo>
                  <a:cubicBezTo>
                    <a:pt x="79" y="74"/>
                    <a:pt x="79" y="74"/>
                    <a:pt x="80" y="74"/>
                  </a:cubicBezTo>
                  <a:cubicBezTo>
                    <a:pt x="80" y="74"/>
                    <a:pt x="80" y="75"/>
                    <a:pt x="80" y="75"/>
                  </a:cubicBezTo>
                  <a:cubicBezTo>
                    <a:pt x="81" y="75"/>
                    <a:pt x="81" y="76"/>
                    <a:pt x="82" y="76"/>
                  </a:cubicBezTo>
                  <a:cubicBezTo>
                    <a:pt x="82" y="76"/>
                    <a:pt x="81" y="76"/>
                    <a:pt x="81" y="77"/>
                  </a:cubicBezTo>
                  <a:cubicBezTo>
                    <a:pt x="81" y="77"/>
                    <a:pt x="80" y="76"/>
                    <a:pt x="80" y="76"/>
                  </a:cubicBezTo>
                  <a:cubicBezTo>
                    <a:pt x="80" y="75"/>
                    <a:pt x="79" y="74"/>
                    <a:pt x="78" y="75"/>
                  </a:cubicBezTo>
                  <a:cubicBezTo>
                    <a:pt x="79" y="75"/>
                    <a:pt x="80" y="78"/>
                    <a:pt x="78" y="77"/>
                  </a:cubicBezTo>
                  <a:cubicBezTo>
                    <a:pt x="78" y="77"/>
                    <a:pt x="78" y="78"/>
                    <a:pt x="77" y="78"/>
                  </a:cubicBezTo>
                  <a:cubicBezTo>
                    <a:pt x="77" y="78"/>
                    <a:pt x="77" y="78"/>
                    <a:pt x="77" y="79"/>
                  </a:cubicBezTo>
                  <a:cubicBezTo>
                    <a:pt x="78" y="79"/>
                    <a:pt x="78" y="78"/>
                    <a:pt x="78" y="78"/>
                  </a:cubicBezTo>
                  <a:cubicBezTo>
                    <a:pt x="78" y="79"/>
                    <a:pt x="78" y="80"/>
                    <a:pt x="78" y="80"/>
                  </a:cubicBezTo>
                  <a:cubicBezTo>
                    <a:pt x="77" y="80"/>
                    <a:pt x="75" y="80"/>
                    <a:pt x="75" y="79"/>
                  </a:cubicBezTo>
                  <a:cubicBezTo>
                    <a:pt x="75" y="79"/>
                    <a:pt x="75" y="79"/>
                    <a:pt x="74" y="79"/>
                  </a:cubicBezTo>
                  <a:cubicBezTo>
                    <a:pt x="74" y="80"/>
                    <a:pt x="73" y="81"/>
                    <a:pt x="73" y="81"/>
                  </a:cubicBezTo>
                  <a:cubicBezTo>
                    <a:pt x="73" y="81"/>
                    <a:pt x="73" y="81"/>
                    <a:pt x="73" y="82"/>
                  </a:cubicBezTo>
                  <a:cubicBezTo>
                    <a:pt x="74" y="82"/>
                    <a:pt x="74" y="81"/>
                    <a:pt x="74" y="81"/>
                  </a:cubicBezTo>
                  <a:cubicBezTo>
                    <a:pt x="74" y="80"/>
                    <a:pt x="76" y="81"/>
                    <a:pt x="75" y="82"/>
                  </a:cubicBezTo>
                  <a:cubicBezTo>
                    <a:pt x="75" y="82"/>
                    <a:pt x="75" y="81"/>
                    <a:pt x="76" y="82"/>
                  </a:cubicBezTo>
                  <a:cubicBezTo>
                    <a:pt x="76" y="82"/>
                    <a:pt x="76" y="82"/>
                    <a:pt x="76" y="82"/>
                  </a:cubicBezTo>
                  <a:cubicBezTo>
                    <a:pt x="76" y="82"/>
                    <a:pt x="77" y="81"/>
                    <a:pt x="77" y="82"/>
                  </a:cubicBezTo>
                  <a:cubicBezTo>
                    <a:pt x="77" y="83"/>
                    <a:pt x="76" y="83"/>
                    <a:pt x="75" y="84"/>
                  </a:cubicBezTo>
                  <a:cubicBezTo>
                    <a:pt x="75" y="84"/>
                    <a:pt x="74" y="83"/>
                    <a:pt x="74" y="83"/>
                  </a:cubicBezTo>
                  <a:cubicBezTo>
                    <a:pt x="73" y="83"/>
                    <a:pt x="73" y="83"/>
                    <a:pt x="72" y="83"/>
                  </a:cubicBezTo>
                  <a:cubicBezTo>
                    <a:pt x="71" y="83"/>
                    <a:pt x="71" y="82"/>
                    <a:pt x="70" y="83"/>
                  </a:cubicBezTo>
                  <a:cubicBezTo>
                    <a:pt x="71" y="83"/>
                    <a:pt x="73" y="84"/>
                    <a:pt x="72" y="85"/>
                  </a:cubicBezTo>
                  <a:cubicBezTo>
                    <a:pt x="73" y="85"/>
                    <a:pt x="72" y="85"/>
                    <a:pt x="72" y="84"/>
                  </a:cubicBezTo>
                  <a:cubicBezTo>
                    <a:pt x="73" y="83"/>
                    <a:pt x="74" y="84"/>
                    <a:pt x="74" y="84"/>
                  </a:cubicBezTo>
                  <a:cubicBezTo>
                    <a:pt x="74" y="85"/>
                    <a:pt x="73" y="85"/>
                    <a:pt x="73" y="85"/>
                  </a:cubicBezTo>
                  <a:cubicBezTo>
                    <a:pt x="73" y="86"/>
                    <a:pt x="73" y="86"/>
                    <a:pt x="73" y="86"/>
                  </a:cubicBezTo>
                  <a:cubicBezTo>
                    <a:pt x="73" y="86"/>
                    <a:pt x="74" y="86"/>
                    <a:pt x="74" y="86"/>
                  </a:cubicBezTo>
                  <a:cubicBezTo>
                    <a:pt x="74" y="86"/>
                    <a:pt x="75" y="86"/>
                    <a:pt x="77" y="85"/>
                  </a:cubicBezTo>
                  <a:cubicBezTo>
                    <a:pt x="77" y="86"/>
                    <a:pt x="76" y="86"/>
                    <a:pt x="76" y="86"/>
                  </a:cubicBezTo>
                  <a:cubicBezTo>
                    <a:pt x="76" y="86"/>
                    <a:pt x="77" y="86"/>
                    <a:pt x="77" y="87"/>
                  </a:cubicBezTo>
                  <a:cubicBezTo>
                    <a:pt x="77" y="87"/>
                    <a:pt x="76" y="88"/>
                    <a:pt x="76" y="88"/>
                  </a:cubicBezTo>
                  <a:cubicBezTo>
                    <a:pt x="76" y="88"/>
                    <a:pt x="76" y="88"/>
                    <a:pt x="76" y="89"/>
                  </a:cubicBezTo>
                  <a:cubicBezTo>
                    <a:pt x="75" y="89"/>
                    <a:pt x="75" y="89"/>
                    <a:pt x="75" y="89"/>
                  </a:cubicBezTo>
                  <a:cubicBezTo>
                    <a:pt x="75" y="89"/>
                    <a:pt x="75" y="89"/>
                    <a:pt x="75" y="89"/>
                  </a:cubicBezTo>
                  <a:cubicBezTo>
                    <a:pt x="75" y="90"/>
                    <a:pt x="75" y="90"/>
                    <a:pt x="75" y="91"/>
                  </a:cubicBezTo>
                  <a:cubicBezTo>
                    <a:pt x="74" y="90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2"/>
                    <a:pt x="74" y="92"/>
                    <a:pt x="74" y="92"/>
                  </a:cubicBezTo>
                  <a:cubicBezTo>
                    <a:pt x="74" y="93"/>
                    <a:pt x="74" y="92"/>
                    <a:pt x="75" y="92"/>
                  </a:cubicBezTo>
                  <a:cubicBezTo>
                    <a:pt x="75" y="92"/>
                    <a:pt x="75" y="93"/>
                    <a:pt x="75" y="93"/>
                  </a:cubicBezTo>
                  <a:cubicBezTo>
                    <a:pt x="75" y="93"/>
                    <a:pt x="75" y="93"/>
                    <a:pt x="75" y="93"/>
                  </a:cubicBezTo>
                  <a:cubicBezTo>
                    <a:pt x="75" y="94"/>
                    <a:pt x="74" y="94"/>
                    <a:pt x="73" y="95"/>
                  </a:cubicBezTo>
                  <a:cubicBezTo>
                    <a:pt x="73" y="95"/>
                    <a:pt x="72" y="95"/>
                    <a:pt x="72" y="96"/>
                  </a:cubicBezTo>
                  <a:cubicBezTo>
                    <a:pt x="71" y="96"/>
                    <a:pt x="70" y="95"/>
                    <a:pt x="69" y="96"/>
                  </a:cubicBezTo>
                  <a:cubicBezTo>
                    <a:pt x="69" y="96"/>
                    <a:pt x="68" y="96"/>
                    <a:pt x="68" y="97"/>
                  </a:cubicBezTo>
                  <a:cubicBezTo>
                    <a:pt x="68" y="96"/>
                    <a:pt x="68" y="96"/>
                    <a:pt x="67" y="95"/>
                  </a:cubicBezTo>
                  <a:cubicBezTo>
                    <a:pt x="69" y="95"/>
                    <a:pt x="70" y="95"/>
                    <a:pt x="70" y="95"/>
                  </a:cubicBezTo>
                  <a:cubicBezTo>
                    <a:pt x="70" y="95"/>
                    <a:pt x="70" y="94"/>
                    <a:pt x="70" y="94"/>
                  </a:cubicBezTo>
                  <a:cubicBezTo>
                    <a:pt x="69" y="94"/>
                    <a:pt x="67" y="94"/>
                    <a:pt x="66" y="94"/>
                  </a:cubicBezTo>
                  <a:cubicBezTo>
                    <a:pt x="65" y="94"/>
                    <a:pt x="65" y="94"/>
                    <a:pt x="65" y="95"/>
                  </a:cubicBezTo>
                  <a:cubicBezTo>
                    <a:pt x="64" y="95"/>
                    <a:pt x="64" y="96"/>
                    <a:pt x="64" y="96"/>
                  </a:cubicBezTo>
                  <a:cubicBezTo>
                    <a:pt x="65" y="96"/>
                    <a:pt x="66" y="97"/>
                    <a:pt x="67" y="97"/>
                  </a:cubicBezTo>
                  <a:cubicBezTo>
                    <a:pt x="67" y="97"/>
                    <a:pt x="66" y="97"/>
                    <a:pt x="67" y="97"/>
                  </a:cubicBezTo>
                  <a:cubicBezTo>
                    <a:pt x="67" y="97"/>
                    <a:pt x="68" y="98"/>
                    <a:pt x="68" y="98"/>
                  </a:cubicBezTo>
                  <a:cubicBezTo>
                    <a:pt x="68" y="98"/>
                    <a:pt x="67" y="99"/>
                    <a:pt x="67" y="99"/>
                  </a:cubicBezTo>
                  <a:cubicBezTo>
                    <a:pt x="68" y="99"/>
                    <a:pt x="69" y="99"/>
                    <a:pt x="70" y="98"/>
                  </a:cubicBezTo>
                  <a:cubicBezTo>
                    <a:pt x="70" y="98"/>
                    <a:pt x="71" y="99"/>
                    <a:pt x="71" y="98"/>
                  </a:cubicBezTo>
                  <a:cubicBezTo>
                    <a:pt x="71" y="97"/>
                    <a:pt x="69" y="98"/>
                    <a:pt x="68" y="97"/>
                  </a:cubicBezTo>
                  <a:cubicBezTo>
                    <a:pt x="68" y="97"/>
                    <a:pt x="68" y="97"/>
                    <a:pt x="68" y="97"/>
                  </a:cubicBezTo>
                  <a:cubicBezTo>
                    <a:pt x="69" y="97"/>
                    <a:pt x="70" y="97"/>
                    <a:pt x="72" y="97"/>
                  </a:cubicBezTo>
                  <a:cubicBezTo>
                    <a:pt x="73" y="96"/>
                    <a:pt x="75" y="96"/>
                    <a:pt x="76" y="95"/>
                  </a:cubicBezTo>
                  <a:cubicBezTo>
                    <a:pt x="76" y="94"/>
                    <a:pt x="76" y="94"/>
                    <a:pt x="76" y="93"/>
                  </a:cubicBezTo>
                  <a:cubicBezTo>
                    <a:pt x="76" y="93"/>
                    <a:pt x="76" y="92"/>
                    <a:pt x="76" y="92"/>
                  </a:cubicBezTo>
                  <a:cubicBezTo>
                    <a:pt x="77" y="91"/>
                    <a:pt x="76" y="91"/>
                    <a:pt x="76" y="91"/>
                  </a:cubicBezTo>
                  <a:cubicBezTo>
                    <a:pt x="77" y="90"/>
                    <a:pt x="78" y="90"/>
                    <a:pt x="78" y="88"/>
                  </a:cubicBezTo>
                  <a:cubicBezTo>
                    <a:pt x="78" y="88"/>
                    <a:pt x="78" y="88"/>
                    <a:pt x="78" y="88"/>
                  </a:cubicBezTo>
                  <a:cubicBezTo>
                    <a:pt x="78" y="87"/>
                    <a:pt x="78" y="87"/>
                    <a:pt x="78" y="86"/>
                  </a:cubicBezTo>
                  <a:cubicBezTo>
                    <a:pt x="78" y="86"/>
                    <a:pt x="79" y="86"/>
                    <a:pt x="79" y="86"/>
                  </a:cubicBezTo>
                  <a:cubicBezTo>
                    <a:pt x="79" y="85"/>
                    <a:pt x="79" y="85"/>
                    <a:pt x="79" y="85"/>
                  </a:cubicBezTo>
                  <a:cubicBezTo>
                    <a:pt x="79" y="86"/>
                    <a:pt x="80" y="85"/>
                    <a:pt x="80" y="86"/>
                  </a:cubicBezTo>
                  <a:cubicBezTo>
                    <a:pt x="79" y="86"/>
                    <a:pt x="80" y="87"/>
                    <a:pt x="79" y="87"/>
                  </a:cubicBezTo>
                  <a:cubicBezTo>
                    <a:pt x="79" y="88"/>
                    <a:pt x="79" y="87"/>
                    <a:pt x="80" y="87"/>
                  </a:cubicBezTo>
                  <a:cubicBezTo>
                    <a:pt x="80" y="88"/>
                    <a:pt x="80" y="88"/>
                    <a:pt x="79" y="89"/>
                  </a:cubicBezTo>
                  <a:cubicBezTo>
                    <a:pt x="80" y="89"/>
                    <a:pt x="80" y="92"/>
                    <a:pt x="79" y="91"/>
                  </a:cubicBezTo>
                  <a:cubicBezTo>
                    <a:pt x="79" y="91"/>
                    <a:pt x="79" y="92"/>
                    <a:pt x="79" y="92"/>
                  </a:cubicBezTo>
                  <a:cubicBezTo>
                    <a:pt x="79" y="92"/>
                    <a:pt x="79" y="93"/>
                    <a:pt x="78" y="93"/>
                  </a:cubicBezTo>
                  <a:cubicBezTo>
                    <a:pt x="78" y="95"/>
                    <a:pt x="78" y="96"/>
                    <a:pt x="76" y="96"/>
                  </a:cubicBezTo>
                  <a:cubicBezTo>
                    <a:pt x="76" y="96"/>
                    <a:pt x="76" y="96"/>
                    <a:pt x="76" y="96"/>
                  </a:cubicBezTo>
                  <a:cubicBezTo>
                    <a:pt x="76" y="97"/>
                    <a:pt x="75" y="96"/>
                    <a:pt x="75" y="97"/>
                  </a:cubicBezTo>
                  <a:cubicBezTo>
                    <a:pt x="75" y="97"/>
                    <a:pt x="75" y="97"/>
                    <a:pt x="76" y="97"/>
                  </a:cubicBezTo>
                  <a:cubicBezTo>
                    <a:pt x="76" y="97"/>
                    <a:pt x="75" y="97"/>
                    <a:pt x="75" y="98"/>
                  </a:cubicBezTo>
                  <a:cubicBezTo>
                    <a:pt x="75" y="98"/>
                    <a:pt x="74" y="98"/>
                    <a:pt x="74" y="99"/>
                  </a:cubicBezTo>
                  <a:cubicBezTo>
                    <a:pt x="75" y="98"/>
                    <a:pt x="75" y="99"/>
                    <a:pt x="76" y="98"/>
                  </a:cubicBezTo>
                  <a:cubicBezTo>
                    <a:pt x="76" y="98"/>
                    <a:pt x="75" y="98"/>
                    <a:pt x="75" y="98"/>
                  </a:cubicBezTo>
                  <a:cubicBezTo>
                    <a:pt x="77" y="97"/>
                    <a:pt x="78" y="96"/>
                    <a:pt x="79" y="95"/>
                  </a:cubicBezTo>
                  <a:cubicBezTo>
                    <a:pt x="79" y="95"/>
                    <a:pt x="79" y="95"/>
                    <a:pt x="79" y="95"/>
                  </a:cubicBezTo>
                  <a:cubicBezTo>
                    <a:pt x="79" y="94"/>
                    <a:pt x="80" y="92"/>
                    <a:pt x="81" y="92"/>
                  </a:cubicBezTo>
                  <a:cubicBezTo>
                    <a:pt x="81" y="92"/>
                    <a:pt x="82" y="91"/>
                    <a:pt x="82" y="91"/>
                  </a:cubicBezTo>
                  <a:cubicBezTo>
                    <a:pt x="82" y="91"/>
                    <a:pt x="83" y="91"/>
                    <a:pt x="83" y="91"/>
                  </a:cubicBezTo>
                  <a:cubicBezTo>
                    <a:pt x="83" y="91"/>
                    <a:pt x="83" y="92"/>
                    <a:pt x="83" y="92"/>
                  </a:cubicBezTo>
                  <a:cubicBezTo>
                    <a:pt x="83" y="92"/>
                    <a:pt x="83" y="92"/>
                    <a:pt x="82" y="93"/>
                  </a:cubicBezTo>
                  <a:cubicBezTo>
                    <a:pt x="82" y="93"/>
                    <a:pt x="83" y="93"/>
                    <a:pt x="83" y="93"/>
                  </a:cubicBezTo>
                  <a:cubicBezTo>
                    <a:pt x="82" y="94"/>
                    <a:pt x="82" y="93"/>
                    <a:pt x="81" y="94"/>
                  </a:cubicBezTo>
                  <a:cubicBezTo>
                    <a:pt x="81" y="94"/>
                    <a:pt x="82" y="94"/>
                    <a:pt x="81" y="94"/>
                  </a:cubicBezTo>
                  <a:cubicBezTo>
                    <a:pt x="81" y="95"/>
                    <a:pt x="81" y="95"/>
                    <a:pt x="81" y="95"/>
                  </a:cubicBezTo>
                  <a:cubicBezTo>
                    <a:pt x="81" y="96"/>
                    <a:pt x="80" y="97"/>
                    <a:pt x="79" y="98"/>
                  </a:cubicBezTo>
                  <a:cubicBezTo>
                    <a:pt x="80" y="98"/>
                    <a:pt x="80" y="98"/>
                    <a:pt x="81" y="98"/>
                  </a:cubicBezTo>
                  <a:cubicBezTo>
                    <a:pt x="81" y="98"/>
                    <a:pt x="81" y="98"/>
                    <a:pt x="81" y="99"/>
                  </a:cubicBezTo>
                  <a:cubicBezTo>
                    <a:pt x="81" y="99"/>
                    <a:pt x="82" y="99"/>
                    <a:pt x="82" y="99"/>
                  </a:cubicBezTo>
                  <a:cubicBezTo>
                    <a:pt x="82" y="100"/>
                    <a:pt x="80" y="100"/>
                    <a:pt x="81" y="99"/>
                  </a:cubicBezTo>
                  <a:cubicBezTo>
                    <a:pt x="80" y="99"/>
                    <a:pt x="80" y="99"/>
                    <a:pt x="80" y="100"/>
                  </a:cubicBezTo>
                  <a:cubicBezTo>
                    <a:pt x="80" y="101"/>
                    <a:pt x="79" y="101"/>
                    <a:pt x="79" y="101"/>
                  </a:cubicBezTo>
                  <a:cubicBezTo>
                    <a:pt x="79" y="101"/>
                    <a:pt x="80" y="101"/>
                    <a:pt x="79" y="102"/>
                  </a:cubicBezTo>
                  <a:cubicBezTo>
                    <a:pt x="79" y="102"/>
                    <a:pt x="79" y="102"/>
                    <a:pt x="79" y="102"/>
                  </a:cubicBezTo>
                  <a:cubicBezTo>
                    <a:pt x="79" y="101"/>
                    <a:pt x="79" y="101"/>
                    <a:pt x="79" y="101"/>
                  </a:cubicBezTo>
                  <a:cubicBezTo>
                    <a:pt x="79" y="101"/>
                    <a:pt x="79" y="101"/>
                    <a:pt x="79" y="101"/>
                  </a:cubicBezTo>
                  <a:cubicBezTo>
                    <a:pt x="79" y="101"/>
                    <a:pt x="79" y="102"/>
                    <a:pt x="79" y="102"/>
                  </a:cubicBezTo>
                  <a:cubicBezTo>
                    <a:pt x="79" y="102"/>
                    <a:pt x="78" y="102"/>
                    <a:pt x="78" y="102"/>
                  </a:cubicBezTo>
                  <a:cubicBezTo>
                    <a:pt x="77" y="102"/>
                    <a:pt x="77" y="102"/>
                    <a:pt x="77" y="102"/>
                  </a:cubicBezTo>
                  <a:cubicBezTo>
                    <a:pt x="77" y="100"/>
                    <a:pt x="79" y="101"/>
                    <a:pt x="80" y="100"/>
                  </a:cubicBezTo>
                  <a:cubicBezTo>
                    <a:pt x="79" y="100"/>
                    <a:pt x="78" y="100"/>
                    <a:pt x="78" y="100"/>
                  </a:cubicBezTo>
                  <a:cubicBezTo>
                    <a:pt x="77" y="100"/>
                    <a:pt x="77" y="100"/>
                    <a:pt x="77" y="100"/>
                  </a:cubicBezTo>
                  <a:cubicBezTo>
                    <a:pt x="76" y="100"/>
                    <a:pt x="75" y="100"/>
                    <a:pt x="74" y="101"/>
                  </a:cubicBezTo>
                  <a:cubicBezTo>
                    <a:pt x="74" y="101"/>
                    <a:pt x="73" y="101"/>
                    <a:pt x="74" y="101"/>
                  </a:cubicBezTo>
                  <a:cubicBezTo>
                    <a:pt x="73" y="101"/>
                    <a:pt x="72" y="101"/>
                    <a:pt x="72" y="101"/>
                  </a:cubicBezTo>
                  <a:cubicBezTo>
                    <a:pt x="72" y="101"/>
                    <a:pt x="72" y="101"/>
                    <a:pt x="72" y="101"/>
                  </a:cubicBezTo>
                  <a:close/>
                  <a:moveTo>
                    <a:pt x="75" y="108"/>
                  </a:moveTo>
                  <a:cubicBezTo>
                    <a:pt x="75" y="108"/>
                    <a:pt x="74" y="108"/>
                    <a:pt x="74" y="108"/>
                  </a:cubicBezTo>
                  <a:cubicBezTo>
                    <a:pt x="74" y="108"/>
                    <a:pt x="74" y="108"/>
                    <a:pt x="75" y="108"/>
                  </a:cubicBezTo>
                  <a:close/>
                  <a:moveTo>
                    <a:pt x="67" y="108"/>
                  </a:moveTo>
                  <a:cubicBezTo>
                    <a:pt x="67" y="109"/>
                    <a:pt x="64" y="109"/>
                    <a:pt x="63" y="108"/>
                  </a:cubicBezTo>
                  <a:cubicBezTo>
                    <a:pt x="64" y="108"/>
                    <a:pt x="64" y="107"/>
                    <a:pt x="64" y="107"/>
                  </a:cubicBezTo>
                  <a:cubicBezTo>
                    <a:pt x="65" y="107"/>
                    <a:pt x="65" y="108"/>
                    <a:pt x="66" y="108"/>
                  </a:cubicBezTo>
                  <a:cubicBezTo>
                    <a:pt x="66" y="108"/>
                    <a:pt x="67" y="108"/>
                    <a:pt x="67" y="108"/>
                  </a:cubicBezTo>
                  <a:close/>
                  <a:moveTo>
                    <a:pt x="62" y="108"/>
                  </a:moveTo>
                  <a:cubicBezTo>
                    <a:pt x="61" y="108"/>
                    <a:pt x="60" y="108"/>
                    <a:pt x="60" y="107"/>
                  </a:cubicBezTo>
                  <a:cubicBezTo>
                    <a:pt x="61" y="107"/>
                    <a:pt x="62" y="107"/>
                    <a:pt x="62" y="108"/>
                  </a:cubicBezTo>
                  <a:close/>
                  <a:moveTo>
                    <a:pt x="54" y="106"/>
                  </a:moveTo>
                  <a:cubicBezTo>
                    <a:pt x="54" y="106"/>
                    <a:pt x="53" y="106"/>
                    <a:pt x="53" y="105"/>
                  </a:cubicBezTo>
                  <a:cubicBezTo>
                    <a:pt x="53" y="105"/>
                    <a:pt x="53" y="105"/>
                    <a:pt x="53" y="105"/>
                  </a:cubicBezTo>
                  <a:cubicBezTo>
                    <a:pt x="53" y="105"/>
                    <a:pt x="53" y="104"/>
                    <a:pt x="52" y="104"/>
                  </a:cubicBezTo>
                  <a:cubicBezTo>
                    <a:pt x="53" y="104"/>
                    <a:pt x="53" y="104"/>
                    <a:pt x="53" y="104"/>
                  </a:cubicBezTo>
                  <a:cubicBezTo>
                    <a:pt x="52" y="103"/>
                    <a:pt x="52" y="103"/>
                    <a:pt x="52" y="103"/>
                  </a:cubicBezTo>
                  <a:cubicBezTo>
                    <a:pt x="52" y="102"/>
                    <a:pt x="53" y="102"/>
                    <a:pt x="52" y="102"/>
                  </a:cubicBezTo>
                  <a:cubicBezTo>
                    <a:pt x="53" y="102"/>
                    <a:pt x="53" y="102"/>
                    <a:pt x="54" y="102"/>
                  </a:cubicBezTo>
                  <a:cubicBezTo>
                    <a:pt x="54" y="103"/>
                    <a:pt x="55" y="103"/>
                    <a:pt x="54" y="103"/>
                  </a:cubicBezTo>
                  <a:cubicBezTo>
                    <a:pt x="55" y="103"/>
                    <a:pt x="54" y="103"/>
                    <a:pt x="54" y="103"/>
                  </a:cubicBezTo>
                  <a:cubicBezTo>
                    <a:pt x="54" y="103"/>
                    <a:pt x="54" y="104"/>
                    <a:pt x="54" y="104"/>
                  </a:cubicBezTo>
                  <a:cubicBezTo>
                    <a:pt x="55" y="104"/>
                    <a:pt x="56" y="104"/>
                    <a:pt x="56" y="105"/>
                  </a:cubicBezTo>
                  <a:cubicBezTo>
                    <a:pt x="56" y="106"/>
                    <a:pt x="56" y="106"/>
                    <a:pt x="55" y="106"/>
                  </a:cubicBezTo>
                  <a:cubicBezTo>
                    <a:pt x="55" y="105"/>
                    <a:pt x="55" y="105"/>
                    <a:pt x="54" y="104"/>
                  </a:cubicBezTo>
                  <a:cubicBezTo>
                    <a:pt x="54" y="105"/>
                    <a:pt x="54" y="105"/>
                    <a:pt x="54" y="106"/>
                  </a:cubicBezTo>
                  <a:close/>
                  <a:moveTo>
                    <a:pt x="56" y="103"/>
                  </a:moveTo>
                  <a:cubicBezTo>
                    <a:pt x="56" y="103"/>
                    <a:pt x="56" y="103"/>
                    <a:pt x="57" y="104"/>
                  </a:cubicBezTo>
                  <a:cubicBezTo>
                    <a:pt x="56" y="104"/>
                    <a:pt x="56" y="104"/>
                    <a:pt x="56" y="103"/>
                  </a:cubicBezTo>
                  <a:close/>
                  <a:moveTo>
                    <a:pt x="49" y="102"/>
                  </a:moveTo>
                  <a:cubicBezTo>
                    <a:pt x="50" y="102"/>
                    <a:pt x="51" y="103"/>
                    <a:pt x="52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0" y="103"/>
                    <a:pt x="49" y="103"/>
                    <a:pt x="49" y="103"/>
                  </a:cubicBezTo>
                  <a:cubicBezTo>
                    <a:pt x="49" y="102"/>
                    <a:pt x="49" y="102"/>
                    <a:pt x="49" y="102"/>
                  </a:cubicBezTo>
                  <a:close/>
                  <a:moveTo>
                    <a:pt x="50" y="101"/>
                  </a:moveTo>
                  <a:cubicBezTo>
                    <a:pt x="50" y="100"/>
                    <a:pt x="50" y="101"/>
                    <a:pt x="50" y="101"/>
                  </a:cubicBezTo>
                  <a:cubicBezTo>
                    <a:pt x="49" y="101"/>
                    <a:pt x="50" y="101"/>
                    <a:pt x="50" y="101"/>
                  </a:cubicBezTo>
                  <a:close/>
                  <a:moveTo>
                    <a:pt x="49" y="99"/>
                  </a:moveTo>
                  <a:cubicBezTo>
                    <a:pt x="50" y="99"/>
                    <a:pt x="50" y="100"/>
                    <a:pt x="50" y="100"/>
                  </a:cubicBezTo>
                  <a:cubicBezTo>
                    <a:pt x="49" y="100"/>
                    <a:pt x="49" y="99"/>
                    <a:pt x="49" y="99"/>
                  </a:cubicBezTo>
                  <a:close/>
                  <a:moveTo>
                    <a:pt x="51" y="101"/>
                  </a:moveTo>
                  <a:cubicBezTo>
                    <a:pt x="52" y="101"/>
                    <a:pt x="52" y="101"/>
                    <a:pt x="52" y="101"/>
                  </a:cubicBezTo>
                  <a:cubicBezTo>
                    <a:pt x="51" y="101"/>
                    <a:pt x="51" y="101"/>
                    <a:pt x="51" y="101"/>
                  </a:cubicBezTo>
                  <a:close/>
                  <a:moveTo>
                    <a:pt x="48" y="103"/>
                  </a:moveTo>
                  <a:cubicBezTo>
                    <a:pt x="47" y="103"/>
                    <a:pt x="46" y="103"/>
                    <a:pt x="46" y="102"/>
                  </a:cubicBezTo>
                  <a:cubicBezTo>
                    <a:pt x="47" y="102"/>
                    <a:pt x="47" y="101"/>
                    <a:pt x="47" y="102"/>
                  </a:cubicBezTo>
                  <a:cubicBezTo>
                    <a:pt x="47" y="101"/>
                    <a:pt x="47" y="101"/>
                    <a:pt x="47" y="101"/>
                  </a:cubicBezTo>
                  <a:cubicBezTo>
                    <a:pt x="45" y="101"/>
                    <a:pt x="45" y="100"/>
                    <a:pt x="45" y="98"/>
                  </a:cubicBezTo>
                  <a:cubicBezTo>
                    <a:pt x="45" y="98"/>
                    <a:pt x="45" y="98"/>
                    <a:pt x="45" y="98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5" y="97"/>
                    <a:pt x="45" y="97"/>
                    <a:pt x="45" y="96"/>
                  </a:cubicBezTo>
                  <a:cubicBezTo>
                    <a:pt x="45" y="96"/>
                    <a:pt x="45" y="97"/>
                    <a:pt x="45" y="97"/>
                  </a:cubicBezTo>
                  <a:cubicBezTo>
                    <a:pt x="45" y="96"/>
                    <a:pt x="44" y="95"/>
                    <a:pt x="44" y="95"/>
                  </a:cubicBezTo>
                  <a:cubicBezTo>
                    <a:pt x="46" y="95"/>
                    <a:pt x="46" y="96"/>
                    <a:pt x="47" y="98"/>
                  </a:cubicBezTo>
                  <a:cubicBezTo>
                    <a:pt x="46" y="98"/>
                    <a:pt x="46" y="97"/>
                    <a:pt x="45" y="98"/>
                  </a:cubicBezTo>
                  <a:cubicBezTo>
                    <a:pt x="46" y="99"/>
                    <a:pt x="46" y="100"/>
                    <a:pt x="47" y="100"/>
                  </a:cubicBezTo>
                  <a:cubicBezTo>
                    <a:pt x="47" y="101"/>
                    <a:pt x="47" y="102"/>
                    <a:pt x="48" y="102"/>
                  </a:cubicBezTo>
                  <a:cubicBezTo>
                    <a:pt x="48" y="102"/>
                    <a:pt x="48" y="102"/>
                    <a:pt x="47" y="102"/>
                  </a:cubicBezTo>
                  <a:cubicBezTo>
                    <a:pt x="47" y="103"/>
                    <a:pt x="48" y="103"/>
                    <a:pt x="48" y="103"/>
                  </a:cubicBezTo>
                  <a:close/>
                  <a:moveTo>
                    <a:pt x="44" y="98"/>
                  </a:moveTo>
                  <a:cubicBezTo>
                    <a:pt x="44" y="98"/>
                    <a:pt x="44" y="99"/>
                    <a:pt x="44" y="99"/>
                  </a:cubicBezTo>
                  <a:cubicBezTo>
                    <a:pt x="44" y="99"/>
                    <a:pt x="44" y="99"/>
                    <a:pt x="44" y="98"/>
                  </a:cubicBezTo>
                  <a:cubicBezTo>
                    <a:pt x="44" y="98"/>
                    <a:pt x="44" y="98"/>
                    <a:pt x="44" y="98"/>
                  </a:cubicBezTo>
                  <a:close/>
                  <a:moveTo>
                    <a:pt x="48" y="103"/>
                  </a:moveTo>
                  <a:cubicBezTo>
                    <a:pt x="48" y="103"/>
                    <a:pt x="49" y="104"/>
                    <a:pt x="48" y="105"/>
                  </a:cubicBezTo>
                  <a:cubicBezTo>
                    <a:pt x="48" y="104"/>
                    <a:pt x="48" y="104"/>
                    <a:pt x="48" y="103"/>
                  </a:cubicBezTo>
                  <a:close/>
                  <a:moveTo>
                    <a:pt x="43" y="97"/>
                  </a:moveTo>
                  <a:cubicBezTo>
                    <a:pt x="43" y="97"/>
                    <a:pt x="43" y="98"/>
                    <a:pt x="43" y="98"/>
                  </a:cubicBezTo>
                  <a:cubicBezTo>
                    <a:pt x="43" y="98"/>
                    <a:pt x="42" y="98"/>
                    <a:pt x="43" y="97"/>
                  </a:cubicBezTo>
                  <a:cubicBezTo>
                    <a:pt x="41" y="97"/>
                    <a:pt x="41" y="95"/>
                    <a:pt x="41" y="94"/>
                  </a:cubicBezTo>
                  <a:cubicBezTo>
                    <a:pt x="41" y="94"/>
                    <a:pt x="41" y="94"/>
                    <a:pt x="41" y="94"/>
                  </a:cubicBezTo>
                  <a:cubicBezTo>
                    <a:pt x="41" y="94"/>
                    <a:pt x="41" y="94"/>
                    <a:pt x="41" y="93"/>
                  </a:cubicBezTo>
                  <a:cubicBezTo>
                    <a:pt x="41" y="93"/>
                    <a:pt x="41" y="94"/>
                    <a:pt x="41" y="93"/>
                  </a:cubicBezTo>
                  <a:cubicBezTo>
                    <a:pt x="40" y="93"/>
                    <a:pt x="41" y="94"/>
                    <a:pt x="40" y="94"/>
                  </a:cubicBezTo>
                  <a:cubicBezTo>
                    <a:pt x="39" y="94"/>
                    <a:pt x="40" y="92"/>
                    <a:pt x="39" y="92"/>
                  </a:cubicBezTo>
                  <a:cubicBezTo>
                    <a:pt x="39" y="91"/>
                    <a:pt x="38" y="91"/>
                    <a:pt x="38" y="90"/>
                  </a:cubicBezTo>
                  <a:cubicBezTo>
                    <a:pt x="39" y="90"/>
                    <a:pt x="39" y="89"/>
                    <a:pt x="39" y="89"/>
                  </a:cubicBezTo>
                  <a:cubicBezTo>
                    <a:pt x="39" y="88"/>
                    <a:pt x="39" y="86"/>
                    <a:pt x="39" y="85"/>
                  </a:cubicBezTo>
                  <a:cubicBezTo>
                    <a:pt x="39" y="85"/>
                    <a:pt x="39" y="86"/>
                    <a:pt x="39" y="86"/>
                  </a:cubicBezTo>
                  <a:cubicBezTo>
                    <a:pt x="40" y="85"/>
                    <a:pt x="40" y="85"/>
                    <a:pt x="39" y="84"/>
                  </a:cubicBezTo>
                  <a:cubicBezTo>
                    <a:pt x="39" y="84"/>
                    <a:pt x="39" y="85"/>
                    <a:pt x="38" y="85"/>
                  </a:cubicBezTo>
                  <a:cubicBezTo>
                    <a:pt x="38" y="84"/>
                    <a:pt x="38" y="84"/>
                    <a:pt x="38" y="84"/>
                  </a:cubicBezTo>
                  <a:cubicBezTo>
                    <a:pt x="38" y="85"/>
                    <a:pt x="39" y="86"/>
                    <a:pt x="38" y="86"/>
                  </a:cubicBezTo>
                  <a:cubicBezTo>
                    <a:pt x="37" y="85"/>
                    <a:pt x="38" y="82"/>
                    <a:pt x="38" y="81"/>
                  </a:cubicBezTo>
                  <a:cubicBezTo>
                    <a:pt x="39" y="81"/>
                    <a:pt x="38" y="81"/>
                    <a:pt x="39" y="81"/>
                  </a:cubicBezTo>
                  <a:cubicBezTo>
                    <a:pt x="39" y="81"/>
                    <a:pt x="39" y="80"/>
                    <a:pt x="39" y="80"/>
                  </a:cubicBezTo>
                  <a:cubicBezTo>
                    <a:pt x="39" y="80"/>
                    <a:pt x="38" y="80"/>
                    <a:pt x="39" y="80"/>
                  </a:cubicBezTo>
                  <a:cubicBezTo>
                    <a:pt x="38" y="80"/>
                    <a:pt x="38" y="80"/>
                    <a:pt x="38" y="81"/>
                  </a:cubicBezTo>
                  <a:cubicBezTo>
                    <a:pt x="37" y="81"/>
                    <a:pt x="38" y="83"/>
                    <a:pt x="37" y="83"/>
                  </a:cubicBezTo>
                  <a:cubicBezTo>
                    <a:pt x="36" y="84"/>
                    <a:pt x="36" y="84"/>
                    <a:pt x="36" y="85"/>
                  </a:cubicBezTo>
                  <a:cubicBezTo>
                    <a:pt x="36" y="85"/>
                    <a:pt x="36" y="85"/>
                    <a:pt x="36" y="86"/>
                  </a:cubicBezTo>
                  <a:cubicBezTo>
                    <a:pt x="36" y="86"/>
                    <a:pt x="36" y="87"/>
                    <a:pt x="37" y="87"/>
                  </a:cubicBezTo>
                  <a:cubicBezTo>
                    <a:pt x="37" y="87"/>
                    <a:pt x="37" y="87"/>
                    <a:pt x="37" y="86"/>
                  </a:cubicBezTo>
                  <a:cubicBezTo>
                    <a:pt x="38" y="87"/>
                    <a:pt x="38" y="88"/>
                    <a:pt x="38" y="89"/>
                  </a:cubicBezTo>
                  <a:cubicBezTo>
                    <a:pt x="37" y="89"/>
                    <a:pt x="37" y="88"/>
                    <a:pt x="37" y="88"/>
                  </a:cubicBezTo>
                  <a:cubicBezTo>
                    <a:pt x="37" y="88"/>
                    <a:pt x="37" y="88"/>
                    <a:pt x="37" y="88"/>
                  </a:cubicBezTo>
                  <a:cubicBezTo>
                    <a:pt x="36" y="88"/>
                    <a:pt x="37" y="89"/>
                    <a:pt x="37" y="90"/>
                  </a:cubicBezTo>
                  <a:cubicBezTo>
                    <a:pt x="37" y="90"/>
                    <a:pt x="37" y="90"/>
                    <a:pt x="37" y="90"/>
                  </a:cubicBezTo>
                  <a:cubicBezTo>
                    <a:pt x="37" y="92"/>
                    <a:pt x="37" y="93"/>
                    <a:pt x="37" y="94"/>
                  </a:cubicBezTo>
                  <a:cubicBezTo>
                    <a:pt x="36" y="94"/>
                    <a:pt x="36" y="93"/>
                    <a:pt x="35" y="93"/>
                  </a:cubicBezTo>
                  <a:cubicBezTo>
                    <a:pt x="36" y="90"/>
                    <a:pt x="36" y="88"/>
                    <a:pt x="35" y="86"/>
                  </a:cubicBezTo>
                  <a:cubicBezTo>
                    <a:pt x="36" y="83"/>
                    <a:pt x="36" y="78"/>
                    <a:pt x="38" y="75"/>
                  </a:cubicBezTo>
                  <a:cubicBezTo>
                    <a:pt x="39" y="75"/>
                    <a:pt x="39" y="74"/>
                    <a:pt x="40" y="73"/>
                  </a:cubicBezTo>
                  <a:cubicBezTo>
                    <a:pt x="41" y="74"/>
                    <a:pt x="40" y="76"/>
                    <a:pt x="40" y="76"/>
                  </a:cubicBezTo>
                  <a:cubicBezTo>
                    <a:pt x="40" y="76"/>
                    <a:pt x="41" y="77"/>
                    <a:pt x="40" y="78"/>
                  </a:cubicBezTo>
                  <a:cubicBezTo>
                    <a:pt x="40" y="78"/>
                    <a:pt x="40" y="78"/>
                    <a:pt x="40" y="78"/>
                  </a:cubicBezTo>
                  <a:cubicBezTo>
                    <a:pt x="40" y="79"/>
                    <a:pt x="39" y="80"/>
                    <a:pt x="39" y="80"/>
                  </a:cubicBezTo>
                  <a:cubicBezTo>
                    <a:pt x="39" y="81"/>
                    <a:pt x="40" y="81"/>
                    <a:pt x="40" y="80"/>
                  </a:cubicBezTo>
                  <a:cubicBezTo>
                    <a:pt x="40" y="81"/>
                    <a:pt x="40" y="81"/>
                    <a:pt x="41" y="82"/>
                  </a:cubicBezTo>
                  <a:cubicBezTo>
                    <a:pt x="40" y="82"/>
                    <a:pt x="40" y="83"/>
                    <a:pt x="40" y="83"/>
                  </a:cubicBezTo>
                  <a:cubicBezTo>
                    <a:pt x="40" y="83"/>
                    <a:pt x="40" y="83"/>
                    <a:pt x="41" y="83"/>
                  </a:cubicBezTo>
                  <a:cubicBezTo>
                    <a:pt x="40" y="83"/>
                    <a:pt x="41" y="84"/>
                    <a:pt x="41" y="85"/>
                  </a:cubicBezTo>
                  <a:cubicBezTo>
                    <a:pt x="41" y="85"/>
                    <a:pt x="40" y="85"/>
                    <a:pt x="40" y="85"/>
                  </a:cubicBezTo>
                  <a:cubicBezTo>
                    <a:pt x="40" y="86"/>
                    <a:pt x="40" y="86"/>
                    <a:pt x="40" y="87"/>
                  </a:cubicBezTo>
                  <a:cubicBezTo>
                    <a:pt x="41" y="87"/>
                    <a:pt x="41" y="87"/>
                    <a:pt x="41" y="87"/>
                  </a:cubicBezTo>
                  <a:cubicBezTo>
                    <a:pt x="41" y="88"/>
                    <a:pt x="42" y="88"/>
                    <a:pt x="41" y="88"/>
                  </a:cubicBezTo>
                  <a:cubicBezTo>
                    <a:pt x="42" y="88"/>
                    <a:pt x="42" y="87"/>
                    <a:pt x="43" y="88"/>
                  </a:cubicBezTo>
                  <a:cubicBezTo>
                    <a:pt x="42" y="88"/>
                    <a:pt x="43" y="89"/>
                    <a:pt x="43" y="89"/>
                  </a:cubicBezTo>
                  <a:cubicBezTo>
                    <a:pt x="43" y="89"/>
                    <a:pt x="42" y="89"/>
                    <a:pt x="42" y="88"/>
                  </a:cubicBezTo>
                  <a:cubicBezTo>
                    <a:pt x="42" y="88"/>
                    <a:pt x="42" y="88"/>
                    <a:pt x="42" y="88"/>
                  </a:cubicBezTo>
                  <a:cubicBezTo>
                    <a:pt x="42" y="89"/>
                    <a:pt x="42" y="90"/>
                    <a:pt x="42" y="90"/>
                  </a:cubicBezTo>
                  <a:cubicBezTo>
                    <a:pt x="42" y="91"/>
                    <a:pt x="42" y="91"/>
                    <a:pt x="42" y="91"/>
                  </a:cubicBezTo>
                  <a:cubicBezTo>
                    <a:pt x="42" y="91"/>
                    <a:pt x="42" y="91"/>
                    <a:pt x="43" y="91"/>
                  </a:cubicBezTo>
                  <a:cubicBezTo>
                    <a:pt x="43" y="91"/>
                    <a:pt x="43" y="92"/>
                    <a:pt x="43" y="92"/>
                  </a:cubicBezTo>
                  <a:cubicBezTo>
                    <a:pt x="43" y="93"/>
                    <a:pt x="43" y="93"/>
                    <a:pt x="43" y="94"/>
                  </a:cubicBezTo>
                  <a:cubicBezTo>
                    <a:pt x="43" y="94"/>
                    <a:pt x="43" y="94"/>
                    <a:pt x="43" y="94"/>
                  </a:cubicBezTo>
                  <a:cubicBezTo>
                    <a:pt x="43" y="95"/>
                    <a:pt x="43" y="95"/>
                    <a:pt x="43" y="95"/>
                  </a:cubicBezTo>
                  <a:cubicBezTo>
                    <a:pt x="43" y="96"/>
                    <a:pt x="43" y="96"/>
                    <a:pt x="42" y="96"/>
                  </a:cubicBezTo>
                  <a:cubicBezTo>
                    <a:pt x="43" y="96"/>
                    <a:pt x="43" y="97"/>
                    <a:pt x="43" y="97"/>
                  </a:cubicBezTo>
                  <a:close/>
                  <a:moveTo>
                    <a:pt x="38" y="68"/>
                  </a:moveTo>
                  <a:cubicBezTo>
                    <a:pt x="38" y="67"/>
                    <a:pt x="39" y="67"/>
                    <a:pt x="39" y="66"/>
                  </a:cubicBezTo>
                  <a:cubicBezTo>
                    <a:pt x="39" y="66"/>
                    <a:pt x="39" y="66"/>
                    <a:pt x="40" y="66"/>
                  </a:cubicBezTo>
                  <a:cubicBezTo>
                    <a:pt x="40" y="67"/>
                    <a:pt x="39" y="68"/>
                    <a:pt x="38" y="68"/>
                  </a:cubicBezTo>
                  <a:close/>
                  <a:moveTo>
                    <a:pt x="43" y="68"/>
                  </a:moveTo>
                  <a:cubicBezTo>
                    <a:pt x="43" y="67"/>
                    <a:pt x="43" y="67"/>
                    <a:pt x="43" y="67"/>
                  </a:cubicBezTo>
                  <a:cubicBezTo>
                    <a:pt x="43" y="66"/>
                    <a:pt x="43" y="66"/>
                    <a:pt x="44" y="66"/>
                  </a:cubicBezTo>
                  <a:cubicBezTo>
                    <a:pt x="44" y="66"/>
                    <a:pt x="44" y="66"/>
                    <a:pt x="45" y="66"/>
                  </a:cubicBezTo>
                  <a:cubicBezTo>
                    <a:pt x="45" y="66"/>
                    <a:pt x="45" y="66"/>
                    <a:pt x="46" y="66"/>
                  </a:cubicBezTo>
                  <a:cubicBezTo>
                    <a:pt x="46" y="65"/>
                    <a:pt x="47" y="63"/>
                    <a:pt x="48" y="63"/>
                  </a:cubicBezTo>
                  <a:cubicBezTo>
                    <a:pt x="48" y="62"/>
                    <a:pt x="48" y="62"/>
                    <a:pt x="48" y="62"/>
                  </a:cubicBezTo>
                  <a:cubicBezTo>
                    <a:pt x="49" y="62"/>
                    <a:pt x="50" y="62"/>
                    <a:pt x="50" y="63"/>
                  </a:cubicBezTo>
                  <a:cubicBezTo>
                    <a:pt x="50" y="63"/>
                    <a:pt x="48" y="63"/>
                    <a:pt x="49" y="64"/>
                  </a:cubicBezTo>
                  <a:cubicBezTo>
                    <a:pt x="48" y="64"/>
                    <a:pt x="48" y="65"/>
                    <a:pt x="47" y="65"/>
                  </a:cubicBezTo>
                  <a:cubicBezTo>
                    <a:pt x="47" y="65"/>
                    <a:pt x="48" y="65"/>
                    <a:pt x="48" y="66"/>
                  </a:cubicBezTo>
                  <a:cubicBezTo>
                    <a:pt x="48" y="67"/>
                    <a:pt x="47" y="68"/>
                    <a:pt x="46" y="69"/>
                  </a:cubicBezTo>
                  <a:cubicBezTo>
                    <a:pt x="46" y="69"/>
                    <a:pt x="46" y="69"/>
                    <a:pt x="46" y="69"/>
                  </a:cubicBezTo>
                  <a:cubicBezTo>
                    <a:pt x="45" y="70"/>
                    <a:pt x="45" y="72"/>
                    <a:pt x="43" y="74"/>
                  </a:cubicBezTo>
                  <a:cubicBezTo>
                    <a:pt x="43" y="74"/>
                    <a:pt x="43" y="73"/>
                    <a:pt x="43" y="73"/>
                  </a:cubicBezTo>
                  <a:cubicBezTo>
                    <a:pt x="43" y="74"/>
                    <a:pt x="43" y="75"/>
                    <a:pt x="42" y="75"/>
                  </a:cubicBezTo>
                  <a:cubicBezTo>
                    <a:pt x="42" y="75"/>
                    <a:pt x="42" y="75"/>
                    <a:pt x="42" y="75"/>
                  </a:cubicBezTo>
                  <a:cubicBezTo>
                    <a:pt x="41" y="75"/>
                    <a:pt x="41" y="75"/>
                    <a:pt x="41" y="75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1" y="75"/>
                    <a:pt x="41" y="75"/>
                    <a:pt x="41" y="74"/>
                  </a:cubicBezTo>
                  <a:cubicBezTo>
                    <a:pt x="41" y="74"/>
                    <a:pt x="41" y="73"/>
                    <a:pt x="40" y="73"/>
                  </a:cubicBezTo>
                  <a:cubicBezTo>
                    <a:pt x="41" y="72"/>
                    <a:pt x="41" y="71"/>
                    <a:pt x="42" y="70"/>
                  </a:cubicBezTo>
                  <a:cubicBezTo>
                    <a:pt x="41" y="69"/>
                    <a:pt x="42" y="68"/>
                    <a:pt x="43" y="68"/>
                  </a:cubicBezTo>
                  <a:close/>
                  <a:moveTo>
                    <a:pt x="48" y="55"/>
                  </a:moveTo>
                  <a:cubicBezTo>
                    <a:pt x="47" y="55"/>
                    <a:pt x="47" y="55"/>
                    <a:pt x="47" y="55"/>
                  </a:cubicBezTo>
                  <a:cubicBezTo>
                    <a:pt x="47" y="55"/>
                    <a:pt x="47" y="55"/>
                    <a:pt x="47" y="54"/>
                  </a:cubicBezTo>
                  <a:cubicBezTo>
                    <a:pt x="48" y="54"/>
                    <a:pt x="48" y="55"/>
                    <a:pt x="48" y="55"/>
                  </a:cubicBezTo>
                  <a:close/>
                  <a:moveTo>
                    <a:pt x="49" y="53"/>
                  </a:moveTo>
                  <a:cubicBezTo>
                    <a:pt x="48" y="53"/>
                    <a:pt x="48" y="53"/>
                    <a:pt x="47" y="53"/>
                  </a:cubicBezTo>
                  <a:cubicBezTo>
                    <a:pt x="47" y="52"/>
                    <a:pt x="49" y="51"/>
                    <a:pt x="49" y="53"/>
                  </a:cubicBezTo>
                  <a:close/>
                  <a:moveTo>
                    <a:pt x="49" y="55"/>
                  </a:moveTo>
                  <a:cubicBezTo>
                    <a:pt x="50" y="55"/>
                    <a:pt x="50" y="54"/>
                    <a:pt x="50" y="54"/>
                  </a:cubicBezTo>
                  <a:cubicBezTo>
                    <a:pt x="50" y="53"/>
                    <a:pt x="50" y="53"/>
                    <a:pt x="50" y="53"/>
                  </a:cubicBezTo>
                  <a:cubicBezTo>
                    <a:pt x="52" y="52"/>
                    <a:pt x="54" y="51"/>
                    <a:pt x="56" y="50"/>
                  </a:cubicBezTo>
                  <a:cubicBezTo>
                    <a:pt x="56" y="51"/>
                    <a:pt x="55" y="50"/>
                    <a:pt x="55" y="51"/>
                  </a:cubicBezTo>
                  <a:cubicBezTo>
                    <a:pt x="56" y="51"/>
                    <a:pt x="56" y="51"/>
                    <a:pt x="57" y="50"/>
                  </a:cubicBezTo>
                  <a:cubicBezTo>
                    <a:pt x="57" y="50"/>
                    <a:pt x="57" y="50"/>
                    <a:pt x="58" y="50"/>
                  </a:cubicBezTo>
                  <a:cubicBezTo>
                    <a:pt x="59" y="50"/>
                    <a:pt x="59" y="51"/>
                    <a:pt x="60" y="50"/>
                  </a:cubicBezTo>
                  <a:cubicBezTo>
                    <a:pt x="59" y="52"/>
                    <a:pt x="56" y="52"/>
                    <a:pt x="54" y="53"/>
                  </a:cubicBezTo>
                  <a:cubicBezTo>
                    <a:pt x="54" y="53"/>
                    <a:pt x="54" y="53"/>
                    <a:pt x="54" y="54"/>
                  </a:cubicBezTo>
                  <a:cubicBezTo>
                    <a:pt x="53" y="54"/>
                    <a:pt x="53" y="55"/>
                    <a:pt x="52" y="55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52" y="55"/>
                    <a:pt x="52" y="56"/>
                    <a:pt x="51" y="56"/>
                  </a:cubicBezTo>
                  <a:cubicBezTo>
                    <a:pt x="51" y="56"/>
                    <a:pt x="51" y="55"/>
                    <a:pt x="50" y="55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49" y="56"/>
                    <a:pt x="49" y="57"/>
                    <a:pt x="48" y="57"/>
                  </a:cubicBezTo>
                  <a:cubicBezTo>
                    <a:pt x="49" y="57"/>
                    <a:pt x="49" y="57"/>
                    <a:pt x="49" y="57"/>
                  </a:cubicBezTo>
                  <a:cubicBezTo>
                    <a:pt x="49" y="58"/>
                    <a:pt x="48" y="58"/>
                    <a:pt x="48" y="59"/>
                  </a:cubicBezTo>
                  <a:cubicBezTo>
                    <a:pt x="48" y="60"/>
                    <a:pt x="48" y="60"/>
                    <a:pt x="48" y="60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49" y="60"/>
                    <a:pt x="49" y="59"/>
                    <a:pt x="49" y="59"/>
                  </a:cubicBezTo>
                  <a:cubicBezTo>
                    <a:pt x="50" y="59"/>
                    <a:pt x="50" y="59"/>
                    <a:pt x="50" y="58"/>
                  </a:cubicBezTo>
                  <a:cubicBezTo>
                    <a:pt x="51" y="58"/>
                    <a:pt x="50" y="57"/>
                    <a:pt x="51" y="57"/>
                  </a:cubicBezTo>
                  <a:cubicBezTo>
                    <a:pt x="52" y="57"/>
                    <a:pt x="52" y="57"/>
                    <a:pt x="53" y="57"/>
                  </a:cubicBezTo>
                  <a:cubicBezTo>
                    <a:pt x="53" y="57"/>
                    <a:pt x="53" y="58"/>
                    <a:pt x="52" y="58"/>
                  </a:cubicBezTo>
                  <a:cubicBezTo>
                    <a:pt x="51" y="59"/>
                    <a:pt x="50" y="59"/>
                    <a:pt x="49" y="59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49" y="60"/>
                    <a:pt x="50" y="60"/>
                    <a:pt x="49" y="61"/>
                  </a:cubicBezTo>
                  <a:cubicBezTo>
                    <a:pt x="49" y="61"/>
                    <a:pt x="49" y="61"/>
                    <a:pt x="49" y="61"/>
                  </a:cubicBezTo>
                  <a:cubicBezTo>
                    <a:pt x="49" y="61"/>
                    <a:pt x="49" y="60"/>
                    <a:pt x="48" y="60"/>
                  </a:cubicBezTo>
                  <a:cubicBezTo>
                    <a:pt x="48" y="60"/>
                    <a:pt x="48" y="61"/>
                    <a:pt x="48" y="61"/>
                  </a:cubicBezTo>
                  <a:cubicBezTo>
                    <a:pt x="48" y="61"/>
                    <a:pt x="48" y="62"/>
                    <a:pt x="48" y="62"/>
                  </a:cubicBezTo>
                  <a:cubicBezTo>
                    <a:pt x="48" y="61"/>
                    <a:pt x="48" y="61"/>
                    <a:pt x="48" y="61"/>
                  </a:cubicBezTo>
                  <a:cubicBezTo>
                    <a:pt x="47" y="61"/>
                    <a:pt x="47" y="62"/>
                    <a:pt x="46" y="63"/>
                  </a:cubicBezTo>
                  <a:cubicBezTo>
                    <a:pt x="45" y="63"/>
                    <a:pt x="45" y="64"/>
                    <a:pt x="44" y="64"/>
                  </a:cubicBezTo>
                  <a:cubicBezTo>
                    <a:pt x="44" y="63"/>
                    <a:pt x="45" y="62"/>
                    <a:pt x="45" y="61"/>
                  </a:cubicBezTo>
                  <a:cubicBezTo>
                    <a:pt x="45" y="61"/>
                    <a:pt x="45" y="61"/>
                    <a:pt x="45" y="61"/>
                  </a:cubicBezTo>
                  <a:cubicBezTo>
                    <a:pt x="46" y="59"/>
                    <a:pt x="48" y="57"/>
                    <a:pt x="49" y="55"/>
                  </a:cubicBezTo>
                  <a:close/>
                  <a:moveTo>
                    <a:pt x="58" y="48"/>
                  </a:moveTo>
                  <a:cubicBezTo>
                    <a:pt x="58" y="48"/>
                    <a:pt x="58" y="48"/>
                    <a:pt x="58" y="47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58" y="48"/>
                    <a:pt x="58" y="48"/>
                    <a:pt x="58" y="48"/>
                  </a:cubicBezTo>
                  <a:close/>
                  <a:moveTo>
                    <a:pt x="62" y="54"/>
                  </a:moveTo>
                  <a:cubicBezTo>
                    <a:pt x="61" y="55"/>
                    <a:pt x="60" y="55"/>
                    <a:pt x="59" y="55"/>
                  </a:cubicBezTo>
                  <a:cubicBezTo>
                    <a:pt x="58" y="55"/>
                    <a:pt x="58" y="56"/>
                    <a:pt x="58" y="55"/>
                  </a:cubicBezTo>
                  <a:cubicBezTo>
                    <a:pt x="58" y="55"/>
                    <a:pt x="58" y="55"/>
                    <a:pt x="58" y="55"/>
                  </a:cubicBezTo>
                  <a:cubicBezTo>
                    <a:pt x="59" y="54"/>
                    <a:pt x="60" y="54"/>
                    <a:pt x="62" y="54"/>
                  </a:cubicBezTo>
                  <a:close/>
                  <a:moveTo>
                    <a:pt x="59" y="53"/>
                  </a:moveTo>
                  <a:cubicBezTo>
                    <a:pt x="59" y="53"/>
                    <a:pt x="60" y="53"/>
                    <a:pt x="60" y="53"/>
                  </a:cubicBezTo>
                  <a:cubicBezTo>
                    <a:pt x="60" y="53"/>
                    <a:pt x="59" y="53"/>
                    <a:pt x="59" y="53"/>
                  </a:cubicBezTo>
                  <a:cubicBezTo>
                    <a:pt x="59" y="53"/>
                    <a:pt x="59" y="53"/>
                    <a:pt x="59" y="53"/>
                  </a:cubicBezTo>
                  <a:close/>
                  <a:moveTo>
                    <a:pt x="57" y="55"/>
                  </a:moveTo>
                  <a:cubicBezTo>
                    <a:pt x="56" y="54"/>
                    <a:pt x="57" y="55"/>
                    <a:pt x="56" y="55"/>
                  </a:cubicBezTo>
                  <a:cubicBezTo>
                    <a:pt x="56" y="54"/>
                    <a:pt x="56" y="54"/>
                    <a:pt x="57" y="54"/>
                  </a:cubicBezTo>
                  <a:cubicBezTo>
                    <a:pt x="57" y="54"/>
                    <a:pt x="57" y="54"/>
                    <a:pt x="57" y="55"/>
                  </a:cubicBezTo>
                  <a:close/>
                  <a:moveTo>
                    <a:pt x="57" y="64"/>
                  </a:moveTo>
                  <a:cubicBezTo>
                    <a:pt x="58" y="63"/>
                    <a:pt x="60" y="62"/>
                    <a:pt x="61" y="63"/>
                  </a:cubicBezTo>
                  <a:cubicBezTo>
                    <a:pt x="61" y="63"/>
                    <a:pt x="60" y="63"/>
                    <a:pt x="60" y="64"/>
                  </a:cubicBezTo>
                  <a:cubicBezTo>
                    <a:pt x="60" y="64"/>
                    <a:pt x="61" y="64"/>
                    <a:pt x="61" y="64"/>
                  </a:cubicBezTo>
                  <a:cubicBezTo>
                    <a:pt x="61" y="64"/>
                    <a:pt x="62" y="64"/>
                    <a:pt x="63" y="64"/>
                  </a:cubicBezTo>
                  <a:cubicBezTo>
                    <a:pt x="63" y="63"/>
                    <a:pt x="63" y="63"/>
                    <a:pt x="63" y="63"/>
                  </a:cubicBezTo>
                  <a:cubicBezTo>
                    <a:pt x="63" y="63"/>
                    <a:pt x="63" y="63"/>
                    <a:pt x="63" y="63"/>
                  </a:cubicBezTo>
                  <a:cubicBezTo>
                    <a:pt x="64" y="63"/>
                    <a:pt x="64" y="64"/>
                    <a:pt x="65" y="64"/>
                  </a:cubicBezTo>
                  <a:cubicBezTo>
                    <a:pt x="65" y="64"/>
                    <a:pt x="65" y="65"/>
                    <a:pt x="65" y="65"/>
                  </a:cubicBezTo>
                  <a:cubicBezTo>
                    <a:pt x="63" y="65"/>
                    <a:pt x="61" y="66"/>
                    <a:pt x="59" y="66"/>
                  </a:cubicBezTo>
                  <a:cubicBezTo>
                    <a:pt x="59" y="66"/>
                    <a:pt x="59" y="66"/>
                    <a:pt x="59" y="66"/>
                  </a:cubicBezTo>
                  <a:cubicBezTo>
                    <a:pt x="59" y="66"/>
                    <a:pt x="59" y="66"/>
                    <a:pt x="59" y="66"/>
                  </a:cubicBezTo>
                  <a:cubicBezTo>
                    <a:pt x="58" y="66"/>
                    <a:pt x="58" y="66"/>
                    <a:pt x="57" y="66"/>
                  </a:cubicBezTo>
                  <a:cubicBezTo>
                    <a:pt x="57" y="67"/>
                    <a:pt x="57" y="67"/>
                    <a:pt x="57" y="67"/>
                  </a:cubicBezTo>
                  <a:cubicBezTo>
                    <a:pt x="57" y="67"/>
                    <a:pt x="58" y="67"/>
                    <a:pt x="58" y="67"/>
                  </a:cubicBezTo>
                  <a:cubicBezTo>
                    <a:pt x="57" y="68"/>
                    <a:pt x="57" y="69"/>
                    <a:pt x="56" y="69"/>
                  </a:cubicBezTo>
                  <a:cubicBezTo>
                    <a:pt x="56" y="69"/>
                    <a:pt x="56" y="69"/>
                    <a:pt x="56" y="68"/>
                  </a:cubicBezTo>
                  <a:cubicBezTo>
                    <a:pt x="56" y="68"/>
                    <a:pt x="55" y="68"/>
                    <a:pt x="55" y="69"/>
                  </a:cubicBezTo>
                  <a:cubicBezTo>
                    <a:pt x="56" y="70"/>
                    <a:pt x="55" y="70"/>
                    <a:pt x="54" y="71"/>
                  </a:cubicBezTo>
                  <a:cubicBezTo>
                    <a:pt x="54" y="71"/>
                    <a:pt x="54" y="71"/>
                    <a:pt x="54" y="71"/>
                  </a:cubicBezTo>
                  <a:cubicBezTo>
                    <a:pt x="54" y="71"/>
                    <a:pt x="55" y="69"/>
                    <a:pt x="54" y="69"/>
                  </a:cubicBezTo>
                  <a:cubicBezTo>
                    <a:pt x="54" y="69"/>
                    <a:pt x="54" y="69"/>
                    <a:pt x="54" y="69"/>
                  </a:cubicBezTo>
                  <a:cubicBezTo>
                    <a:pt x="53" y="68"/>
                    <a:pt x="54" y="67"/>
                    <a:pt x="54" y="66"/>
                  </a:cubicBezTo>
                  <a:cubicBezTo>
                    <a:pt x="54" y="66"/>
                    <a:pt x="54" y="66"/>
                    <a:pt x="53" y="66"/>
                  </a:cubicBezTo>
                  <a:cubicBezTo>
                    <a:pt x="53" y="66"/>
                    <a:pt x="54" y="65"/>
                    <a:pt x="55" y="66"/>
                  </a:cubicBezTo>
                  <a:cubicBezTo>
                    <a:pt x="55" y="65"/>
                    <a:pt x="55" y="65"/>
                    <a:pt x="55" y="65"/>
                  </a:cubicBezTo>
                  <a:cubicBezTo>
                    <a:pt x="56" y="65"/>
                    <a:pt x="56" y="64"/>
                    <a:pt x="57" y="64"/>
                  </a:cubicBezTo>
                  <a:close/>
                  <a:moveTo>
                    <a:pt x="55" y="63"/>
                  </a:moveTo>
                  <a:cubicBezTo>
                    <a:pt x="56" y="63"/>
                    <a:pt x="59" y="60"/>
                    <a:pt x="60" y="62"/>
                  </a:cubicBezTo>
                  <a:cubicBezTo>
                    <a:pt x="59" y="62"/>
                    <a:pt x="59" y="62"/>
                    <a:pt x="58" y="62"/>
                  </a:cubicBezTo>
                  <a:cubicBezTo>
                    <a:pt x="57" y="62"/>
                    <a:pt x="57" y="64"/>
                    <a:pt x="55" y="63"/>
                  </a:cubicBezTo>
                  <a:close/>
                  <a:moveTo>
                    <a:pt x="64" y="60"/>
                  </a:moveTo>
                  <a:cubicBezTo>
                    <a:pt x="64" y="60"/>
                    <a:pt x="64" y="60"/>
                    <a:pt x="63" y="60"/>
                  </a:cubicBezTo>
                  <a:cubicBezTo>
                    <a:pt x="65" y="60"/>
                    <a:pt x="66" y="59"/>
                    <a:pt x="67" y="60"/>
                  </a:cubicBezTo>
                  <a:cubicBezTo>
                    <a:pt x="66" y="60"/>
                    <a:pt x="65" y="60"/>
                    <a:pt x="64" y="60"/>
                  </a:cubicBezTo>
                  <a:close/>
                  <a:moveTo>
                    <a:pt x="69" y="63"/>
                  </a:moveTo>
                  <a:cubicBezTo>
                    <a:pt x="68" y="64"/>
                    <a:pt x="68" y="63"/>
                    <a:pt x="67" y="63"/>
                  </a:cubicBezTo>
                  <a:cubicBezTo>
                    <a:pt x="67" y="63"/>
                    <a:pt x="68" y="63"/>
                    <a:pt x="69" y="63"/>
                  </a:cubicBezTo>
                  <a:close/>
                  <a:moveTo>
                    <a:pt x="67" y="62"/>
                  </a:moveTo>
                  <a:cubicBezTo>
                    <a:pt x="66" y="62"/>
                    <a:pt x="66" y="62"/>
                    <a:pt x="65" y="62"/>
                  </a:cubicBezTo>
                  <a:cubicBezTo>
                    <a:pt x="65" y="62"/>
                    <a:pt x="66" y="62"/>
                    <a:pt x="67" y="62"/>
                  </a:cubicBezTo>
                  <a:close/>
                  <a:moveTo>
                    <a:pt x="58" y="77"/>
                  </a:moveTo>
                  <a:cubicBezTo>
                    <a:pt x="58" y="77"/>
                    <a:pt x="58" y="76"/>
                    <a:pt x="59" y="77"/>
                  </a:cubicBezTo>
                  <a:cubicBezTo>
                    <a:pt x="58" y="78"/>
                    <a:pt x="58" y="79"/>
                    <a:pt x="59" y="79"/>
                  </a:cubicBezTo>
                  <a:cubicBezTo>
                    <a:pt x="59" y="80"/>
                    <a:pt x="58" y="80"/>
                    <a:pt x="58" y="80"/>
                  </a:cubicBezTo>
                  <a:cubicBezTo>
                    <a:pt x="57" y="80"/>
                    <a:pt x="58" y="81"/>
                    <a:pt x="57" y="82"/>
                  </a:cubicBezTo>
                  <a:cubicBezTo>
                    <a:pt x="57" y="82"/>
                    <a:pt x="57" y="83"/>
                    <a:pt x="57" y="83"/>
                  </a:cubicBezTo>
                  <a:cubicBezTo>
                    <a:pt x="56" y="83"/>
                    <a:pt x="56" y="83"/>
                    <a:pt x="55" y="82"/>
                  </a:cubicBezTo>
                  <a:cubicBezTo>
                    <a:pt x="55" y="82"/>
                    <a:pt x="56" y="82"/>
                    <a:pt x="56" y="81"/>
                  </a:cubicBezTo>
                  <a:cubicBezTo>
                    <a:pt x="57" y="80"/>
                    <a:pt x="57" y="79"/>
                    <a:pt x="58" y="78"/>
                  </a:cubicBezTo>
                  <a:cubicBezTo>
                    <a:pt x="58" y="77"/>
                    <a:pt x="58" y="77"/>
                    <a:pt x="58" y="77"/>
                  </a:cubicBezTo>
                  <a:close/>
                  <a:moveTo>
                    <a:pt x="58" y="95"/>
                  </a:moveTo>
                  <a:cubicBezTo>
                    <a:pt x="57" y="94"/>
                    <a:pt x="56" y="94"/>
                    <a:pt x="56" y="93"/>
                  </a:cubicBezTo>
                  <a:cubicBezTo>
                    <a:pt x="57" y="93"/>
                    <a:pt x="58" y="93"/>
                    <a:pt x="58" y="95"/>
                  </a:cubicBezTo>
                  <a:close/>
                  <a:moveTo>
                    <a:pt x="58" y="92"/>
                  </a:moveTo>
                  <a:cubicBezTo>
                    <a:pt x="59" y="92"/>
                    <a:pt x="59" y="93"/>
                    <a:pt x="58" y="93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2"/>
                    <a:pt x="58" y="92"/>
                  </a:cubicBezTo>
                  <a:close/>
                  <a:moveTo>
                    <a:pt x="57" y="99"/>
                  </a:moveTo>
                  <a:cubicBezTo>
                    <a:pt x="57" y="99"/>
                    <a:pt x="57" y="99"/>
                    <a:pt x="57" y="98"/>
                  </a:cubicBezTo>
                  <a:cubicBezTo>
                    <a:pt x="58" y="99"/>
                    <a:pt x="58" y="99"/>
                    <a:pt x="58" y="99"/>
                  </a:cubicBezTo>
                  <a:cubicBezTo>
                    <a:pt x="58" y="99"/>
                    <a:pt x="58" y="99"/>
                    <a:pt x="57" y="99"/>
                  </a:cubicBezTo>
                  <a:close/>
                  <a:moveTo>
                    <a:pt x="58" y="100"/>
                  </a:move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lose/>
                  <a:moveTo>
                    <a:pt x="49" y="71"/>
                  </a:moveTo>
                  <a:cubicBezTo>
                    <a:pt x="49" y="71"/>
                    <a:pt x="49" y="71"/>
                    <a:pt x="49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0"/>
                    <a:pt x="48" y="70"/>
                    <a:pt x="48" y="70"/>
                  </a:cubicBezTo>
                  <a:cubicBezTo>
                    <a:pt x="49" y="70"/>
                    <a:pt x="49" y="71"/>
                    <a:pt x="49" y="71"/>
                  </a:cubicBezTo>
                  <a:cubicBezTo>
                    <a:pt x="50" y="70"/>
                    <a:pt x="51" y="69"/>
                    <a:pt x="52" y="68"/>
                  </a:cubicBezTo>
                  <a:cubicBezTo>
                    <a:pt x="52" y="68"/>
                    <a:pt x="52" y="68"/>
                    <a:pt x="52" y="68"/>
                  </a:cubicBezTo>
                  <a:cubicBezTo>
                    <a:pt x="52" y="68"/>
                    <a:pt x="52" y="68"/>
                    <a:pt x="52" y="68"/>
                  </a:cubicBezTo>
                  <a:cubicBezTo>
                    <a:pt x="52" y="68"/>
                    <a:pt x="52" y="68"/>
                    <a:pt x="51" y="68"/>
                  </a:cubicBezTo>
                  <a:cubicBezTo>
                    <a:pt x="51" y="68"/>
                    <a:pt x="51" y="68"/>
                    <a:pt x="50" y="68"/>
                  </a:cubicBezTo>
                  <a:cubicBezTo>
                    <a:pt x="50" y="67"/>
                    <a:pt x="52" y="67"/>
                    <a:pt x="52" y="66"/>
                  </a:cubicBezTo>
                  <a:cubicBezTo>
                    <a:pt x="53" y="66"/>
                    <a:pt x="53" y="66"/>
                    <a:pt x="54" y="67"/>
                  </a:cubicBezTo>
                  <a:cubicBezTo>
                    <a:pt x="54" y="68"/>
                    <a:pt x="53" y="68"/>
                    <a:pt x="53" y="69"/>
                  </a:cubicBezTo>
                  <a:cubicBezTo>
                    <a:pt x="53" y="70"/>
                    <a:pt x="52" y="70"/>
                    <a:pt x="51" y="71"/>
                  </a:cubicBezTo>
                  <a:cubicBezTo>
                    <a:pt x="51" y="72"/>
                    <a:pt x="52" y="71"/>
                    <a:pt x="52" y="71"/>
                  </a:cubicBezTo>
                  <a:cubicBezTo>
                    <a:pt x="52" y="72"/>
                    <a:pt x="52" y="72"/>
                    <a:pt x="51" y="72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51" y="72"/>
                    <a:pt x="50" y="72"/>
                    <a:pt x="50" y="73"/>
                  </a:cubicBezTo>
                  <a:cubicBezTo>
                    <a:pt x="50" y="73"/>
                    <a:pt x="50" y="73"/>
                    <a:pt x="49" y="73"/>
                  </a:cubicBezTo>
                  <a:cubicBezTo>
                    <a:pt x="49" y="72"/>
                    <a:pt x="50" y="72"/>
                    <a:pt x="50" y="72"/>
                  </a:cubicBezTo>
                  <a:cubicBezTo>
                    <a:pt x="50" y="72"/>
                    <a:pt x="49" y="71"/>
                    <a:pt x="49" y="71"/>
                  </a:cubicBezTo>
                  <a:close/>
                  <a:moveTo>
                    <a:pt x="47" y="74"/>
                  </a:moveTo>
                  <a:cubicBezTo>
                    <a:pt x="47" y="74"/>
                    <a:pt x="47" y="74"/>
                    <a:pt x="47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6" y="74"/>
                    <a:pt x="47" y="74"/>
                    <a:pt x="47" y="74"/>
                  </a:cubicBezTo>
                  <a:close/>
                  <a:moveTo>
                    <a:pt x="47" y="74"/>
                  </a:moveTo>
                  <a:cubicBezTo>
                    <a:pt x="46" y="73"/>
                    <a:pt x="46" y="73"/>
                    <a:pt x="46" y="73"/>
                  </a:cubicBezTo>
                  <a:cubicBezTo>
                    <a:pt x="47" y="73"/>
                    <a:pt x="46" y="73"/>
                    <a:pt x="47" y="73"/>
                  </a:cubicBezTo>
                  <a:cubicBezTo>
                    <a:pt x="47" y="73"/>
                    <a:pt x="47" y="72"/>
                    <a:pt x="47" y="72"/>
                  </a:cubicBezTo>
                  <a:cubicBezTo>
                    <a:pt x="48" y="72"/>
                    <a:pt x="48" y="72"/>
                    <a:pt x="48" y="72"/>
                  </a:cubicBezTo>
                  <a:cubicBezTo>
                    <a:pt x="48" y="72"/>
                    <a:pt x="48" y="73"/>
                    <a:pt x="48" y="73"/>
                  </a:cubicBezTo>
                  <a:cubicBezTo>
                    <a:pt x="47" y="73"/>
                    <a:pt x="47" y="73"/>
                    <a:pt x="47" y="74"/>
                  </a:cubicBezTo>
                  <a:close/>
                  <a:moveTo>
                    <a:pt x="49" y="69"/>
                  </a:moveTo>
                  <a:cubicBezTo>
                    <a:pt x="49" y="69"/>
                    <a:pt x="49" y="70"/>
                    <a:pt x="49" y="70"/>
                  </a:cubicBezTo>
                  <a:cubicBezTo>
                    <a:pt x="49" y="69"/>
                    <a:pt x="49" y="69"/>
                    <a:pt x="49" y="69"/>
                  </a:cubicBezTo>
                  <a:close/>
                  <a:moveTo>
                    <a:pt x="49" y="69"/>
                  </a:moveTo>
                  <a:cubicBezTo>
                    <a:pt x="49" y="69"/>
                    <a:pt x="49" y="69"/>
                    <a:pt x="49" y="69"/>
                  </a:cubicBezTo>
                  <a:cubicBezTo>
                    <a:pt x="49" y="69"/>
                    <a:pt x="50" y="69"/>
                    <a:pt x="50" y="69"/>
                  </a:cubicBezTo>
                  <a:cubicBezTo>
                    <a:pt x="50" y="69"/>
                    <a:pt x="50" y="69"/>
                    <a:pt x="49" y="69"/>
                  </a:cubicBezTo>
                  <a:close/>
                  <a:moveTo>
                    <a:pt x="53" y="63"/>
                  </a:moveTo>
                  <a:cubicBezTo>
                    <a:pt x="52" y="63"/>
                    <a:pt x="52" y="63"/>
                    <a:pt x="52" y="63"/>
                  </a:cubicBezTo>
                  <a:cubicBezTo>
                    <a:pt x="52" y="63"/>
                    <a:pt x="53" y="63"/>
                    <a:pt x="53" y="63"/>
                  </a:cubicBezTo>
                  <a:close/>
                  <a:moveTo>
                    <a:pt x="53" y="62"/>
                  </a:moveTo>
                  <a:cubicBezTo>
                    <a:pt x="53" y="62"/>
                    <a:pt x="53" y="62"/>
                    <a:pt x="53" y="62"/>
                  </a:cubicBezTo>
                  <a:cubicBezTo>
                    <a:pt x="53" y="62"/>
                    <a:pt x="53" y="63"/>
                    <a:pt x="53" y="63"/>
                  </a:cubicBezTo>
                  <a:cubicBezTo>
                    <a:pt x="53" y="62"/>
                    <a:pt x="53" y="62"/>
                    <a:pt x="53" y="62"/>
                  </a:cubicBezTo>
                  <a:close/>
                  <a:moveTo>
                    <a:pt x="55" y="77"/>
                  </a:moveTo>
                  <a:cubicBezTo>
                    <a:pt x="55" y="77"/>
                    <a:pt x="55" y="78"/>
                    <a:pt x="54" y="78"/>
                  </a:cubicBezTo>
                  <a:cubicBezTo>
                    <a:pt x="54" y="78"/>
                    <a:pt x="53" y="79"/>
                    <a:pt x="53" y="80"/>
                  </a:cubicBezTo>
                  <a:cubicBezTo>
                    <a:pt x="53" y="80"/>
                    <a:pt x="53" y="80"/>
                    <a:pt x="54" y="80"/>
                  </a:cubicBezTo>
                  <a:cubicBezTo>
                    <a:pt x="54" y="81"/>
                    <a:pt x="54" y="81"/>
                    <a:pt x="53" y="81"/>
                  </a:cubicBezTo>
                  <a:cubicBezTo>
                    <a:pt x="53" y="81"/>
                    <a:pt x="53" y="80"/>
                    <a:pt x="53" y="79"/>
                  </a:cubicBezTo>
                  <a:cubicBezTo>
                    <a:pt x="53" y="78"/>
                    <a:pt x="53" y="78"/>
                    <a:pt x="53" y="78"/>
                  </a:cubicBezTo>
                  <a:cubicBezTo>
                    <a:pt x="53" y="77"/>
                    <a:pt x="55" y="77"/>
                    <a:pt x="55" y="75"/>
                  </a:cubicBezTo>
                  <a:cubicBezTo>
                    <a:pt x="55" y="75"/>
                    <a:pt x="56" y="75"/>
                    <a:pt x="56" y="75"/>
                  </a:cubicBezTo>
                  <a:cubicBezTo>
                    <a:pt x="56" y="76"/>
                    <a:pt x="56" y="76"/>
                    <a:pt x="55" y="76"/>
                  </a:cubicBezTo>
                  <a:cubicBezTo>
                    <a:pt x="55" y="77"/>
                    <a:pt x="55" y="77"/>
                    <a:pt x="55" y="77"/>
                  </a:cubicBezTo>
                  <a:close/>
                  <a:moveTo>
                    <a:pt x="54" y="86"/>
                  </a:moveTo>
                  <a:cubicBezTo>
                    <a:pt x="54" y="85"/>
                    <a:pt x="54" y="84"/>
                    <a:pt x="55" y="84"/>
                  </a:cubicBezTo>
                  <a:cubicBezTo>
                    <a:pt x="55" y="85"/>
                    <a:pt x="56" y="86"/>
                    <a:pt x="56" y="88"/>
                  </a:cubicBezTo>
                  <a:cubicBezTo>
                    <a:pt x="55" y="87"/>
                    <a:pt x="55" y="87"/>
                    <a:pt x="54" y="86"/>
                  </a:cubicBezTo>
                  <a:cubicBezTo>
                    <a:pt x="54" y="86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6"/>
                    <a:pt x="53" y="86"/>
                    <a:pt x="54" y="86"/>
                  </a:cubicBezTo>
                  <a:close/>
                  <a:moveTo>
                    <a:pt x="53" y="82"/>
                  </a:moveTo>
                  <a:cubicBezTo>
                    <a:pt x="53" y="82"/>
                    <a:pt x="53" y="83"/>
                    <a:pt x="53" y="83"/>
                  </a:cubicBezTo>
                  <a:cubicBezTo>
                    <a:pt x="53" y="83"/>
                    <a:pt x="53" y="83"/>
                    <a:pt x="53" y="82"/>
                  </a:cubicBezTo>
                  <a:close/>
                  <a:moveTo>
                    <a:pt x="51" y="82"/>
                  </a:moveTo>
                  <a:cubicBezTo>
                    <a:pt x="51" y="81"/>
                    <a:pt x="51" y="81"/>
                    <a:pt x="51" y="81"/>
                  </a:cubicBezTo>
                  <a:cubicBezTo>
                    <a:pt x="52" y="81"/>
                    <a:pt x="52" y="81"/>
                    <a:pt x="52" y="81"/>
                  </a:cubicBezTo>
                  <a:cubicBezTo>
                    <a:pt x="52" y="81"/>
                    <a:pt x="51" y="81"/>
                    <a:pt x="51" y="82"/>
                  </a:cubicBezTo>
                  <a:close/>
                  <a:moveTo>
                    <a:pt x="52" y="84"/>
                  </a:moveTo>
                  <a:cubicBezTo>
                    <a:pt x="52" y="84"/>
                    <a:pt x="52" y="85"/>
                    <a:pt x="52" y="85"/>
                  </a:cubicBezTo>
                  <a:cubicBezTo>
                    <a:pt x="52" y="85"/>
                    <a:pt x="52" y="84"/>
                    <a:pt x="52" y="84"/>
                  </a:cubicBezTo>
                  <a:close/>
                  <a:moveTo>
                    <a:pt x="52" y="90"/>
                  </a:moveTo>
                  <a:cubicBezTo>
                    <a:pt x="52" y="89"/>
                    <a:pt x="52" y="89"/>
                    <a:pt x="52" y="89"/>
                  </a:cubicBezTo>
                  <a:cubicBezTo>
                    <a:pt x="52" y="89"/>
                    <a:pt x="52" y="89"/>
                    <a:pt x="53" y="89"/>
                  </a:cubicBezTo>
                  <a:cubicBezTo>
                    <a:pt x="53" y="90"/>
                    <a:pt x="53" y="90"/>
                    <a:pt x="53" y="91"/>
                  </a:cubicBezTo>
                  <a:cubicBezTo>
                    <a:pt x="52" y="91"/>
                    <a:pt x="52" y="90"/>
                    <a:pt x="52" y="90"/>
                  </a:cubicBezTo>
                  <a:cubicBezTo>
                    <a:pt x="52" y="90"/>
                    <a:pt x="52" y="90"/>
                    <a:pt x="52" y="91"/>
                  </a:cubicBezTo>
                  <a:cubicBezTo>
                    <a:pt x="52" y="91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lose/>
                  <a:moveTo>
                    <a:pt x="52" y="81"/>
                  </a:moveTo>
                  <a:cubicBezTo>
                    <a:pt x="53" y="81"/>
                    <a:pt x="52" y="82"/>
                    <a:pt x="53" y="83"/>
                  </a:cubicBezTo>
                  <a:cubicBezTo>
                    <a:pt x="53" y="83"/>
                    <a:pt x="52" y="83"/>
                    <a:pt x="52" y="83"/>
                  </a:cubicBezTo>
                  <a:cubicBezTo>
                    <a:pt x="52" y="82"/>
                    <a:pt x="53" y="82"/>
                    <a:pt x="52" y="81"/>
                  </a:cubicBezTo>
                  <a:close/>
                  <a:moveTo>
                    <a:pt x="51" y="73"/>
                  </a:moveTo>
                  <a:cubicBezTo>
                    <a:pt x="51" y="73"/>
                    <a:pt x="51" y="73"/>
                    <a:pt x="50" y="74"/>
                  </a:cubicBezTo>
                  <a:cubicBezTo>
                    <a:pt x="50" y="74"/>
                    <a:pt x="50" y="74"/>
                    <a:pt x="50" y="74"/>
                  </a:cubicBezTo>
                  <a:cubicBezTo>
                    <a:pt x="50" y="73"/>
                    <a:pt x="51" y="73"/>
                    <a:pt x="51" y="73"/>
                  </a:cubicBezTo>
                  <a:close/>
                  <a:moveTo>
                    <a:pt x="51" y="77"/>
                  </a:moveTo>
                  <a:cubicBezTo>
                    <a:pt x="51" y="77"/>
                    <a:pt x="51" y="78"/>
                    <a:pt x="51" y="78"/>
                  </a:cubicBezTo>
                  <a:cubicBezTo>
                    <a:pt x="50" y="78"/>
                    <a:pt x="50" y="77"/>
                    <a:pt x="50" y="78"/>
                  </a:cubicBezTo>
                  <a:cubicBezTo>
                    <a:pt x="50" y="77"/>
                    <a:pt x="50" y="77"/>
                    <a:pt x="51" y="77"/>
                  </a:cubicBezTo>
                  <a:close/>
                  <a:moveTo>
                    <a:pt x="51" y="92"/>
                  </a:moveTo>
                  <a:cubicBezTo>
                    <a:pt x="52" y="92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3" y="91"/>
                    <a:pt x="53" y="92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3" y="93"/>
                    <a:pt x="53" y="93"/>
                    <a:pt x="54" y="93"/>
                  </a:cubicBezTo>
                  <a:cubicBezTo>
                    <a:pt x="54" y="93"/>
                    <a:pt x="53" y="93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4" y="94"/>
                    <a:pt x="54" y="94"/>
                    <a:pt x="54" y="94"/>
                  </a:cubicBezTo>
                  <a:cubicBezTo>
                    <a:pt x="54" y="94"/>
                    <a:pt x="56" y="94"/>
                    <a:pt x="55" y="96"/>
                  </a:cubicBezTo>
                  <a:cubicBezTo>
                    <a:pt x="54" y="95"/>
                    <a:pt x="50" y="94"/>
                    <a:pt x="51" y="92"/>
                  </a:cubicBezTo>
                  <a:close/>
                  <a:moveTo>
                    <a:pt x="55" y="92"/>
                  </a:moveTo>
                  <a:cubicBezTo>
                    <a:pt x="55" y="93"/>
                    <a:pt x="55" y="92"/>
                    <a:pt x="55" y="92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5" y="92"/>
                    <a:pt x="55" y="92"/>
                  </a:cubicBezTo>
                  <a:close/>
                  <a:moveTo>
                    <a:pt x="55" y="91"/>
                  </a:moveTo>
                  <a:cubicBezTo>
                    <a:pt x="54" y="92"/>
                    <a:pt x="54" y="92"/>
                    <a:pt x="54" y="91"/>
                  </a:cubicBezTo>
                  <a:cubicBezTo>
                    <a:pt x="55" y="91"/>
                    <a:pt x="55" y="91"/>
                    <a:pt x="55" y="91"/>
                  </a:cubicBezTo>
                  <a:close/>
                  <a:moveTo>
                    <a:pt x="55" y="93"/>
                  </a:moveTo>
                  <a:cubicBezTo>
                    <a:pt x="54" y="93"/>
                    <a:pt x="54" y="93"/>
                    <a:pt x="54" y="93"/>
                  </a:cubicBezTo>
                  <a:cubicBezTo>
                    <a:pt x="54" y="93"/>
                    <a:pt x="55" y="93"/>
                    <a:pt x="55" y="93"/>
                  </a:cubicBezTo>
                  <a:close/>
                  <a:moveTo>
                    <a:pt x="55" y="91"/>
                  </a:moveTo>
                  <a:cubicBezTo>
                    <a:pt x="54" y="90"/>
                    <a:pt x="54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8"/>
                    <a:pt x="53" y="88"/>
                    <a:pt x="52" y="88"/>
                  </a:cubicBezTo>
                  <a:cubicBezTo>
                    <a:pt x="52" y="87"/>
                    <a:pt x="53" y="87"/>
                    <a:pt x="53" y="87"/>
                  </a:cubicBezTo>
                  <a:cubicBezTo>
                    <a:pt x="53" y="87"/>
                    <a:pt x="53" y="88"/>
                    <a:pt x="53" y="88"/>
                  </a:cubicBezTo>
                  <a:cubicBezTo>
                    <a:pt x="54" y="88"/>
                    <a:pt x="54" y="87"/>
                    <a:pt x="54" y="87"/>
                  </a:cubicBezTo>
                  <a:cubicBezTo>
                    <a:pt x="54" y="87"/>
                    <a:pt x="55" y="88"/>
                    <a:pt x="55" y="88"/>
                  </a:cubicBezTo>
                  <a:cubicBezTo>
                    <a:pt x="55" y="89"/>
                    <a:pt x="55" y="89"/>
                    <a:pt x="55" y="89"/>
                  </a:cubicBezTo>
                  <a:cubicBezTo>
                    <a:pt x="55" y="90"/>
                    <a:pt x="56" y="90"/>
                    <a:pt x="56" y="90"/>
                  </a:cubicBezTo>
                  <a:cubicBezTo>
                    <a:pt x="56" y="91"/>
                    <a:pt x="56" y="91"/>
                    <a:pt x="55" y="91"/>
                  </a:cubicBezTo>
                  <a:close/>
                  <a:moveTo>
                    <a:pt x="58" y="92"/>
                  </a:moveTo>
                  <a:cubicBezTo>
                    <a:pt x="57" y="92"/>
                    <a:pt x="57" y="92"/>
                    <a:pt x="56" y="92"/>
                  </a:cubicBezTo>
                  <a:cubicBezTo>
                    <a:pt x="56" y="90"/>
                    <a:pt x="58" y="91"/>
                    <a:pt x="58" y="92"/>
                  </a:cubicBezTo>
                  <a:close/>
                  <a:moveTo>
                    <a:pt x="56" y="71"/>
                  </a:moveTo>
                  <a:cubicBezTo>
                    <a:pt x="56" y="72"/>
                    <a:pt x="56" y="72"/>
                    <a:pt x="56" y="72"/>
                  </a:cubicBezTo>
                  <a:cubicBezTo>
                    <a:pt x="56" y="71"/>
                    <a:pt x="56" y="71"/>
                    <a:pt x="56" y="71"/>
                  </a:cubicBezTo>
                  <a:close/>
                  <a:moveTo>
                    <a:pt x="54" y="65"/>
                  </a:moveTo>
                  <a:cubicBezTo>
                    <a:pt x="54" y="64"/>
                    <a:pt x="54" y="64"/>
                    <a:pt x="54" y="64"/>
                  </a:cubicBezTo>
                  <a:cubicBezTo>
                    <a:pt x="54" y="64"/>
                    <a:pt x="54" y="65"/>
                    <a:pt x="54" y="65"/>
                  </a:cubicBezTo>
                  <a:close/>
                  <a:moveTo>
                    <a:pt x="54" y="64"/>
                  </a:moveTo>
                  <a:cubicBezTo>
                    <a:pt x="54" y="64"/>
                    <a:pt x="54" y="64"/>
                    <a:pt x="54" y="64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55" y="64"/>
                    <a:pt x="55" y="64"/>
                    <a:pt x="54" y="64"/>
                  </a:cubicBezTo>
                  <a:close/>
                  <a:moveTo>
                    <a:pt x="44" y="56"/>
                  </a:moveTo>
                  <a:cubicBezTo>
                    <a:pt x="44" y="56"/>
                    <a:pt x="43" y="56"/>
                    <a:pt x="43" y="55"/>
                  </a:cubicBezTo>
                  <a:cubicBezTo>
                    <a:pt x="44" y="55"/>
                    <a:pt x="44" y="55"/>
                    <a:pt x="44" y="55"/>
                  </a:cubicBezTo>
                  <a:cubicBezTo>
                    <a:pt x="44" y="56"/>
                    <a:pt x="44" y="56"/>
                    <a:pt x="44" y="56"/>
                  </a:cubicBezTo>
                  <a:close/>
                  <a:moveTo>
                    <a:pt x="42" y="78"/>
                  </a:moveTo>
                  <a:cubicBezTo>
                    <a:pt x="42" y="78"/>
                    <a:pt x="42" y="78"/>
                    <a:pt x="41" y="79"/>
                  </a:cubicBezTo>
                  <a:cubicBezTo>
                    <a:pt x="41" y="79"/>
                    <a:pt x="41" y="78"/>
                    <a:pt x="41" y="78"/>
                  </a:cubicBezTo>
                  <a:cubicBezTo>
                    <a:pt x="41" y="78"/>
                    <a:pt x="41" y="77"/>
                    <a:pt x="42" y="78"/>
                  </a:cubicBezTo>
                  <a:close/>
                  <a:moveTo>
                    <a:pt x="40" y="79"/>
                  </a:moveTo>
                  <a:cubicBezTo>
                    <a:pt x="41" y="79"/>
                    <a:pt x="41" y="80"/>
                    <a:pt x="41" y="80"/>
                  </a:cubicBezTo>
                  <a:cubicBezTo>
                    <a:pt x="40" y="80"/>
                    <a:pt x="40" y="80"/>
                    <a:pt x="40" y="79"/>
                  </a:cubicBezTo>
                  <a:close/>
                  <a:moveTo>
                    <a:pt x="41" y="86"/>
                  </a:moveTo>
                  <a:cubicBezTo>
                    <a:pt x="42" y="86"/>
                    <a:pt x="42" y="86"/>
                    <a:pt x="42" y="87"/>
                  </a:cubicBezTo>
                  <a:cubicBezTo>
                    <a:pt x="41" y="87"/>
                    <a:pt x="41" y="86"/>
                    <a:pt x="41" y="86"/>
                  </a:cubicBezTo>
                  <a:close/>
                  <a:moveTo>
                    <a:pt x="42" y="85"/>
                  </a:moveTo>
                  <a:cubicBezTo>
                    <a:pt x="42" y="84"/>
                    <a:pt x="42" y="83"/>
                    <a:pt x="43" y="84"/>
                  </a:cubicBezTo>
                  <a:cubicBezTo>
                    <a:pt x="43" y="84"/>
                    <a:pt x="43" y="85"/>
                    <a:pt x="42" y="85"/>
                  </a:cubicBezTo>
                  <a:close/>
                  <a:moveTo>
                    <a:pt x="62" y="88"/>
                  </a:moveTo>
                  <a:cubicBezTo>
                    <a:pt x="61" y="88"/>
                    <a:pt x="61" y="88"/>
                    <a:pt x="61" y="88"/>
                  </a:cubicBezTo>
                  <a:cubicBezTo>
                    <a:pt x="61" y="88"/>
                    <a:pt x="62" y="88"/>
                    <a:pt x="62" y="88"/>
                  </a:cubicBezTo>
                  <a:cubicBezTo>
                    <a:pt x="62" y="88"/>
                    <a:pt x="61" y="88"/>
                    <a:pt x="62" y="88"/>
                  </a:cubicBezTo>
                  <a:close/>
                  <a:moveTo>
                    <a:pt x="59" y="72"/>
                  </a:moveTo>
                  <a:cubicBezTo>
                    <a:pt x="60" y="72"/>
                    <a:pt x="61" y="72"/>
                    <a:pt x="62" y="72"/>
                  </a:cubicBezTo>
                  <a:cubicBezTo>
                    <a:pt x="62" y="73"/>
                    <a:pt x="61" y="74"/>
                    <a:pt x="59" y="74"/>
                  </a:cubicBezTo>
                  <a:cubicBezTo>
                    <a:pt x="59" y="73"/>
                    <a:pt x="59" y="73"/>
                    <a:pt x="59" y="72"/>
                  </a:cubicBezTo>
                  <a:close/>
                  <a:moveTo>
                    <a:pt x="66" y="74"/>
                  </a:moveTo>
                  <a:cubicBezTo>
                    <a:pt x="66" y="74"/>
                    <a:pt x="66" y="74"/>
                    <a:pt x="66" y="74"/>
                  </a:cubicBezTo>
                  <a:cubicBezTo>
                    <a:pt x="66" y="74"/>
                    <a:pt x="66" y="75"/>
                    <a:pt x="66" y="75"/>
                  </a:cubicBezTo>
                  <a:cubicBezTo>
                    <a:pt x="66" y="75"/>
                    <a:pt x="66" y="75"/>
                    <a:pt x="66" y="75"/>
                  </a:cubicBezTo>
                  <a:cubicBezTo>
                    <a:pt x="66" y="75"/>
                    <a:pt x="66" y="74"/>
                    <a:pt x="66" y="74"/>
                  </a:cubicBezTo>
                  <a:close/>
                  <a:moveTo>
                    <a:pt x="69" y="62"/>
                  </a:moveTo>
                  <a:cubicBezTo>
                    <a:pt x="70" y="62"/>
                    <a:pt x="71" y="63"/>
                    <a:pt x="71" y="63"/>
                  </a:cubicBezTo>
                  <a:cubicBezTo>
                    <a:pt x="71" y="63"/>
                    <a:pt x="70" y="62"/>
                    <a:pt x="69" y="62"/>
                  </a:cubicBezTo>
                  <a:close/>
                  <a:moveTo>
                    <a:pt x="71" y="66"/>
                  </a:moveTo>
                  <a:cubicBezTo>
                    <a:pt x="71" y="66"/>
                    <a:pt x="71" y="66"/>
                    <a:pt x="70" y="66"/>
                  </a:cubicBezTo>
                  <a:cubicBezTo>
                    <a:pt x="70" y="66"/>
                    <a:pt x="70" y="66"/>
                    <a:pt x="70" y="66"/>
                  </a:cubicBezTo>
                  <a:cubicBezTo>
                    <a:pt x="71" y="65"/>
                    <a:pt x="71" y="66"/>
                    <a:pt x="71" y="66"/>
                  </a:cubicBezTo>
                  <a:close/>
                  <a:moveTo>
                    <a:pt x="72" y="66"/>
                  </a:moveTo>
                  <a:cubicBezTo>
                    <a:pt x="72" y="66"/>
                    <a:pt x="72" y="66"/>
                    <a:pt x="72" y="67"/>
                  </a:cubicBezTo>
                  <a:cubicBezTo>
                    <a:pt x="72" y="67"/>
                    <a:pt x="72" y="66"/>
                    <a:pt x="72" y="66"/>
                  </a:cubicBezTo>
                  <a:close/>
                  <a:moveTo>
                    <a:pt x="75" y="63"/>
                  </a:moveTo>
                  <a:cubicBezTo>
                    <a:pt x="75" y="63"/>
                    <a:pt x="76" y="63"/>
                    <a:pt x="76" y="64"/>
                  </a:cubicBezTo>
                  <a:cubicBezTo>
                    <a:pt x="75" y="64"/>
                    <a:pt x="75" y="63"/>
                    <a:pt x="75" y="63"/>
                  </a:cubicBezTo>
                  <a:close/>
                  <a:moveTo>
                    <a:pt x="76" y="67"/>
                  </a:moveTo>
                  <a:cubicBezTo>
                    <a:pt x="76" y="67"/>
                    <a:pt x="76" y="67"/>
                    <a:pt x="76" y="66"/>
                  </a:cubicBezTo>
                  <a:cubicBezTo>
                    <a:pt x="76" y="66"/>
                    <a:pt x="76" y="67"/>
                    <a:pt x="76" y="67"/>
                  </a:cubicBezTo>
                  <a:close/>
                  <a:moveTo>
                    <a:pt x="75" y="68"/>
                  </a:moveTo>
                  <a:cubicBezTo>
                    <a:pt x="75" y="69"/>
                    <a:pt x="76" y="68"/>
                    <a:pt x="76" y="69"/>
                  </a:cubicBezTo>
                  <a:cubicBezTo>
                    <a:pt x="76" y="68"/>
                    <a:pt x="76" y="68"/>
                    <a:pt x="76" y="68"/>
                  </a:cubicBezTo>
                  <a:cubicBezTo>
                    <a:pt x="77" y="68"/>
                    <a:pt x="77" y="69"/>
                    <a:pt x="78" y="68"/>
                  </a:cubicBezTo>
                  <a:cubicBezTo>
                    <a:pt x="78" y="68"/>
                    <a:pt x="78" y="68"/>
                    <a:pt x="78" y="68"/>
                  </a:cubicBezTo>
                  <a:cubicBezTo>
                    <a:pt x="78" y="69"/>
                    <a:pt x="78" y="69"/>
                    <a:pt x="79" y="69"/>
                  </a:cubicBezTo>
                  <a:cubicBezTo>
                    <a:pt x="79" y="69"/>
                    <a:pt x="78" y="69"/>
                    <a:pt x="79" y="69"/>
                  </a:cubicBezTo>
                  <a:cubicBezTo>
                    <a:pt x="79" y="69"/>
                    <a:pt x="79" y="69"/>
                    <a:pt x="79" y="70"/>
                  </a:cubicBezTo>
                  <a:cubicBezTo>
                    <a:pt x="79" y="70"/>
                    <a:pt x="77" y="70"/>
                    <a:pt x="77" y="69"/>
                  </a:cubicBezTo>
                  <a:cubicBezTo>
                    <a:pt x="77" y="69"/>
                    <a:pt x="77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71"/>
                    <a:pt x="76" y="70"/>
                    <a:pt x="76" y="70"/>
                  </a:cubicBezTo>
                  <a:cubicBezTo>
                    <a:pt x="76" y="70"/>
                    <a:pt x="76" y="70"/>
                    <a:pt x="76" y="70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75" y="69"/>
                    <a:pt x="75" y="68"/>
                    <a:pt x="75" y="68"/>
                  </a:cubicBezTo>
                  <a:cubicBezTo>
                    <a:pt x="75" y="68"/>
                    <a:pt x="74" y="68"/>
                    <a:pt x="74" y="67"/>
                  </a:cubicBezTo>
                  <a:cubicBezTo>
                    <a:pt x="75" y="67"/>
                    <a:pt x="75" y="68"/>
                    <a:pt x="75" y="68"/>
                  </a:cubicBezTo>
                  <a:close/>
                  <a:moveTo>
                    <a:pt x="77" y="63"/>
                  </a:moveTo>
                  <a:cubicBezTo>
                    <a:pt x="77" y="64"/>
                    <a:pt x="77" y="64"/>
                    <a:pt x="77" y="64"/>
                  </a:cubicBezTo>
                  <a:cubicBezTo>
                    <a:pt x="77" y="64"/>
                    <a:pt x="77" y="64"/>
                    <a:pt x="77" y="63"/>
                  </a:cubicBezTo>
                  <a:close/>
                  <a:moveTo>
                    <a:pt x="74" y="69"/>
                  </a:moveTo>
                  <a:cubicBezTo>
                    <a:pt x="74" y="69"/>
                    <a:pt x="74" y="69"/>
                    <a:pt x="74" y="69"/>
                  </a:cubicBezTo>
                  <a:cubicBezTo>
                    <a:pt x="74" y="68"/>
                    <a:pt x="74" y="68"/>
                    <a:pt x="74" y="69"/>
                  </a:cubicBezTo>
                  <a:close/>
                  <a:moveTo>
                    <a:pt x="73" y="63"/>
                  </a:moveTo>
                  <a:cubicBezTo>
                    <a:pt x="74" y="63"/>
                    <a:pt x="75" y="63"/>
                    <a:pt x="75" y="64"/>
                  </a:cubicBezTo>
                  <a:cubicBezTo>
                    <a:pt x="74" y="64"/>
                    <a:pt x="73" y="64"/>
                    <a:pt x="73" y="63"/>
                  </a:cubicBezTo>
                  <a:close/>
                  <a:moveTo>
                    <a:pt x="74" y="67"/>
                  </a:move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7"/>
                    <a:pt x="74" y="67"/>
                  </a:cubicBezTo>
                  <a:close/>
                  <a:moveTo>
                    <a:pt x="73" y="63"/>
                  </a:moveTo>
                  <a:cubicBezTo>
                    <a:pt x="73" y="63"/>
                    <a:pt x="73" y="63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63"/>
                    <a:pt x="73" y="63"/>
                    <a:pt x="73" y="63"/>
                  </a:cubicBezTo>
                  <a:close/>
                  <a:moveTo>
                    <a:pt x="81" y="62"/>
                  </a:moveTo>
                  <a:cubicBezTo>
                    <a:pt x="81" y="62"/>
                    <a:pt x="81" y="63"/>
                    <a:pt x="82" y="63"/>
                  </a:cubicBezTo>
                  <a:cubicBezTo>
                    <a:pt x="81" y="63"/>
                    <a:pt x="81" y="63"/>
                    <a:pt x="81" y="62"/>
                  </a:cubicBezTo>
                  <a:close/>
                  <a:moveTo>
                    <a:pt x="82" y="68"/>
                  </a:moveTo>
                  <a:cubicBezTo>
                    <a:pt x="81" y="68"/>
                    <a:pt x="81" y="68"/>
                    <a:pt x="81" y="67"/>
                  </a:cubicBezTo>
                  <a:cubicBezTo>
                    <a:pt x="81" y="67"/>
                    <a:pt x="82" y="68"/>
                    <a:pt x="82" y="68"/>
                  </a:cubicBezTo>
                  <a:close/>
                  <a:moveTo>
                    <a:pt x="82" y="71"/>
                  </a:moveTo>
                  <a:cubicBezTo>
                    <a:pt x="82" y="71"/>
                    <a:pt x="82" y="71"/>
                    <a:pt x="82" y="72"/>
                  </a:cubicBezTo>
                  <a:cubicBezTo>
                    <a:pt x="82" y="72"/>
                    <a:pt x="82" y="72"/>
                    <a:pt x="82" y="72"/>
                  </a:cubicBezTo>
                  <a:cubicBezTo>
                    <a:pt x="81" y="72"/>
                    <a:pt x="81" y="71"/>
                    <a:pt x="81" y="71"/>
                  </a:cubicBezTo>
                  <a:cubicBezTo>
                    <a:pt x="81" y="71"/>
                    <a:pt x="81" y="72"/>
                    <a:pt x="81" y="72"/>
                  </a:cubicBezTo>
                  <a:cubicBezTo>
                    <a:pt x="81" y="71"/>
                    <a:pt x="81" y="71"/>
                    <a:pt x="81" y="71"/>
                  </a:cubicBezTo>
                  <a:cubicBezTo>
                    <a:pt x="81" y="71"/>
                    <a:pt x="81" y="71"/>
                    <a:pt x="82" y="71"/>
                  </a:cubicBezTo>
                  <a:close/>
                  <a:moveTo>
                    <a:pt x="84" y="73"/>
                  </a:moveTo>
                  <a:cubicBezTo>
                    <a:pt x="84" y="73"/>
                    <a:pt x="85" y="74"/>
                    <a:pt x="85" y="74"/>
                  </a:cubicBezTo>
                  <a:cubicBezTo>
                    <a:pt x="84" y="74"/>
                    <a:pt x="84" y="74"/>
                    <a:pt x="84" y="73"/>
                  </a:cubicBezTo>
                  <a:close/>
                  <a:moveTo>
                    <a:pt x="84" y="61"/>
                  </a:moveTo>
                  <a:cubicBezTo>
                    <a:pt x="85" y="61"/>
                    <a:pt x="86" y="61"/>
                    <a:pt x="85" y="62"/>
                  </a:cubicBezTo>
                  <a:cubicBezTo>
                    <a:pt x="85" y="61"/>
                    <a:pt x="84" y="61"/>
                    <a:pt x="84" y="61"/>
                  </a:cubicBezTo>
                  <a:close/>
                  <a:moveTo>
                    <a:pt x="82" y="62"/>
                  </a:moveTo>
                  <a:cubicBezTo>
                    <a:pt x="83" y="62"/>
                    <a:pt x="84" y="63"/>
                    <a:pt x="84" y="64"/>
                  </a:cubicBezTo>
                  <a:cubicBezTo>
                    <a:pt x="83" y="64"/>
                    <a:pt x="82" y="63"/>
                    <a:pt x="82" y="62"/>
                  </a:cubicBezTo>
                  <a:close/>
                  <a:moveTo>
                    <a:pt x="82" y="72"/>
                  </a:moveTo>
                  <a:cubicBezTo>
                    <a:pt x="82" y="72"/>
                    <a:pt x="82" y="72"/>
                    <a:pt x="82" y="72"/>
                  </a:cubicBezTo>
                  <a:cubicBezTo>
                    <a:pt x="82" y="72"/>
                    <a:pt x="83" y="72"/>
                    <a:pt x="83" y="73"/>
                  </a:cubicBezTo>
                  <a:cubicBezTo>
                    <a:pt x="82" y="73"/>
                    <a:pt x="82" y="72"/>
                    <a:pt x="82" y="72"/>
                  </a:cubicBezTo>
                  <a:cubicBezTo>
                    <a:pt x="82" y="72"/>
                    <a:pt x="82" y="72"/>
                    <a:pt x="82" y="72"/>
                  </a:cubicBezTo>
                  <a:close/>
                  <a:moveTo>
                    <a:pt x="81" y="73"/>
                  </a:moveTo>
                  <a:cubicBezTo>
                    <a:pt x="81" y="74"/>
                    <a:pt x="83" y="74"/>
                    <a:pt x="83" y="75"/>
                  </a:cubicBezTo>
                  <a:cubicBezTo>
                    <a:pt x="84" y="75"/>
                    <a:pt x="84" y="77"/>
                    <a:pt x="84" y="78"/>
                  </a:cubicBezTo>
                  <a:cubicBezTo>
                    <a:pt x="85" y="77"/>
                    <a:pt x="85" y="77"/>
                    <a:pt x="85" y="78"/>
                  </a:cubicBezTo>
                  <a:cubicBezTo>
                    <a:pt x="85" y="78"/>
                    <a:pt x="85" y="78"/>
                    <a:pt x="85" y="78"/>
                  </a:cubicBezTo>
                  <a:cubicBezTo>
                    <a:pt x="85" y="78"/>
                    <a:pt x="85" y="78"/>
                    <a:pt x="85" y="78"/>
                  </a:cubicBezTo>
                  <a:cubicBezTo>
                    <a:pt x="84" y="78"/>
                    <a:pt x="84" y="79"/>
                    <a:pt x="85" y="79"/>
                  </a:cubicBezTo>
                  <a:cubicBezTo>
                    <a:pt x="85" y="79"/>
                    <a:pt x="85" y="79"/>
                    <a:pt x="86" y="79"/>
                  </a:cubicBezTo>
                  <a:cubicBezTo>
                    <a:pt x="86" y="80"/>
                    <a:pt x="85" y="80"/>
                    <a:pt x="85" y="80"/>
                  </a:cubicBezTo>
                  <a:cubicBezTo>
                    <a:pt x="85" y="81"/>
                    <a:pt x="85" y="81"/>
                    <a:pt x="85" y="81"/>
                  </a:cubicBezTo>
                  <a:cubicBezTo>
                    <a:pt x="85" y="81"/>
                    <a:pt x="85" y="81"/>
                    <a:pt x="85" y="81"/>
                  </a:cubicBezTo>
                  <a:cubicBezTo>
                    <a:pt x="85" y="81"/>
                    <a:pt x="85" y="81"/>
                    <a:pt x="85" y="81"/>
                  </a:cubicBezTo>
                  <a:cubicBezTo>
                    <a:pt x="85" y="81"/>
                    <a:pt x="85" y="81"/>
                    <a:pt x="85" y="80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84" y="80"/>
                    <a:pt x="84" y="80"/>
                    <a:pt x="85" y="82"/>
                  </a:cubicBezTo>
                  <a:cubicBezTo>
                    <a:pt x="84" y="81"/>
                    <a:pt x="83" y="81"/>
                    <a:pt x="83" y="81"/>
                  </a:cubicBezTo>
                  <a:cubicBezTo>
                    <a:pt x="83" y="81"/>
                    <a:pt x="83" y="81"/>
                    <a:pt x="83" y="81"/>
                  </a:cubicBezTo>
                  <a:cubicBezTo>
                    <a:pt x="84" y="81"/>
                    <a:pt x="84" y="82"/>
                    <a:pt x="85" y="82"/>
                  </a:cubicBezTo>
                  <a:cubicBezTo>
                    <a:pt x="85" y="82"/>
                    <a:pt x="85" y="82"/>
                    <a:pt x="85" y="81"/>
                  </a:cubicBezTo>
                  <a:cubicBezTo>
                    <a:pt x="87" y="82"/>
                    <a:pt x="87" y="84"/>
                    <a:pt x="86" y="85"/>
                  </a:cubicBezTo>
                  <a:cubicBezTo>
                    <a:pt x="85" y="85"/>
                    <a:pt x="84" y="84"/>
                    <a:pt x="83" y="84"/>
                  </a:cubicBezTo>
                  <a:cubicBezTo>
                    <a:pt x="83" y="85"/>
                    <a:pt x="84" y="85"/>
                    <a:pt x="83" y="86"/>
                  </a:cubicBezTo>
                  <a:cubicBezTo>
                    <a:pt x="83" y="86"/>
                    <a:pt x="84" y="86"/>
                    <a:pt x="84" y="86"/>
                  </a:cubicBezTo>
                  <a:cubicBezTo>
                    <a:pt x="84" y="87"/>
                    <a:pt x="84" y="87"/>
                    <a:pt x="83" y="87"/>
                  </a:cubicBezTo>
                  <a:cubicBezTo>
                    <a:pt x="83" y="87"/>
                    <a:pt x="83" y="86"/>
                    <a:pt x="83" y="86"/>
                  </a:cubicBezTo>
                  <a:cubicBezTo>
                    <a:pt x="82" y="87"/>
                    <a:pt x="83" y="87"/>
                    <a:pt x="83" y="87"/>
                  </a:cubicBezTo>
                  <a:cubicBezTo>
                    <a:pt x="83" y="88"/>
                    <a:pt x="82" y="89"/>
                    <a:pt x="82" y="90"/>
                  </a:cubicBezTo>
                  <a:cubicBezTo>
                    <a:pt x="81" y="89"/>
                    <a:pt x="81" y="88"/>
                    <a:pt x="81" y="87"/>
                  </a:cubicBezTo>
                  <a:cubicBezTo>
                    <a:pt x="81" y="87"/>
                    <a:pt x="81" y="87"/>
                    <a:pt x="82" y="87"/>
                  </a:cubicBezTo>
                  <a:cubicBezTo>
                    <a:pt x="82" y="87"/>
                    <a:pt x="82" y="87"/>
                    <a:pt x="82" y="87"/>
                  </a:cubicBezTo>
                  <a:cubicBezTo>
                    <a:pt x="83" y="86"/>
                    <a:pt x="81" y="85"/>
                    <a:pt x="82" y="83"/>
                  </a:cubicBezTo>
                  <a:cubicBezTo>
                    <a:pt x="82" y="81"/>
                    <a:pt x="81" y="81"/>
                    <a:pt x="81" y="79"/>
                  </a:cubicBezTo>
                  <a:cubicBezTo>
                    <a:pt x="82" y="79"/>
                    <a:pt x="82" y="80"/>
                    <a:pt x="83" y="80"/>
                  </a:cubicBezTo>
                  <a:cubicBezTo>
                    <a:pt x="82" y="79"/>
                    <a:pt x="82" y="79"/>
                    <a:pt x="82" y="79"/>
                  </a:cubicBezTo>
                  <a:cubicBezTo>
                    <a:pt x="82" y="78"/>
                    <a:pt x="82" y="78"/>
                    <a:pt x="82" y="77"/>
                  </a:cubicBezTo>
                  <a:cubicBezTo>
                    <a:pt x="82" y="77"/>
                    <a:pt x="82" y="77"/>
                    <a:pt x="83" y="77"/>
                  </a:cubicBezTo>
                  <a:cubicBezTo>
                    <a:pt x="82" y="77"/>
                    <a:pt x="82" y="76"/>
                    <a:pt x="82" y="76"/>
                  </a:cubicBezTo>
                  <a:cubicBezTo>
                    <a:pt x="82" y="76"/>
                    <a:pt x="82" y="76"/>
                    <a:pt x="82" y="76"/>
                  </a:cubicBezTo>
                  <a:cubicBezTo>
                    <a:pt x="82" y="75"/>
                    <a:pt x="81" y="75"/>
                    <a:pt x="80" y="75"/>
                  </a:cubicBezTo>
                  <a:cubicBezTo>
                    <a:pt x="80" y="75"/>
                    <a:pt x="80" y="74"/>
                    <a:pt x="80" y="74"/>
                  </a:cubicBezTo>
                  <a:cubicBezTo>
                    <a:pt x="81" y="74"/>
                    <a:pt x="81" y="74"/>
                    <a:pt x="81" y="74"/>
                  </a:cubicBezTo>
                  <a:cubicBezTo>
                    <a:pt x="81" y="73"/>
                    <a:pt x="81" y="73"/>
                    <a:pt x="81" y="73"/>
                  </a:cubicBezTo>
                  <a:cubicBezTo>
                    <a:pt x="80" y="73"/>
                    <a:pt x="80" y="73"/>
                    <a:pt x="80" y="73"/>
                  </a:cubicBezTo>
                  <a:cubicBezTo>
                    <a:pt x="79" y="73"/>
                    <a:pt x="79" y="73"/>
                    <a:pt x="79" y="72"/>
                  </a:cubicBezTo>
                  <a:cubicBezTo>
                    <a:pt x="79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3"/>
                  </a:cubicBezTo>
                  <a:cubicBezTo>
                    <a:pt x="81" y="73"/>
                    <a:pt x="81" y="73"/>
                    <a:pt x="81" y="73"/>
                  </a:cubicBezTo>
                  <a:close/>
                  <a:moveTo>
                    <a:pt x="87" y="64"/>
                  </a:moveTo>
                  <a:cubicBezTo>
                    <a:pt x="88" y="64"/>
                    <a:pt x="88" y="65"/>
                    <a:pt x="88" y="66"/>
                  </a:cubicBezTo>
                  <a:cubicBezTo>
                    <a:pt x="88" y="66"/>
                    <a:pt x="88" y="66"/>
                    <a:pt x="88" y="66"/>
                  </a:cubicBezTo>
                  <a:cubicBezTo>
                    <a:pt x="87" y="66"/>
                    <a:pt x="87" y="66"/>
                    <a:pt x="87" y="65"/>
                  </a:cubicBezTo>
                  <a:cubicBezTo>
                    <a:pt x="86" y="66"/>
                    <a:pt x="87" y="66"/>
                    <a:pt x="87" y="66"/>
                  </a:cubicBezTo>
                  <a:cubicBezTo>
                    <a:pt x="87" y="66"/>
                    <a:pt x="87" y="66"/>
                    <a:pt x="88" y="66"/>
                  </a:cubicBezTo>
                  <a:cubicBezTo>
                    <a:pt x="88" y="66"/>
                    <a:pt x="88" y="66"/>
                    <a:pt x="88" y="66"/>
                  </a:cubicBezTo>
                  <a:cubicBezTo>
                    <a:pt x="88" y="67"/>
                    <a:pt x="87" y="66"/>
                    <a:pt x="87" y="67"/>
                  </a:cubicBezTo>
                  <a:cubicBezTo>
                    <a:pt x="87" y="66"/>
                    <a:pt x="86" y="66"/>
                    <a:pt x="86" y="65"/>
                  </a:cubicBezTo>
                  <a:cubicBezTo>
                    <a:pt x="87" y="65"/>
                    <a:pt x="86" y="65"/>
                    <a:pt x="87" y="65"/>
                  </a:cubicBezTo>
                  <a:cubicBezTo>
                    <a:pt x="87" y="65"/>
                    <a:pt x="87" y="64"/>
                    <a:pt x="87" y="64"/>
                  </a:cubicBezTo>
                  <a:close/>
                  <a:moveTo>
                    <a:pt x="87" y="76"/>
                  </a:moveTo>
                  <a:cubicBezTo>
                    <a:pt x="88" y="76"/>
                    <a:pt x="88" y="77"/>
                    <a:pt x="88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8" y="77"/>
                    <a:pt x="88" y="77"/>
                    <a:pt x="88" y="78"/>
                  </a:cubicBezTo>
                  <a:cubicBezTo>
                    <a:pt x="88" y="78"/>
                    <a:pt x="88" y="78"/>
                    <a:pt x="88" y="78"/>
                  </a:cubicBezTo>
                  <a:cubicBezTo>
                    <a:pt x="88" y="78"/>
                    <a:pt x="88" y="78"/>
                    <a:pt x="88" y="79"/>
                  </a:cubicBezTo>
                  <a:cubicBezTo>
                    <a:pt x="87" y="79"/>
                    <a:pt x="86" y="77"/>
                    <a:pt x="86" y="76"/>
                  </a:cubicBezTo>
                  <a:cubicBezTo>
                    <a:pt x="86" y="76"/>
                    <a:pt x="87" y="76"/>
                    <a:pt x="87" y="76"/>
                  </a:cubicBezTo>
                  <a:close/>
                  <a:moveTo>
                    <a:pt x="87" y="81"/>
                  </a:moveTo>
                  <a:cubicBezTo>
                    <a:pt x="86" y="81"/>
                    <a:pt x="86" y="81"/>
                    <a:pt x="86" y="81"/>
                  </a:cubicBezTo>
                  <a:cubicBezTo>
                    <a:pt x="86" y="81"/>
                    <a:pt x="86" y="81"/>
                    <a:pt x="86" y="80"/>
                  </a:cubicBezTo>
                  <a:cubicBezTo>
                    <a:pt x="86" y="80"/>
                    <a:pt x="86" y="80"/>
                    <a:pt x="86" y="80"/>
                  </a:cubicBezTo>
                  <a:cubicBezTo>
                    <a:pt x="86" y="80"/>
                    <a:pt x="86" y="80"/>
                    <a:pt x="86" y="80"/>
                  </a:cubicBezTo>
                  <a:cubicBezTo>
                    <a:pt x="86" y="80"/>
                    <a:pt x="86" y="80"/>
                    <a:pt x="87" y="80"/>
                  </a:cubicBezTo>
                  <a:cubicBezTo>
                    <a:pt x="87" y="80"/>
                    <a:pt x="86" y="80"/>
                    <a:pt x="87" y="81"/>
                  </a:cubicBezTo>
                  <a:close/>
                  <a:moveTo>
                    <a:pt x="86" y="75"/>
                  </a:moveTo>
                  <a:cubicBezTo>
                    <a:pt x="86" y="75"/>
                    <a:pt x="85" y="74"/>
                    <a:pt x="86" y="74"/>
                  </a:cubicBezTo>
                  <a:cubicBezTo>
                    <a:pt x="86" y="74"/>
                    <a:pt x="86" y="75"/>
                    <a:pt x="86" y="75"/>
                  </a:cubicBezTo>
                  <a:close/>
                  <a:moveTo>
                    <a:pt x="86" y="70"/>
                  </a:moveTo>
                  <a:cubicBezTo>
                    <a:pt x="86" y="70"/>
                    <a:pt x="86" y="71"/>
                    <a:pt x="86" y="71"/>
                  </a:cubicBezTo>
                  <a:cubicBezTo>
                    <a:pt x="86" y="71"/>
                    <a:pt x="86" y="71"/>
                    <a:pt x="86" y="70"/>
                  </a:cubicBezTo>
                  <a:close/>
                  <a:moveTo>
                    <a:pt x="85" y="98"/>
                  </a:moveTo>
                  <a:cubicBezTo>
                    <a:pt x="84" y="99"/>
                    <a:pt x="84" y="99"/>
                    <a:pt x="84" y="99"/>
                  </a:cubicBezTo>
                  <a:cubicBezTo>
                    <a:pt x="84" y="99"/>
                    <a:pt x="84" y="99"/>
                    <a:pt x="84" y="99"/>
                  </a:cubicBezTo>
                  <a:cubicBezTo>
                    <a:pt x="84" y="98"/>
                    <a:pt x="84" y="98"/>
                    <a:pt x="84" y="98"/>
                  </a:cubicBezTo>
                  <a:cubicBezTo>
                    <a:pt x="84" y="98"/>
                    <a:pt x="84" y="98"/>
                    <a:pt x="84" y="98"/>
                  </a:cubicBezTo>
                  <a:cubicBezTo>
                    <a:pt x="84" y="98"/>
                    <a:pt x="84" y="98"/>
                    <a:pt x="85" y="98"/>
                  </a:cubicBezTo>
                  <a:close/>
                  <a:moveTo>
                    <a:pt x="85" y="102"/>
                  </a:moveTo>
                  <a:cubicBezTo>
                    <a:pt x="85" y="102"/>
                    <a:pt x="84" y="102"/>
                    <a:pt x="84" y="102"/>
                  </a:cubicBezTo>
                  <a:cubicBezTo>
                    <a:pt x="84" y="102"/>
                    <a:pt x="84" y="102"/>
                    <a:pt x="85" y="102"/>
                  </a:cubicBezTo>
                  <a:cubicBezTo>
                    <a:pt x="84" y="103"/>
                    <a:pt x="84" y="103"/>
                    <a:pt x="83" y="103"/>
                  </a:cubicBezTo>
                  <a:cubicBezTo>
                    <a:pt x="83" y="103"/>
                    <a:pt x="83" y="103"/>
                    <a:pt x="83" y="103"/>
                  </a:cubicBezTo>
                  <a:cubicBezTo>
                    <a:pt x="84" y="103"/>
                    <a:pt x="84" y="102"/>
                    <a:pt x="85" y="102"/>
                  </a:cubicBezTo>
                  <a:close/>
                  <a:moveTo>
                    <a:pt x="79" y="84"/>
                  </a:moveTo>
                  <a:cubicBezTo>
                    <a:pt x="80" y="83"/>
                    <a:pt x="80" y="83"/>
                    <a:pt x="80" y="84"/>
                  </a:cubicBezTo>
                  <a:cubicBezTo>
                    <a:pt x="80" y="84"/>
                    <a:pt x="80" y="85"/>
                    <a:pt x="79" y="85"/>
                  </a:cubicBezTo>
                  <a:cubicBezTo>
                    <a:pt x="80" y="84"/>
                    <a:pt x="79" y="84"/>
                    <a:pt x="79" y="84"/>
                  </a:cubicBezTo>
                  <a:close/>
                  <a:moveTo>
                    <a:pt x="79" y="81"/>
                  </a:moveTo>
                  <a:cubicBezTo>
                    <a:pt x="79" y="81"/>
                    <a:pt x="79" y="81"/>
                    <a:pt x="79" y="80"/>
                  </a:cubicBezTo>
                  <a:cubicBezTo>
                    <a:pt x="79" y="80"/>
                    <a:pt x="79" y="81"/>
                    <a:pt x="80" y="81"/>
                  </a:cubicBezTo>
                  <a:cubicBezTo>
                    <a:pt x="80" y="81"/>
                    <a:pt x="79" y="81"/>
                    <a:pt x="79" y="81"/>
                  </a:cubicBezTo>
                  <a:close/>
                  <a:moveTo>
                    <a:pt x="80" y="82"/>
                  </a:moveTo>
                  <a:cubicBezTo>
                    <a:pt x="80" y="82"/>
                    <a:pt x="80" y="83"/>
                    <a:pt x="79" y="83"/>
                  </a:cubicBezTo>
                  <a:cubicBezTo>
                    <a:pt x="79" y="82"/>
                    <a:pt x="79" y="82"/>
                    <a:pt x="80" y="82"/>
                  </a:cubicBezTo>
                  <a:close/>
                  <a:moveTo>
                    <a:pt x="77" y="90"/>
                  </a:moveTo>
                  <a:cubicBezTo>
                    <a:pt x="76" y="91"/>
                    <a:pt x="76" y="91"/>
                    <a:pt x="75" y="91"/>
                  </a:cubicBezTo>
                  <a:cubicBezTo>
                    <a:pt x="75" y="90"/>
                    <a:pt x="76" y="90"/>
                    <a:pt x="77" y="89"/>
                  </a:cubicBezTo>
                  <a:cubicBezTo>
                    <a:pt x="77" y="89"/>
                    <a:pt x="77" y="90"/>
                    <a:pt x="77" y="90"/>
                  </a:cubicBezTo>
                  <a:close/>
                  <a:moveTo>
                    <a:pt x="77" y="89"/>
                  </a:moveTo>
                  <a:cubicBezTo>
                    <a:pt x="77" y="88"/>
                    <a:pt x="77" y="88"/>
                    <a:pt x="77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8"/>
                    <a:pt x="77" y="88"/>
                    <a:pt x="77" y="89"/>
                  </a:cubicBezTo>
                  <a:close/>
                  <a:moveTo>
                    <a:pt x="77" y="86"/>
                  </a:moveTo>
                  <a:cubicBezTo>
                    <a:pt x="77" y="86"/>
                    <a:pt x="77" y="86"/>
                    <a:pt x="77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lose/>
                  <a:moveTo>
                    <a:pt x="77" y="96"/>
                  </a:moveTo>
                  <a:cubicBezTo>
                    <a:pt x="77" y="96"/>
                    <a:pt x="77" y="97"/>
                    <a:pt x="76" y="97"/>
                  </a:cubicBezTo>
                  <a:cubicBezTo>
                    <a:pt x="76" y="97"/>
                    <a:pt x="77" y="96"/>
                    <a:pt x="77" y="96"/>
                  </a:cubicBezTo>
                  <a:close/>
                  <a:moveTo>
                    <a:pt x="81" y="96"/>
                  </a:moveTo>
                  <a:cubicBezTo>
                    <a:pt x="82" y="96"/>
                    <a:pt x="82" y="96"/>
                    <a:pt x="82" y="96"/>
                  </a:cubicBezTo>
                  <a:cubicBezTo>
                    <a:pt x="82" y="96"/>
                    <a:pt x="82" y="96"/>
                    <a:pt x="82" y="96"/>
                  </a:cubicBezTo>
                  <a:cubicBezTo>
                    <a:pt x="81" y="96"/>
                    <a:pt x="81" y="96"/>
                    <a:pt x="81" y="96"/>
                  </a:cubicBezTo>
                  <a:cubicBezTo>
                    <a:pt x="81" y="96"/>
                    <a:pt x="81" y="96"/>
                    <a:pt x="81" y="96"/>
                  </a:cubicBezTo>
                  <a:close/>
                  <a:moveTo>
                    <a:pt x="82" y="95"/>
                  </a:moveTo>
                  <a:cubicBezTo>
                    <a:pt x="82" y="95"/>
                    <a:pt x="82" y="95"/>
                    <a:pt x="82" y="95"/>
                  </a:cubicBezTo>
                  <a:cubicBezTo>
                    <a:pt x="83" y="95"/>
                    <a:pt x="82" y="96"/>
                    <a:pt x="82" y="96"/>
                  </a:cubicBezTo>
                  <a:cubicBezTo>
                    <a:pt x="82" y="96"/>
                    <a:pt x="82" y="95"/>
                    <a:pt x="82" y="95"/>
                  </a:cubicBezTo>
                  <a:close/>
                  <a:moveTo>
                    <a:pt x="82" y="102"/>
                  </a:moveTo>
                  <a:cubicBezTo>
                    <a:pt x="82" y="102"/>
                    <a:pt x="83" y="102"/>
                    <a:pt x="83" y="102"/>
                  </a:cubicBezTo>
                  <a:cubicBezTo>
                    <a:pt x="83" y="103"/>
                    <a:pt x="82" y="103"/>
                    <a:pt x="82" y="103"/>
                  </a:cubicBezTo>
                  <a:cubicBezTo>
                    <a:pt x="82" y="102"/>
                    <a:pt x="82" y="102"/>
                    <a:pt x="82" y="102"/>
                  </a:cubicBezTo>
                  <a:close/>
                  <a:moveTo>
                    <a:pt x="89" y="68"/>
                  </a:moveTo>
                  <a:cubicBezTo>
                    <a:pt x="89" y="68"/>
                    <a:pt x="88" y="67"/>
                    <a:pt x="89" y="67"/>
                  </a:cubicBezTo>
                  <a:cubicBezTo>
                    <a:pt x="89" y="67"/>
                    <a:pt x="89" y="68"/>
                    <a:pt x="89" y="68"/>
                  </a:cubicBezTo>
                  <a:cubicBezTo>
                    <a:pt x="89" y="68"/>
                    <a:pt x="89" y="68"/>
                    <a:pt x="89" y="68"/>
                  </a:cubicBezTo>
                  <a:close/>
                  <a:moveTo>
                    <a:pt x="89" y="71"/>
                  </a:moveTo>
                  <a:cubicBezTo>
                    <a:pt x="89" y="71"/>
                    <a:pt x="89" y="71"/>
                    <a:pt x="89" y="71"/>
                  </a:cubicBezTo>
                  <a:cubicBezTo>
                    <a:pt x="89" y="71"/>
                    <a:pt x="89" y="71"/>
                    <a:pt x="89" y="71"/>
                  </a:cubicBezTo>
                  <a:close/>
                  <a:moveTo>
                    <a:pt x="89" y="87"/>
                  </a:moveTo>
                  <a:cubicBezTo>
                    <a:pt x="89" y="87"/>
                    <a:pt x="89" y="87"/>
                    <a:pt x="89" y="86"/>
                  </a:cubicBezTo>
                  <a:cubicBezTo>
                    <a:pt x="89" y="86"/>
                    <a:pt x="89" y="86"/>
                    <a:pt x="90" y="86"/>
                  </a:cubicBezTo>
                  <a:cubicBezTo>
                    <a:pt x="89" y="87"/>
                    <a:pt x="89" y="87"/>
                    <a:pt x="89" y="87"/>
                  </a:cubicBezTo>
                  <a:close/>
                  <a:moveTo>
                    <a:pt x="89" y="74"/>
                  </a:moveTo>
                  <a:cubicBezTo>
                    <a:pt x="89" y="73"/>
                    <a:pt x="90" y="74"/>
                    <a:pt x="90" y="73"/>
                  </a:cubicBezTo>
                  <a:cubicBezTo>
                    <a:pt x="90" y="74"/>
                    <a:pt x="91" y="74"/>
                    <a:pt x="90" y="75"/>
                  </a:cubicBezTo>
                  <a:cubicBezTo>
                    <a:pt x="90" y="75"/>
                    <a:pt x="90" y="75"/>
                    <a:pt x="90" y="75"/>
                  </a:cubicBezTo>
                  <a:cubicBezTo>
                    <a:pt x="90" y="75"/>
                    <a:pt x="90" y="74"/>
                    <a:pt x="89" y="74"/>
                  </a:cubicBezTo>
                  <a:close/>
                  <a:moveTo>
                    <a:pt x="90" y="82"/>
                  </a:moveTo>
                  <a:cubicBezTo>
                    <a:pt x="91" y="82"/>
                    <a:pt x="91" y="83"/>
                    <a:pt x="90" y="83"/>
                  </a:cubicBezTo>
                  <a:cubicBezTo>
                    <a:pt x="90" y="82"/>
                    <a:pt x="90" y="82"/>
                    <a:pt x="90" y="82"/>
                  </a:cubicBezTo>
                  <a:close/>
                  <a:moveTo>
                    <a:pt x="83" y="54"/>
                  </a:moveTo>
                  <a:cubicBezTo>
                    <a:pt x="82" y="53"/>
                    <a:pt x="82" y="53"/>
                    <a:pt x="82" y="53"/>
                  </a:cubicBezTo>
                  <a:cubicBezTo>
                    <a:pt x="82" y="53"/>
                    <a:pt x="83" y="53"/>
                    <a:pt x="83" y="54"/>
                  </a:cubicBezTo>
                  <a:close/>
                  <a:moveTo>
                    <a:pt x="80" y="58"/>
                  </a:moveTo>
                  <a:cubicBezTo>
                    <a:pt x="81" y="58"/>
                    <a:pt x="82" y="58"/>
                    <a:pt x="83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2" y="59"/>
                    <a:pt x="81" y="59"/>
                    <a:pt x="80" y="59"/>
                  </a:cubicBezTo>
                  <a:cubicBezTo>
                    <a:pt x="80" y="58"/>
                    <a:pt x="80" y="58"/>
                    <a:pt x="80" y="58"/>
                  </a:cubicBezTo>
                  <a:close/>
                  <a:moveTo>
                    <a:pt x="80" y="72"/>
                  </a:moveTo>
                  <a:cubicBezTo>
                    <a:pt x="80" y="72"/>
                    <a:pt x="80" y="72"/>
                    <a:pt x="80" y="72"/>
                  </a:cubicBezTo>
                  <a:cubicBezTo>
                    <a:pt x="80" y="71"/>
                    <a:pt x="79" y="71"/>
                    <a:pt x="79" y="71"/>
                  </a:cubicBezTo>
                  <a:cubicBezTo>
                    <a:pt x="79" y="71"/>
                    <a:pt x="79" y="70"/>
                    <a:pt x="79" y="70"/>
                  </a:cubicBezTo>
                  <a:cubicBezTo>
                    <a:pt x="80" y="71"/>
                    <a:pt x="80" y="71"/>
                    <a:pt x="80" y="72"/>
                  </a:cubicBezTo>
                  <a:close/>
                  <a:moveTo>
                    <a:pt x="79" y="59"/>
                  </a:moveTo>
                  <a:cubicBezTo>
                    <a:pt x="78" y="59"/>
                    <a:pt x="78" y="58"/>
                    <a:pt x="78" y="57"/>
                  </a:cubicBezTo>
                  <a:cubicBezTo>
                    <a:pt x="79" y="58"/>
                    <a:pt x="79" y="58"/>
                    <a:pt x="79" y="59"/>
                  </a:cubicBezTo>
                  <a:close/>
                  <a:moveTo>
                    <a:pt x="78" y="47"/>
                  </a:moveTo>
                  <a:cubicBezTo>
                    <a:pt x="77" y="47"/>
                    <a:pt x="76" y="47"/>
                    <a:pt x="75" y="46"/>
                  </a:cubicBezTo>
                  <a:cubicBezTo>
                    <a:pt x="76" y="46"/>
                    <a:pt x="77" y="46"/>
                    <a:pt x="78" y="47"/>
                  </a:cubicBezTo>
                  <a:close/>
                  <a:moveTo>
                    <a:pt x="76" y="58"/>
                  </a:moveTo>
                  <a:cubicBezTo>
                    <a:pt x="76" y="58"/>
                    <a:pt x="76" y="57"/>
                    <a:pt x="76" y="57"/>
                  </a:cubicBezTo>
                  <a:cubicBezTo>
                    <a:pt x="78" y="57"/>
                    <a:pt x="78" y="58"/>
                    <a:pt x="78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6" y="59"/>
                    <a:pt x="75" y="59"/>
                    <a:pt x="74" y="58"/>
                  </a:cubicBezTo>
                  <a:cubicBezTo>
                    <a:pt x="72" y="58"/>
                    <a:pt x="71" y="58"/>
                    <a:pt x="69" y="58"/>
                  </a:cubicBezTo>
                  <a:cubicBezTo>
                    <a:pt x="68" y="58"/>
                    <a:pt x="68" y="59"/>
                    <a:pt x="67" y="59"/>
                  </a:cubicBezTo>
                  <a:cubicBezTo>
                    <a:pt x="66" y="59"/>
                    <a:pt x="65" y="59"/>
                    <a:pt x="64" y="59"/>
                  </a:cubicBezTo>
                  <a:cubicBezTo>
                    <a:pt x="63" y="59"/>
                    <a:pt x="62" y="59"/>
                    <a:pt x="62" y="60"/>
                  </a:cubicBezTo>
                  <a:cubicBezTo>
                    <a:pt x="62" y="60"/>
                    <a:pt x="61" y="60"/>
                    <a:pt x="61" y="60"/>
                  </a:cubicBezTo>
                  <a:cubicBezTo>
                    <a:pt x="62" y="61"/>
                    <a:pt x="62" y="59"/>
                    <a:pt x="63" y="60"/>
                  </a:cubicBezTo>
                  <a:cubicBezTo>
                    <a:pt x="63" y="61"/>
                    <a:pt x="62" y="61"/>
                    <a:pt x="62" y="61"/>
                  </a:cubicBezTo>
                  <a:cubicBezTo>
                    <a:pt x="62" y="61"/>
                    <a:pt x="62" y="61"/>
                    <a:pt x="62" y="61"/>
                  </a:cubicBezTo>
                  <a:cubicBezTo>
                    <a:pt x="62" y="62"/>
                    <a:pt x="60" y="61"/>
                    <a:pt x="59" y="61"/>
                  </a:cubicBezTo>
                  <a:cubicBezTo>
                    <a:pt x="60" y="60"/>
                    <a:pt x="60" y="60"/>
                    <a:pt x="60" y="60"/>
                  </a:cubicBezTo>
                  <a:cubicBezTo>
                    <a:pt x="59" y="60"/>
                    <a:pt x="57" y="60"/>
                    <a:pt x="57" y="61"/>
                  </a:cubicBezTo>
                  <a:cubicBezTo>
                    <a:pt x="57" y="61"/>
                    <a:pt x="57" y="61"/>
                    <a:pt x="56" y="61"/>
                  </a:cubicBezTo>
                  <a:cubicBezTo>
                    <a:pt x="56" y="61"/>
                    <a:pt x="56" y="61"/>
                    <a:pt x="55" y="62"/>
                  </a:cubicBezTo>
                  <a:cubicBezTo>
                    <a:pt x="55" y="61"/>
                    <a:pt x="56" y="61"/>
                    <a:pt x="57" y="60"/>
                  </a:cubicBezTo>
                  <a:cubicBezTo>
                    <a:pt x="57" y="60"/>
                    <a:pt x="57" y="60"/>
                    <a:pt x="58" y="60"/>
                  </a:cubicBezTo>
                  <a:cubicBezTo>
                    <a:pt x="58" y="59"/>
                    <a:pt x="57" y="59"/>
                    <a:pt x="57" y="59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58"/>
                    <a:pt x="59" y="57"/>
                    <a:pt x="60" y="58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62" y="57"/>
                    <a:pt x="64" y="55"/>
                    <a:pt x="67" y="55"/>
                  </a:cubicBezTo>
                  <a:cubicBezTo>
                    <a:pt x="66" y="56"/>
                    <a:pt x="65" y="56"/>
                    <a:pt x="64" y="56"/>
                  </a:cubicBezTo>
                  <a:cubicBezTo>
                    <a:pt x="65" y="56"/>
                    <a:pt x="66" y="56"/>
                    <a:pt x="67" y="57"/>
                  </a:cubicBezTo>
                  <a:cubicBezTo>
                    <a:pt x="67" y="57"/>
                    <a:pt x="67" y="57"/>
                    <a:pt x="67" y="56"/>
                  </a:cubicBezTo>
                  <a:cubicBezTo>
                    <a:pt x="69" y="57"/>
                    <a:pt x="70" y="57"/>
                    <a:pt x="72" y="57"/>
                  </a:cubicBezTo>
                  <a:cubicBezTo>
                    <a:pt x="73" y="57"/>
                    <a:pt x="73" y="57"/>
                    <a:pt x="73" y="57"/>
                  </a:cubicBezTo>
                  <a:cubicBezTo>
                    <a:pt x="74" y="57"/>
                    <a:pt x="74" y="57"/>
                    <a:pt x="75" y="57"/>
                  </a:cubicBezTo>
                  <a:cubicBezTo>
                    <a:pt x="75" y="57"/>
                    <a:pt x="76" y="58"/>
                    <a:pt x="76" y="58"/>
                  </a:cubicBezTo>
                  <a:close/>
                  <a:moveTo>
                    <a:pt x="63" y="51"/>
                  </a:moveTo>
                  <a:cubicBezTo>
                    <a:pt x="63" y="51"/>
                    <a:pt x="63" y="51"/>
                    <a:pt x="63" y="51"/>
                  </a:cubicBezTo>
                  <a:cubicBezTo>
                    <a:pt x="63" y="51"/>
                    <a:pt x="63" y="51"/>
                    <a:pt x="63" y="51"/>
                  </a:cubicBezTo>
                  <a:cubicBezTo>
                    <a:pt x="63" y="51"/>
                    <a:pt x="63" y="51"/>
                    <a:pt x="63" y="51"/>
                  </a:cubicBezTo>
                  <a:close/>
                  <a:moveTo>
                    <a:pt x="66" y="53"/>
                  </a:moveTo>
                  <a:cubicBezTo>
                    <a:pt x="67" y="53"/>
                    <a:pt x="69" y="53"/>
                    <a:pt x="70" y="53"/>
                  </a:cubicBezTo>
                  <a:cubicBezTo>
                    <a:pt x="70" y="54"/>
                    <a:pt x="69" y="54"/>
                    <a:pt x="69" y="55"/>
                  </a:cubicBezTo>
                  <a:cubicBezTo>
                    <a:pt x="67" y="54"/>
                    <a:pt x="65" y="55"/>
                    <a:pt x="64" y="55"/>
                  </a:cubicBezTo>
                  <a:cubicBezTo>
                    <a:pt x="64" y="54"/>
                    <a:pt x="65" y="54"/>
                    <a:pt x="66" y="53"/>
                  </a:cubicBezTo>
                  <a:close/>
                  <a:moveTo>
                    <a:pt x="64" y="47"/>
                  </a:moveTo>
                  <a:cubicBezTo>
                    <a:pt x="64" y="47"/>
                    <a:pt x="64" y="47"/>
                    <a:pt x="64" y="47"/>
                  </a:cubicBezTo>
                  <a:cubicBezTo>
                    <a:pt x="64" y="46"/>
                    <a:pt x="65" y="46"/>
                    <a:pt x="66" y="46"/>
                  </a:cubicBezTo>
                  <a:cubicBezTo>
                    <a:pt x="66" y="47"/>
                    <a:pt x="65" y="47"/>
                    <a:pt x="64" y="47"/>
                  </a:cubicBezTo>
                  <a:close/>
                  <a:moveTo>
                    <a:pt x="68" y="55"/>
                  </a:moveTo>
                  <a:cubicBezTo>
                    <a:pt x="68" y="55"/>
                    <a:pt x="68" y="55"/>
                    <a:pt x="68" y="55"/>
                  </a:cubicBezTo>
                  <a:cubicBezTo>
                    <a:pt x="67" y="55"/>
                    <a:pt x="67" y="56"/>
                    <a:pt x="67" y="55"/>
                  </a:cubicBezTo>
                  <a:cubicBezTo>
                    <a:pt x="67" y="55"/>
                    <a:pt x="67" y="55"/>
                    <a:pt x="68" y="55"/>
                  </a:cubicBezTo>
                  <a:close/>
                  <a:moveTo>
                    <a:pt x="64" y="48"/>
                  </a:moveTo>
                  <a:cubicBezTo>
                    <a:pt x="63" y="48"/>
                    <a:pt x="64" y="47"/>
                    <a:pt x="63" y="47"/>
                  </a:cubicBezTo>
                  <a:cubicBezTo>
                    <a:pt x="63" y="47"/>
                    <a:pt x="64" y="47"/>
                    <a:pt x="64" y="47"/>
                  </a:cubicBezTo>
                  <a:cubicBezTo>
                    <a:pt x="64" y="47"/>
                    <a:pt x="64" y="48"/>
                    <a:pt x="64" y="48"/>
                  </a:cubicBezTo>
                  <a:close/>
                  <a:moveTo>
                    <a:pt x="72" y="57"/>
                  </a:moveTo>
                  <a:cubicBezTo>
                    <a:pt x="72" y="56"/>
                    <a:pt x="73" y="57"/>
                    <a:pt x="73" y="57"/>
                  </a:cubicBezTo>
                  <a:cubicBezTo>
                    <a:pt x="73" y="57"/>
                    <a:pt x="72" y="57"/>
                    <a:pt x="72" y="57"/>
                  </a:cubicBezTo>
                  <a:close/>
                  <a:moveTo>
                    <a:pt x="73" y="47"/>
                  </a:moveTo>
                  <a:cubicBezTo>
                    <a:pt x="73" y="47"/>
                    <a:pt x="72" y="47"/>
                    <a:pt x="72" y="46"/>
                  </a:cubicBezTo>
                  <a:cubicBezTo>
                    <a:pt x="72" y="47"/>
                    <a:pt x="73" y="46"/>
                    <a:pt x="73" y="47"/>
                  </a:cubicBezTo>
                  <a:close/>
                  <a:moveTo>
                    <a:pt x="73" y="49"/>
                  </a:moveTo>
                  <a:cubicBezTo>
                    <a:pt x="73" y="49"/>
                    <a:pt x="74" y="49"/>
                    <a:pt x="74" y="49"/>
                  </a:cubicBezTo>
                  <a:cubicBezTo>
                    <a:pt x="74" y="50"/>
                    <a:pt x="73" y="50"/>
                    <a:pt x="73" y="50"/>
                  </a:cubicBezTo>
                  <a:cubicBezTo>
                    <a:pt x="72" y="50"/>
                    <a:pt x="69" y="50"/>
                    <a:pt x="69" y="49"/>
                  </a:cubicBezTo>
                  <a:cubicBezTo>
                    <a:pt x="70" y="48"/>
                    <a:pt x="72" y="49"/>
                    <a:pt x="73" y="49"/>
                  </a:cubicBezTo>
                  <a:close/>
                  <a:moveTo>
                    <a:pt x="71" y="47"/>
                  </a:moveTo>
                  <a:cubicBezTo>
                    <a:pt x="70" y="46"/>
                    <a:pt x="69" y="46"/>
                    <a:pt x="68" y="46"/>
                  </a:cubicBezTo>
                  <a:cubicBezTo>
                    <a:pt x="69" y="46"/>
                    <a:pt x="71" y="46"/>
                    <a:pt x="71" y="47"/>
                  </a:cubicBezTo>
                  <a:close/>
                  <a:moveTo>
                    <a:pt x="70" y="42"/>
                  </a:moveTo>
                  <a:cubicBezTo>
                    <a:pt x="71" y="42"/>
                    <a:pt x="71" y="42"/>
                    <a:pt x="71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70" y="42"/>
                    <a:pt x="71" y="42"/>
                    <a:pt x="70" y="42"/>
                  </a:cubicBezTo>
                  <a:cubicBezTo>
                    <a:pt x="70" y="42"/>
                    <a:pt x="70" y="42"/>
                    <a:pt x="70" y="42"/>
                  </a:cubicBezTo>
                  <a:close/>
                  <a:moveTo>
                    <a:pt x="65" y="38"/>
                  </a:moveTo>
                  <a:cubicBezTo>
                    <a:pt x="65" y="38"/>
                    <a:pt x="66" y="38"/>
                    <a:pt x="66" y="39"/>
                  </a:cubicBezTo>
                  <a:cubicBezTo>
                    <a:pt x="66" y="39"/>
                    <a:pt x="65" y="39"/>
                    <a:pt x="65" y="39"/>
                  </a:cubicBezTo>
                  <a:cubicBezTo>
                    <a:pt x="65" y="39"/>
                    <a:pt x="65" y="39"/>
                    <a:pt x="65" y="38"/>
                  </a:cubicBezTo>
                  <a:close/>
                  <a:moveTo>
                    <a:pt x="65" y="39"/>
                  </a:moveTo>
                  <a:cubicBezTo>
                    <a:pt x="65" y="39"/>
                    <a:pt x="65" y="39"/>
                    <a:pt x="65" y="39"/>
                  </a:cubicBezTo>
                  <a:cubicBezTo>
                    <a:pt x="65" y="39"/>
                    <a:pt x="64" y="39"/>
                    <a:pt x="64" y="39"/>
                  </a:cubicBezTo>
                  <a:cubicBezTo>
                    <a:pt x="64" y="38"/>
                    <a:pt x="64" y="38"/>
                    <a:pt x="65" y="39"/>
                  </a:cubicBezTo>
                  <a:close/>
                  <a:moveTo>
                    <a:pt x="60" y="39"/>
                  </a:moveTo>
                  <a:cubicBezTo>
                    <a:pt x="60" y="39"/>
                    <a:pt x="60" y="39"/>
                    <a:pt x="60" y="39"/>
                  </a:cubicBezTo>
                  <a:cubicBezTo>
                    <a:pt x="60" y="40"/>
                    <a:pt x="60" y="40"/>
                    <a:pt x="59" y="40"/>
                  </a:cubicBezTo>
                  <a:cubicBezTo>
                    <a:pt x="59" y="39"/>
                    <a:pt x="60" y="39"/>
                    <a:pt x="60" y="39"/>
                  </a:cubicBezTo>
                  <a:close/>
                  <a:moveTo>
                    <a:pt x="47" y="50"/>
                  </a:moveTo>
                  <a:cubicBezTo>
                    <a:pt x="48" y="49"/>
                    <a:pt x="49" y="49"/>
                    <a:pt x="49" y="48"/>
                  </a:cubicBezTo>
                  <a:cubicBezTo>
                    <a:pt x="50" y="48"/>
                    <a:pt x="49" y="49"/>
                    <a:pt x="49" y="48"/>
                  </a:cubicBezTo>
                  <a:cubicBezTo>
                    <a:pt x="50" y="48"/>
                    <a:pt x="51" y="48"/>
                    <a:pt x="51" y="47"/>
                  </a:cubicBezTo>
                  <a:cubicBezTo>
                    <a:pt x="51" y="47"/>
                    <a:pt x="51" y="47"/>
                    <a:pt x="51" y="47"/>
                  </a:cubicBezTo>
                  <a:cubicBezTo>
                    <a:pt x="53" y="46"/>
                    <a:pt x="54" y="45"/>
                    <a:pt x="56" y="45"/>
                  </a:cubicBezTo>
                  <a:cubicBezTo>
                    <a:pt x="56" y="45"/>
                    <a:pt x="56" y="44"/>
                    <a:pt x="57" y="44"/>
                  </a:cubicBezTo>
                  <a:cubicBezTo>
                    <a:pt x="57" y="44"/>
                    <a:pt x="57" y="44"/>
                    <a:pt x="57" y="44"/>
                  </a:cubicBezTo>
                  <a:cubicBezTo>
                    <a:pt x="58" y="43"/>
                    <a:pt x="60" y="43"/>
                    <a:pt x="61" y="42"/>
                  </a:cubicBezTo>
                  <a:cubicBezTo>
                    <a:pt x="62" y="43"/>
                    <a:pt x="63" y="42"/>
                    <a:pt x="64" y="42"/>
                  </a:cubicBezTo>
                  <a:cubicBezTo>
                    <a:pt x="64" y="42"/>
                    <a:pt x="65" y="42"/>
                    <a:pt x="66" y="42"/>
                  </a:cubicBezTo>
                  <a:cubicBezTo>
                    <a:pt x="67" y="42"/>
                    <a:pt x="69" y="41"/>
                    <a:pt x="70" y="42"/>
                  </a:cubicBezTo>
                  <a:cubicBezTo>
                    <a:pt x="68" y="42"/>
                    <a:pt x="66" y="43"/>
                    <a:pt x="64" y="43"/>
                  </a:cubicBezTo>
                  <a:cubicBezTo>
                    <a:pt x="64" y="43"/>
                    <a:pt x="64" y="43"/>
                    <a:pt x="63" y="43"/>
                  </a:cubicBezTo>
                  <a:cubicBezTo>
                    <a:pt x="63" y="43"/>
                    <a:pt x="63" y="43"/>
                    <a:pt x="63" y="43"/>
                  </a:cubicBezTo>
                  <a:cubicBezTo>
                    <a:pt x="62" y="44"/>
                    <a:pt x="61" y="43"/>
                    <a:pt x="60" y="45"/>
                  </a:cubicBezTo>
                  <a:cubicBezTo>
                    <a:pt x="60" y="45"/>
                    <a:pt x="59" y="45"/>
                    <a:pt x="59" y="45"/>
                  </a:cubicBezTo>
                  <a:cubicBezTo>
                    <a:pt x="60" y="45"/>
                    <a:pt x="61" y="44"/>
                    <a:pt x="62" y="44"/>
                  </a:cubicBezTo>
                  <a:cubicBezTo>
                    <a:pt x="62" y="44"/>
                    <a:pt x="63" y="44"/>
                    <a:pt x="63" y="44"/>
                  </a:cubicBezTo>
                  <a:cubicBezTo>
                    <a:pt x="63" y="44"/>
                    <a:pt x="64" y="44"/>
                    <a:pt x="64" y="44"/>
                  </a:cubicBezTo>
                  <a:cubicBezTo>
                    <a:pt x="64" y="44"/>
                    <a:pt x="65" y="44"/>
                    <a:pt x="66" y="44"/>
                  </a:cubicBezTo>
                  <a:cubicBezTo>
                    <a:pt x="67" y="44"/>
                    <a:pt x="68" y="44"/>
                    <a:pt x="69" y="44"/>
                  </a:cubicBezTo>
                  <a:cubicBezTo>
                    <a:pt x="69" y="44"/>
                    <a:pt x="70" y="44"/>
                    <a:pt x="70" y="44"/>
                  </a:cubicBezTo>
                  <a:cubicBezTo>
                    <a:pt x="69" y="44"/>
                    <a:pt x="67" y="44"/>
                    <a:pt x="66" y="44"/>
                  </a:cubicBezTo>
                  <a:cubicBezTo>
                    <a:pt x="66" y="45"/>
                    <a:pt x="66" y="45"/>
                    <a:pt x="67" y="45"/>
                  </a:cubicBezTo>
                  <a:cubicBezTo>
                    <a:pt x="66" y="46"/>
                    <a:pt x="65" y="45"/>
                    <a:pt x="64" y="46"/>
                  </a:cubicBezTo>
                  <a:cubicBezTo>
                    <a:pt x="64" y="46"/>
                    <a:pt x="64" y="46"/>
                    <a:pt x="65" y="46"/>
                  </a:cubicBezTo>
                  <a:cubicBezTo>
                    <a:pt x="64" y="47"/>
                    <a:pt x="63" y="47"/>
                    <a:pt x="61" y="47"/>
                  </a:cubicBezTo>
                  <a:cubicBezTo>
                    <a:pt x="61" y="47"/>
                    <a:pt x="60" y="48"/>
                    <a:pt x="59" y="47"/>
                  </a:cubicBezTo>
                  <a:cubicBezTo>
                    <a:pt x="59" y="47"/>
                    <a:pt x="59" y="47"/>
                    <a:pt x="58" y="47"/>
                  </a:cubicBezTo>
                  <a:cubicBezTo>
                    <a:pt x="58" y="47"/>
                    <a:pt x="59" y="47"/>
                    <a:pt x="59" y="46"/>
                  </a:cubicBezTo>
                  <a:cubicBezTo>
                    <a:pt x="58" y="46"/>
                    <a:pt x="58" y="47"/>
                    <a:pt x="58" y="47"/>
                  </a:cubicBezTo>
                  <a:cubicBezTo>
                    <a:pt x="57" y="47"/>
                    <a:pt x="57" y="48"/>
                    <a:pt x="56" y="48"/>
                  </a:cubicBezTo>
                  <a:cubicBezTo>
                    <a:pt x="56" y="49"/>
                    <a:pt x="54" y="49"/>
                    <a:pt x="54" y="49"/>
                  </a:cubicBezTo>
                  <a:cubicBezTo>
                    <a:pt x="53" y="49"/>
                    <a:pt x="53" y="50"/>
                    <a:pt x="52" y="50"/>
                  </a:cubicBezTo>
                  <a:cubicBezTo>
                    <a:pt x="52" y="50"/>
                    <a:pt x="53" y="49"/>
                    <a:pt x="53" y="49"/>
                  </a:cubicBezTo>
                  <a:cubicBezTo>
                    <a:pt x="53" y="49"/>
                    <a:pt x="52" y="49"/>
                    <a:pt x="52" y="49"/>
                  </a:cubicBezTo>
                  <a:cubicBezTo>
                    <a:pt x="52" y="49"/>
                    <a:pt x="52" y="49"/>
                    <a:pt x="52" y="49"/>
                  </a:cubicBezTo>
                  <a:cubicBezTo>
                    <a:pt x="51" y="48"/>
                    <a:pt x="50" y="48"/>
                    <a:pt x="50" y="49"/>
                  </a:cubicBezTo>
                  <a:cubicBezTo>
                    <a:pt x="49" y="49"/>
                    <a:pt x="49" y="50"/>
                    <a:pt x="49" y="50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48" y="50"/>
                    <a:pt x="47" y="51"/>
                    <a:pt x="46" y="52"/>
                  </a:cubicBezTo>
                  <a:cubicBezTo>
                    <a:pt x="46" y="51"/>
                    <a:pt x="47" y="50"/>
                    <a:pt x="47" y="50"/>
                  </a:cubicBezTo>
                  <a:close/>
                  <a:moveTo>
                    <a:pt x="45" y="51"/>
                  </a:moveTo>
                  <a:cubicBezTo>
                    <a:pt x="45" y="52"/>
                    <a:pt x="45" y="52"/>
                    <a:pt x="45" y="52"/>
                  </a:cubicBezTo>
                  <a:cubicBezTo>
                    <a:pt x="45" y="52"/>
                    <a:pt x="45" y="51"/>
                    <a:pt x="45" y="51"/>
                  </a:cubicBezTo>
                  <a:close/>
                  <a:moveTo>
                    <a:pt x="46" y="54"/>
                  </a:moveTo>
                  <a:cubicBezTo>
                    <a:pt x="46" y="54"/>
                    <a:pt x="45" y="55"/>
                    <a:pt x="44" y="55"/>
                  </a:cubicBezTo>
                  <a:cubicBezTo>
                    <a:pt x="44" y="55"/>
                    <a:pt x="45" y="54"/>
                    <a:pt x="46" y="54"/>
                  </a:cubicBezTo>
                  <a:close/>
                  <a:moveTo>
                    <a:pt x="44" y="52"/>
                  </a:moveTo>
                  <a:cubicBezTo>
                    <a:pt x="45" y="52"/>
                    <a:pt x="44" y="52"/>
                    <a:pt x="45" y="52"/>
                  </a:cubicBezTo>
                  <a:cubicBezTo>
                    <a:pt x="45" y="52"/>
                    <a:pt x="45" y="52"/>
                    <a:pt x="45" y="52"/>
                  </a:cubicBezTo>
                  <a:cubicBezTo>
                    <a:pt x="44" y="52"/>
                    <a:pt x="44" y="52"/>
                    <a:pt x="44" y="52"/>
                  </a:cubicBezTo>
                  <a:close/>
                  <a:moveTo>
                    <a:pt x="44" y="52"/>
                  </a:moveTo>
                  <a:cubicBezTo>
                    <a:pt x="44" y="53"/>
                    <a:pt x="44" y="53"/>
                    <a:pt x="44" y="53"/>
                  </a:cubicBezTo>
                  <a:cubicBezTo>
                    <a:pt x="44" y="53"/>
                    <a:pt x="43" y="53"/>
                    <a:pt x="43" y="54"/>
                  </a:cubicBezTo>
                  <a:cubicBezTo>
                    <a:pt x="43" y="53"/>
                    <a:pt x="44" y="53"/>
                    <a:pt x="44" y="52"/>
                  </a:cubicBezTo>
                  <a:close/>
                  <a:moveTo>
                    <a:pt x="44" y="62"/>
                  </a:moveTo>
                  <a:cubicBezTo>
                    <a:pt x="44" y="63"/>
                    <a:pt x="43" y="64"/>
                    <a:pt x="42" y="65"/>
                  </a:cubicBezTo>
                  <a:cubicBezTo>
                    <a:pt x="42" y="64"/>
                    <a:pt x="43" y="63"/>
                    <a:pt x="44" y="62"/>
                  </a:cubicBezTo>
                  <a:close/>
                  <a:moveTo>
                    <a:pt x="42" y="58"/>
                  </a:moveTo>
                  <a:cubicBezTo>
                    <a:pt x="42" y="58"/>
                    <a:pt x="42" y="58"/>
                    <a:pt x="42" y="58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2" y="58"/>
                    <a:pt x="42" y="58"/>
                    <a:pt x="42" y="58"/>
                  </a:cubicBezTo>
                  <a:close/>
                  <a:moveTo>
                    <a:pt x="40" y="60"/>
                  </a:moveTo>
                  <a:cubicBezTo>
                    <a:pt x="40" y="60"/>
                    <a:pt x="40" y="60"/>
                    <a:pt x="40" y="60"/>
                  </a:cubicBezTo>
                  <a:cubicBezTo>
                    <a:pt x="40" y="60"/>
                    <a:pt x="40" y="60"/>
                    <a:pt x="40" y="60"/>
                  </a:cubicBezTo>
                  <a:cubicBezTo>
                    <a:pt x="40" y="60"/>
                    <a:pt x="40" y="61"/>
                    <a:pt x="40" y="60"/>
                  </a:cubicBezTo>
                  <a:cubicBezTo>
                    <a:pt x="40" y="60"/>
                    <a:pt x="40" y="60"/>
                    <a:pt x="40" y="60"/>
                  </a:cubicBezTo>
                  <a:close/>
                  <a:moveTo>
                    <a:pt x="37" y="56"/>
                  </a:moveTo>
                  <a:cubicBezTo>
                    <a:pt x="38" y="56"/>
                    <a:pt x="37" y="57"/>
                    <a:pt x="37" y="57"/>
                  </a:cubicBezTo>
                  <a:cubicBezTo>
                    <a:pt x="37" y="57"/>
                    <a:pt x="37" y="57"/>
                    <a:pt x="36" y="57"/>
                  </a:cubicBezTo>
                  <a:cubicBezTo>
                    <a:pt x="36" y="56"/>
                    <a:pt x="37" y="56"/>
                    <a:pt x="37" y="56"/>
                  </a:cubicBezTo>
                  <a:close/>
                  <a:moveTo>
                    <a:pt x="34" y="57"/>
                  </a:moveTo>
                  <a:cubicBezTo>
                    <a:pt x="35" y="57"/>
                    <a:pt x="35" y="57"/>
                    <a:pt x="35" y="57"/>
                  </a:cubicBezTo>
                  <a:cubicBezTo>
                    <a:pt x="35" y="57"/>
                    <a:pt x="35" y="57"/>
                    <a:pt x="35" y="57"/>
                  </a:cubicBezTo>
                  <a:cubicBezTo>
                    <a:pt x="35" y="58"/>
                    <a:pt x="34" y="57"/>
                    <a:pt x="34" y="58"/>
                  </a:cubicBezTo>
                  <a:cubicBezTo>
                    <a:pt x="34" y="58"/>
                    <a:pt x="34" y="58"/>
                    <a:pt x="34" y="57"/>
                  </a:cubicBezTo>
                  <a:cubicBezTo>
                    <a:pt x="34" y="57"/>
                    <a:pt x="34" y="58"/>
                    <a:pt x="34" y="57"/>
                  </a:cubicBezTo>
                  <a:close/>
                  <a:moveTo>
                    <a:pt x="33" y="61"/>
                  </a:moveTo>
                  <a:cubicBezTo>
                    <a:pt x="34" y="61"/>
                    <a:pt x="34" y="61"/>
                    <a:pt x="34" y="61"/>
                  </a:cubicBezTo>
                  <a:cubicBezTo>
                    <a:pt x="34" y="61"/>
                    <a:pt x="33" y="61"/>
                    <a:pt x="33" y="62"/>
                  </a:cubicBezTo>
                  <a:cubicBezTo>
                    <a:pt x="33" y="62"/>
                    <a:pt x="33" y="61"/>
                    <a:pt x="33" y="61"/>
                  </a:cubicBezTo>
                  <a:close/>
                  <a:moveTo>
                    <a:pt x="34" y="64"/>
                  </a:moveTo>
                  <a:cubicBezTo>
                    <a:pt x="34" y="64"/>
                    <a:pt x="34" y="64"/>
                    <a:pt x="34" y="64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4" y="64"/>
                    <a:pt x="34" y="64"/>
                  </a:cubicBezTo>
                  <a:close/>
                  <a:moveTo>
                    <a:pt x="31" y="69"/>
                  </a:moveTo>
                  <a:cubicBezTo>
                    <a:pt x="31" y="69"/>
                    <a:pt x="31" y="69"/>
                    <a:pt x="31" y="69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0"/>
                    <a:pt x="31" y="70"/>
                    <a:pt x="31" y="69"/>
                  </a:cubicBezTo>
                  <a:close/>
                  <a:moveTo>
                    <a:pt x="28" y="91"/>
                  </a:moveTo>
                  <a:cubicBezTo>
                    <a:pt x="27" y="89"/>
                    <a:pt x="28" y="87"/>
                    <a:pt x="27" y="85"/>
                  </a:cubicBezTo>
                  <a:cubicBezTo>
                    <a:pt x="26" y="85"/>
                    <a:pt x="27" y="84"/>
                    <a:pt x="27" y="84"/>
                  </a:cubicBezTo>
                  <a:cubicBezTo>
                    <a:pt x="27" y="83"/>
                    <a:pt x="27" y="84"/>
                    <a:pt x="27" y="83"/>
                  </a:cubicBezTo>
                  <a:cubicBezTo>
                    <a:pt x="28" y="85"/>
                    <a:pt x="28" y="88"/>
                    <a:pt x="29" y="90"/>
                  </a:cubicBezTo>
                  <a:cubicBezTo>
                    <a:pt x="29" y="91"/>
                    <a:pt x="29" y="91"/>
                    <a:pt x="29" y="92"/>
                  </a:cubicBezTo>
                  <a:cubicBezTo>
                    <a:pt x="28" y="92"/>
                    <a:pt x="28" y="91"/>
                    <a:pt x="28" y="91"/>
                  </a:cubicBezTo>
                  <a:close/>
                  <a:moveTo>
                    <a:pt x="29" y="95"/>
                  </a:moveTo>
                  <a:cubicBezTo>
                    <a:pt x="29" y="94"/>
                    <a:pt x="28" y="94"/>
                    <a:pt x="28" y="93"/>
                  </a:cubicBezTo>
                  <a:cubicBezTo>
                    <a:pt x="29" y="93"/>
                    <a:pt x="29" y="93"/>
                    <a:pt x="29" y="94"/>
                  </a:cubicBezTo>
                  <a:cubicBezTo>
                    <a:pt x="29" y="94"/>
                    <a:pt x="30" y="95"/>
                    <a:pt x="29" y="95"/>
                  </a:cubicBezTo>
                  <a:close/>
                  <a:moveTo>
                    <a:pt x="31" y="92"/>
                  </a:moveTo>
                  <a:cubicBezTo>
                    <a:pt x="31" y="92"/>
                    <a:pt x="31" y="93"/>
                    <a:pt x="31" y="93"/>
                  </a:cubicBezTo>
                  <a:cubicBezTo>
                    <a:pt x="30" y="93"/>
                    <a:pt x="30" y="93"/>
                    <a:pt x="30" y="92"/>
                  </a:cubicBezTo>
                  <a:cubicBezTo>
                    <a:pt x="30" y="92"/>
                    <a:pt x="30" y="92"/>
                    <a:pt x="30" y="92"/>
                  </a:cubicBezTo>
                  <a:cubicBezTo>
                    <a:pt x="30" y="91"/>
                    <a:pt x="31" y="90"/>
                    <a:pt x="31" y="89"/>
                  </a:cubicBezTo>
                  <a:cubicBezTo>
                    <a:pt x="31" y="90"/>
                    <a:pt x="31" y="92"/>
                    <a:pt x="32" y="93"/>
                  </a:cubicBezTo>
                  <a:cubicBezTo>
                    <a:pt x="31" y="93"/>
                    <a:pt x="32" y="92"/>
                    <a:pt x="31" y="92"/>
                  </a:cubicBezTo>
                  <a:close/>
                  <a:moveTo>
                    <a:pt x="31" y="89"/>
                  </a:moveTo>
                  <a:cubicBezTo>
                    <a:pt x="31" y="89"/>
                    <a:pt x="31" y="89"/>
                    <a:pt x="32" y="90"/>
                  </a:cubicBezTo>
                  <a:cubicBezTo>
                    <a:pt x="31" y="90"/>
                    <a:pt x="31" y="89"/>
                    <a:pt x="31" y="89"/>
                  </a:cubicBezTo>
                  <a:close/>
                  <a:moveTo>
                    <a:pt x="33" y="89"/>
                  </a:moveTo>
                  <a:cubicBezTo>
                    <a:pt x="32" y="89"/>
                    <a:pt x="32" y="89"/>
                    <a:pt x="32" y="88"/>
                  </a:cubicBezTo>
                  <a:cubicBezTo>
                    <a:pt x="31" y="88"/>
                    <a:pt x="30" y="86"/>
                    <a:pt x="31" y="86"/>
                  </a:cubicBezTo>
                  <a:cubicBezTo>
                    <a:pt x="31" y="85"/>
                    <a:pt x="30" y="84"/>
                    <a:pt x="30" y="83"/>
                  </a:cubicBezTo>
                  <a:cubicBezTo>
                    <a:pt x="31" y="83"/>
                    <a:pt x="31" y="83"/>
                    <a:pt x="31" y="83"/>
                  </a:cubicBezTo>
                  <a:cubicBezTo>
                    <a:pt x="31" y="83"/>
                    <a:pt x="31" y="83"/>
                    <a:pt x="31" y="82"/>
                  </a:cubicBezTo>
                  <a:cubicBezTo>
                    <a:pt x="32" y="83"/>
                    <a:pt x="32" y="83"/>
                    <a:pt x="32" y="83"/>
                  </a:cubicBezTo>
                  <a:cubicBezTo>
                    <a:pt x="32" y="85"/>
                    <a:pt x="32" y="85"/>
                    <a:pt x="32" y="86"/>
                  </a:cubicBezTo>
                  <a:cubicBezTo>
                    <a:pt x="32" y="87"/>
                    <a:pt x="33" y="88"/>
                    <a:pt x="33" y="89"/>
                  </a:cubicBezTo>
                  <a:close/>
                  <a:moveTo>
                    <a:pt x="33" y="78"/>
                  </a:moveTo>
                  <a:cubicBezTo>
                    <a:pt x="33" y="78"/>
                    <a:pt x="33" y="78"/>
                    <a:pt x="33" y="79"/>
                  </a:cubicBezTo>
                  <a:cubicBezTo>
                    <a:pt x="33" y="80"/>
                    <a:pt x="33" y="81"/>
                    <a:pt x="33" y="82"/>
                  </a:cubicBezTo>
                  <a:cubicBezTo>
                    <a:pt x="33" y="83"/>
                    <a:pt x="33" y="82"/>
                    <a:pt x="33" y="82"/>
                  </a:cubicBezTo>
                  <a:cubicBezTo>
                    <a:pt x="33" y="83"/>
                    <a:pt x="33" y="83"/>
                    <a:pt x="33" y="84"/>
                  </a:cubicBezTo>
                  <a:cubicBezTo>
                    <a:pt x="33" y="84"/>
                    <a:pt x="33" y="83"/>
                    <a:pt x="32" y="83"/>
                  </a:cubicBezTo>
                  <a:cubicBezTo>
                    <a:pt x="32" y="83"/>
                    <a:pt x="33" y="83"/>
                    <a:pt x="33" y="83"/>
                  </a:cubicBezTo>
                  <a:cubicBezTo>
                    <a:pt x="32" y="82"/>
                    <a:pt x="32" y="82"/>
                    <a:pt x="31" y="82"/>
                  </a:cubicBezTo>
                  <a:cubicBezTo>
                    <a:pt x="32" y="81"/>
                    <a:pt x="32" y="80"/>
                    <a:pt x="32" y="78"/>
                  </a:cubicBezTo>
                  <a:cubicBezTo>
                    <a:pt x="31" y="78"/>
                    <a:pt x="32" y="78"/>
                    <a:pt x="31" y="79"/>
                  </a:cubicBezTo>
                  <a:cubicBezTo>
                    <a:pt x="31" y="79"/>
                    <a:pt x="31" y="79"/>
                    <a:pt x="31" y="79"/>
                  </a:cubicBezTo>
                  <a:cubicBezTo>
                    <a:pt x="31" y="80"/>
                    <a:pt x="31" y="80"/>
                    <a:pt x="31" y="81"/>
                  </a:cubicBezTo>
                  <a:cubicBezTo>
                    <a:pt x="30" y="81"/>
                    <a:pt x="31" y="80"/>
                    <a:pt x="30" y="80"/>
                  </a:cubicBezTo>
                  <a:cubicBezTo>
                    <a:pt x="29" y="81"/>
                    <a:pt x="29" y="83"/>
                    <a:pt x="29" y="84"/>
                  </a:cubicBezTo>
                  <a:cubicBezTo>
                    <a:pt x="29" y="85"/>
                    <a:pt x="29" y="84"/>
                    <a:pt x="28" y="84"/>
                  </a:cubicBezTo>
                  <a:cubicBezTo>
                    <a:pt x="28" y="84"/>
                    <a:pt x="28" y="84"/>
                    <a:pt x="28" y="84"/>
                  </a:cubicBezTo>
                  <a:cubicBezTo>
                    <a:pt x="28" y="84"/>
                    <a:pt x="28" y="84"/>
                    <a:pt x="28" y="83"/>
                  </a:cubicBezTo>
                  <a:cubicBezTo>
                    <a:pt x="28" y="83"/>
                    <a:pt x="28" y="82"/>
                    <a:pt x="28" y="81"/>
                  </a:cubicBezTo>
                  <a:cubicBezTo>
                    <a:pt x="28" y="81"/>
                    <a:pt x="29" y="81"/>
                    <a:pt x="29" y="80"/>
                  </a:cubicBezTo>
                  <a:cubicBezTo>
                    <a:pt x="29" y="80"/>
                    <a:pt x="29" y="79"/>
                    <a:pt x="29" y="79"/>
                  </a:cubicBezTo>
                  <a:cubicBezTo>
                    <a:pt x="29" y="77"/>
                    <a:pt x="30" y="76"/>
                    <a:pt x="30" y="75"/>
                  </a:cubicBezTo>
                  <a:cubicBezTo>
                    <a:pt x="31" y="75"/>
                    <a:pt x="30" y="76"/>
                    <a:pt x="31" y="76"/>
                  </a:cubicBezTo>
                  <a:cubicBezTo>
                    <a:pt x="31" y="75"/>
                    <a:pt x="31" y="74"/>
                    <a:pt x="31" y="73"/>
                  </a:cubicBezTo>
                  <a:cubicBezTo>
                    <a:pt x="31" y="73"/>
                    <a:pt x="32" y="74"/>
                    <a:pt x="32" y="73"/>
                  </a:cubicBezTo>
                  <a:cubicBezTo>
                    <a:pt x="32" y="73"/>
                    <a:pt x="31" y="73"/>
                    <a:pt x="31" y="73"/>
                  </a:cubicBezTo>
                  <a:cubicBezTo>
                    <a:pt x="30" y="72"/>
                    <a:pt x="31" y="71"/>
                    <a:pt x="32" y="71"/>
                  </a:cubicBezTo>
                  <a:cubicBezTo>
                    <a:pt x="32" y="72"/>
                    <a:pt x="32" y="72"/>
                    <a:pt x="32" y="73"/>
                  </a:cubicBezTo>
                  <a:cubicBezTo>
                    <a:pt x="32" y="73"/>
                    <a:pt x="32" y="72"/>
                    <a:pt x="32" y="72"/>
                  </a:cubicBezTo>
                  <a:cubicBezTo>
                    <a:pt x="33" y="71"/>
                    <a:pt x="33" y="70"/>
                    <a:pt x="34" y="70"/>
                  </a:cubicBezTo>
                  <a:cubicBezTo>
                    <a:pt x="34" y="70"/>
                    <a:pt x="33" y="70"/>
                    <a:pt x="34" y="71"/>
                  </a:cubicBezTo>
                  <a:cubicBezTo>
                    <a:pt x="34" y="70"/>
                    <a:pt x="35" y="69"/>
                    <a:pt x="36" y="68"/>
                  </a:cubicBezTo>
                  <a:cubicBezTo>
                    <a:pt x="36" y="68"/>
                    <a:pt x="37" y="67"/>
                    <a:pt x="37" y="67"/>
                  </a:cubicBezTo>
                  <a:cubicBezTo>
                    <a:pt x="37" y="66"/>
                    <a:pt x="37" y="66"/>
                    <a:pt x="37" y="66"/>
                  </a:cubicBezTo>
                  <a:cubicBezTo>
                    <a:pt x="39" y="64"/>
                    <a:pt x="40" y="61"/>
                    <a:pt x="42" y="60"/>
                  </a:cubicBezTo>
                  <a:cubicBezTo>
                    <a:pt x="42" y="62"/>
                    <a:pt x="40" y="63"/>
                    <a:pt x="40" y="65"/>
                  </a:cubicBezTo>
                  <a:cubicBezTo>
                    <a:pt x="39" y="65"/>
                    <a:pt x="39" y="65"/>
                    <a:pt x="39" y="65"/>
                  </a:cubicBezTo>
                  <a:cubicBezTo>
                    <a:pt x="39" y="65"/>
                    <a:pt x="39" y="66"/>
                    <a:pt x="38" y="66"/>
                  </a:cubicBezTo>
                  <a:cubicBezTo>
                    <a:pt x="38" y="67"/>
                    <a:pt x="38" y="67"/>
                    <a:pt x="38" y="67"/>
                  </a:cubicBezTo>
                  <a:cubicBezTo>
                    <a:pt x="37" y="68"/>
                    <a:pt x="38" y="70"/>
                    <a:pt x="37" y="71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7" y="70"/>
                    <a:pt x="36" y="70"/>
                    <a:pt x="36" y="69"/>
                  </a:cubicBezTo>
                  <a:cubicBezTo>
                    <a:pt x="36" y="70"/>
                    <a:pt x="36" y="72"/>
                    <a:pt x="35" y="72"/>
                  </a:cubicBezTo>
                  <a:cubicBezTo>
                    <a:pt x="35" y="73"/>
                    <a:pt x="36" y="73"/>
                    <a:pt x="36" y="73"/>
                  </a:cubicBezTo>
                  <a:cubicBezTo>
                    <a:pt x="36" y="73"/>
                    <a:pt x="36" y="73"/>
                    <a:pt x="3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4" y="73"/>
                    <a:pt x="35" y="74"/>
                    <a:pt x="34" y="74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34" y="76"/>
                    <a:pt x="33" y="77"/>
                    <a:pt x="33" y="78"/>
                  </a:cubicBezTo>
                  <a:close/>
                  <a:moveTo>
                    <a:pt x="35" y="87"/>
                  </a:moveTo>
                  <a:cubicBezTo>
                    <a:pt x="35" y="88"/>
                    <a:pt x="35" y="88"/>
                    <a:pt x="35" y="88"/>
                  </a:cubicBezTo>
                  <a:cubicBezTo>
                    <a:pt x="34" y="88"/>
                    <a:pt x="34" y="87"/>
                    <a:pt x="35" y="87"/>
                  </a:cubicBezTo>
                  <a:close/>
                  <a:moveTo>
                    <a:pt x="34" y="95"/>
                  </a:moveTo>
                  <a:cubicBezTo>
                    <a:pt x="34" y="94"/>
                    <a:pt x="34" y="94"/>
                    <a:pt x="34" y="94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3"/>
                    <a:pt x="33" y="92"/>
                    <a:pt x="34" y="91"/>
                  </a:cubicBezTo>
                  <a:cubicBezTo>
                    <a:pt x="35" y="92"/>
                    <a:pt x="35" y="93"/>
                    <a:pt x="35" y="94"/>
                  </a:cubicBezTo>
                  <a:cubicBezTo>
                    <a:pt x="34" y="94"/>
                    <a:pt x="34" y="94"/>
                    <a:pt x="34" y="95"/>
                  </a:cubicBezTo>
                  <a:close/>
                  <a:moveTo>
                    <a:pt x="37" y="101"/>
                  </a:moveTo>
                  <a:cubicBezTo>
                    <a:pt x="37" y="101"/>
                    <a:pt x="37" y="101"/>
                    <a:pt x="37" y="101"/>
                  </a:cubicBezTo>
                  <a:cubicBezTo>
                    <a:pt x="36" y="101"/>
                    <a:pt x="37" y="102"/>
                    <a:pt x="37" y="102"/>
                  </a:cubicBezTo>
                  <a:cubicBezTo>
                    <a:pt x="36" y="102"/>
                    <a:pt x="36" y="101"/>
                    <a:pt x="36" y="101"/>
                  </a:cubicBezTo>
                  <a:cubicBezTo>
                    <a:pt x="37" y="100"/>
                    <a:pt x="37" y="100"/>
                    <a:pt x="37" y="101"/>
                  </a:cubicBezTo>
                  <a:close/>
                  <a:moveTo>
                    <a:pt x="39" y="111"/>
                  </a:moveTo>
                  <a:cubicBezTo>
                    <a:pt x="39" y="111"/>
                    <a:pt x="39" y="111"/>
                    <a:pt x="39" y="111"/>
                  </a:cubicBezTo>
                  <a:cubicBezTo>
                    <a:pt x="39" y="110"/>
                    <a:pt x="39" y="110"/>
                    <a:pt x="39" y="110"/>
                  </a:cubicBezTo>
                  <a:cubicBezTo>
                    <a:pt x="39" y="110"/>
                    <a:pt x="39" y="110"/>
                    <a:pt x="39" y="110"/>
                  </a:cubicBezTo>
                  <a:cubicBezTo>
                    <a:pt x="39" y="111"/>
                    <a:pt x="39" y="111"/>
                    <a:pt x="39" y="111"/>
                  </a:cubicBezTo>
                  <a:close/>
                  <a:moveTo>
                    <a:pt x="39" y="115"/>
                  </a:moveTo>
                  <a:cubicBezTo>
                    <a:pt x="39" y="115"/>
                    <a:pt x="39" y="115"/>
                    <a:pt x="40" y="115"/>
                  </a:cubicBezTo>
                  <a:cubicBezTo>
                    <a:pt x="39" y="114"/>
                    <a:pt x="39" y="114"/>
                    <a:pt x="39" y="114"/>
                  </a:cubicBezTo>
                  <a:cubicBezTo>
                    <a:pt x="39" y="114"/>
                    <a:pt x="39" y="114"/>
                    <a:pt x="39" y="114"/>
                  </a:cubicBezTo>
                  <a:cubicBezTo>
                    <a:pt x="39" y="114"/>
                    <a:pt x="39" y="114"/>
                    <a:pt x="40" y="114"/>
                  </a:cubicBezTo>
                  <a:cubicBezTo>
                    <a:pt x="40" y="114"/>
                    <a:pt x="40" y="115"/>
                    <a:pt x="39" y="115"/>
                  </a:cubicBezTo>
                  <a:close/>
                  <a:moveTo>
                    <a:pt x="40" y="101"/>
                  </a:moveTo>
                  <a:cubicBezTo>
                    <a:pt x="39" y="102"/>
                    <a:pt x="40" y="102"/>
                    <a:pt x="40" y="102"/>
                  </a:cubicBezTo>
                  <a:cubicBezTo>
                    <a:pt x="39" y="101"/>
                    <a:pt x="38" y="101"/>
                    <a:pt x="37" y="100"/>
                  </a:cubicBezTo>
                  <a:cubicBezTo>
                    <a:pt x="38" y="100"/>
                    <a:pt x="37" y="99"/>
                    <a:pt x="37" y="99"/>
                  </a:cubicBezTo>
                  <a:cubicBezTo>
                    <a:pt x="37" y="99"/>
                    <a:pt x="37" y="99"/>
                    <a:pt x="37" y="99"/>
                  </a:cubicBezTo>
                  <a:cubicBezTo>
                    <a:pt x="37" y="99"/>
                    <a:pt x="36" y="99"/>
                    <a:pt x="36" y="98"/>
                  </a:cubicBezTo>
                  <a:cubicBezTo>
                    <a:pt x="36" y="97"/>
                    <a:pt x="35" y="95"/>
                    <a:pt x="35" y="93"/>
                  </a:cubicBezTo>
                  <a:cubicBezTo>
                    <a:pt x="36" y="94"/>
                    <a:pt x="36" y="96"/>
                    <a:pt x="38" y="96"/>
                  </a:cubicBezTo>
                  <a:cubicBezTo>
                    <a:pt x="37" y="96"/>
                    <a:pt x="37" y="95"/>
                    <a:pt x="38" y="95"/>
                  </a:cubicBezTo>
                  <a:cubicBezTo>
                    <a:pt x="38" y="95"/>
                    <a:pt x="39" y="96"/>
                    <a:pt x="38" y="97"/>
                  </a:cubicBezTo>
                  <a:cubicBezTo>
                    <a:pt x="39" y="97"/>
                    <a:pt x="39" y="98"/>
                    <a:pt x="39" y="98"/>
                  </a:cubicBezTo>
                  <a:cubicBezTo>
                    <a:pt x="39" y="98"/>
                    <a:pt x="39" y="98"/>
                    <a:pt x="39" y="98"/>
                  </a:cubicBezTo>
                  <a:cubicBezTo>
                    <a:pt x="39" y="98"/>
                    <a:pt x="39" y="98"/>
                    <a:pt x="39" y="98"/>
                  </a:cubicBezTo>
                  <a:cubicBezTo>
                    <a:pt x="40" y="98"/>
                    <a:pt x="39" y="96"/>
                    <a:pt x="40" y="95"/>
                  </a:cubicBezTo>
                  <a:cubicBezTo>
                    <a:pt x="40" y="96"/>
                    <a:pt x="40" y="97"/>
                    <a:pt x="41" y="98"/>
                  </a:cubicBezTo>
                  <a:cubicBezTo>
                    <a:pt x="41" y="98"/>
                    <a:pt x="40" y="98"/>
                    <a:pt x="40" y="98"/>
                  </a:cubicBezTo>
                  <a:cubicBezTo>
                    <a:pt x="40" y="99"/>
                    <a:pt x="41" y="99"/>
                    <a:pt x="41" y="100"/>
                  </a:cubicBezTo>
                  <a:cubicBezTo>
                    <a:pt x="41" y="101"/>
                    <a:pt x="41" y="101"/>
                    <a:pt x="41" y="102"/>
                  </a:cubicBezTo>
                  <a:cubicBezTo>
                    <a:pt x="41" y="102"/>
                    <a:pt x="41" y="101"/>
                    <a:pt x="40" y="101"/>
                  </a:cubicBezTo>
                  <a:cubicBezTo>
                    <a:pt x="40" y="101"/>
                    <a:pt x="40" y="102"/>
                    <a:pt x="40" y="102"/>
                  </a:cubicBezTo>
                  <a:cubicBezTo>
                    <a:pt x="39" y="102"/>
                    <a:pt x="40" y="101"/>
                    <a:pt x="40" y="101"/>
                  </a:cubicBezTo>
                  <a:close/>
                  <a:moveTo>
                    <a:pt x="42" y="104"/>
                  </a:moveTo>
                  <a:cubicBezTo>
                    <a:pt x="41" y="104"/>
                    <a:pt x="41" y="104"/>
                    <a:pt x="41" y="103"/>
                  </a:cubicBezTo>
                  <a:cubicBezTo>
                    <a:pt x="41" y="104"/>
                    <a:pt x="42" y="104"/>
                    <a:pt x="42" y="104"/>
                  </a:cubicBezTo>
                  <a:close/>
                  <a:moveTo>
                    <a:pt x="40" y="103"/>
                  </a:moveTo>
                  <a:cubicBezTo>
                    <a:pt x="40" y="103"/>
                    <a:pt x="40" y="103"/>
                    <a:pt x="40" y="102"/>
                  </a:cubicBezTo>
                  <a:cubicBezTo>
                    <a:pt x="40" y="103"/>
                    <a:pt x="40" y="103"/>
                    <a:pt x="41" y="103"/>
                  </a:cubicBezTo>
                  <a:cubicBezTo>
                    <a:pt x="40" y="103"/>
                    <a:pt x="40" y="103"/>
                    <a:pt x="40" y="103"/>
                  </a:cubicBezTo>
                  <a:close/>
                  <a:moveTo>
                    <a:pt x="41" y="114"/>
                  </a:moveTo>
                  <a:cubicBezTo>
                    <a:pt x="41" y="114"/>
                    <a:pt x="41" y="114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40" y="112"/>
                    <a:pt x="41" y="113"/>
                    <a:pt x="41" y="113"/>
                  </a:cubicBezTo>
                  <a:cubicBezTo>
                    <a:pt x="42" y="114"/>
                    <a:pt x="41" y="114"/>
                    <a:pt x="41" y="114"/>
                  </a:cubicBezTo>
                  <a:close/>
                  <a:moveTo>
                    <a:pt x="41" y="105"/>
                  </a:moveTo>
                  <a:cubicBezTo>
                    <a:pt x="41" y="104"/>
                    <a:pt x="42" y="105"/>
                    <a:pt x="43" y="105"/>
                  </a:cubicBezTo>
                  <a:cubicBezTo>
                    <a:pt x="42" y="106"/>
                    <a:pt x="42" y="105"/>
                    <a:pt x="41" y="105"/>
                  </a:cubicBezTo>
                  <a:close/>
                  <a:moveTo>
                    <a:pt x="44" y="109"/>
                  </a:moveTo>
                  <a:cubicBezTo>
                    <a:pt x="44" y="109"/>
                    <a:pt x="44" y="109"/>
                    <a:pt x="44" y="109"/>
                  </a:cubicBezTo>
                  <a:cubicBezTo>
                    <a:pt x="44" y="109"/>
                    <a:pt x="44" y="109"/>
                    <a:pt x="44" y="109"/>
                  </a:cubicBezTo>
                  <a:cubicBezTo>
                    <a:pt x="44" y="109"/>
                    <a:pt x="44" y="109"/>
                    <a:pt x="44" y="109"/>
                  </a:cubicBezTo>
                  <a:cubicBezTo>
                    <a:pt x="43" y="109"/>
                    <a:pt x="42" y="107"/>
                    <a:pt x="42" y="106"/>
                  </a:cubicBezTo>
                  <a:cubicBezTo>
                    <a:pt x="42" y="106"/>
                    <a:pt x="42" y="107"/>
                    <a:pt x="43" y="107"/>
                  </a:cubicBezTo>
                  <a:cubicBezTo>
                    <a:pt x="43" y="107"/>
                    <a:pt x="43" y="106"/>
                    <a:pt x="43" y="106"/>
                  </a:cubicBezTo>
                  <a:cubicBezTo>
                    <a:pt x="43" y="106"/>
                    <a:pt x="43" y="107"/>
                    <a:pt x="43" y="107"/>
                  </a:cubicBezTo>
                  <a:cubicBezTo>
                    <a:pt x="43" y="108"/>
                    <a:pt x="45" y="108"/>
                    <a:pt x="45" y="109"/>
                  </a:cubicBezTo>
                  <a:cubicBezTo>
                    <a:pt x="45" y="109"/>
                    <a:pt x="45" y="109"/>
                    <a:pt x="46" y="110"/>
                  </a:cubicBezTo>
                  <a:cubicBezTo>
                    <a:pt x="45" y="110"/>
                    <a:pt x="45" y="109"/>
                    <a:pt x="44" y="109"/>
                  </a:cubicBezTo>
                  <a:close/>
                  <a:moveTo>
                    <a:pt x="45" y="115"/>
                  </a:moveTo>
                  <a:cubicBezTo>
                    <a:pt x="45" y="115"/>
                    <a:pt x="46" y="116"/>
                    <a:pt x="46" y="116"/>
                  </a:cubicBezTo>
                  <a:cubicBezTo>
                    <a:pt x="46" y="116"/>
                    <a:pt x="45" y="116"/>
                    <a:pt x="45" y="115"/>
                  </a:cubicBezTo>
                  <a:close/>
                  <a:moveTo>
                    <a:pt x="57" y="124"/>
                  </a:moveTo>
                  <a:cubicBezTo>
                    <a:pt x="57" y="124"/>
                    <a:pt x="56" y="124"/>
                    <a:pt x="56" y="124"/>
                  </a:cubicBezTo>
                  <a:cubicBezTo>
                    <a:pt x="56" y="124"/>
                    <a:pt x="56" y="124"/>
                    <a:pt x="55" y="124"/>
                  </a:cubicBezTo>
                  <a:cubicBezTo>
                    <a:pt x="55" y="123"/>
                    <a:pt x="54" y="123"/>
                    <a:pt x="53" y="123"/>
                  </a:cubicBezTo>
                  <a:cubicBezTo>
                    <a:pt x="53" y="122"/>
                    <a:pt x="52" y="122"/>
                    <a:pt x="51" y="122"/>
                  </a:cubicBezTo>
                  <a:cubicBezTo>
                    <a:pt x="50" y="121"/>
                    <a:pt x="49" y="119"/>
                    <a:pt x="47" y="119"/>
                  </a:cubicBezTo>
                  <a:cubicBezTo>
                    <a:pt x="47" y="118"/>
                    <a:pt x="46" y="118"/>
                    <a:pt x="46" y="118"/>
                  </a:cubicBezTo>
                  <a:cubicBezTo>
                    <a:pt x="45" y="117"/>
                    <a:pt x="46" y="117"/>
                    <a:pt x="46" y="116"/>
                  </a:cubicBezTo>
                  <a:cubicBezTo>
                    <a:pt x="47" y="117"/>
                    <a:pt x="48" y="117"/>
                    <a:pt x="49" y="117"/>
                  </a:cubicBezTo>
                  <a:cubicBezTo>
                    <a:pt x="49" y="118"/>
                    <a:pt x="49" y="118"/>
                    <a:pt x="50" y="119"/>
                  </a:cubicBezTo>
                  <a:cubicBezTo>
                    <a:pt x="50" y="119"/>
                    <a:pt x="51" y="120"/>
                    <a:pt x="51" y="120"/>
                  </a:cubicBezTo>
                  <a:cubicBezTo>
                    <a:pt x="51" y="120"/>
                    <a:pt x="51" y="120"/>
                    <a:pt x="51" y="120"/>
                  </a:cubicBezTo>
                  <a:cubicBezTo>
                    <a:pt x="52" y="122"/>
                    <a:pt x="55" y="122"/>
                    <a:pt x="57" y="124"/>
                  </a:cubicBezTo>
                  <a:cubicBezTo>
                    <a:pt x="57" y="124"/>
                    <a:pt x="57" y="123"/>
                    <a:pt x="57" y="123"/>
                  </a:cubicBezTo>
                  <a:cubicBezTo>
                    <a:pt x="59" y="124"/>
                    <a:pt x="60" y="124"/>
                    <a:pt x="61" y="124"/>
                  </a:cubicBezTo>
                  <a:cubicBezTo>
                    <a:pt x="60" y="125"/>
                    <a:pt x="58" y="123"/>
                    <a:pt x="57" y="124"/>
                  </a:cubicBezTo>
                  <a:close/>
                  <a:moveTo>
                    <a:pt x="52" y="118"/>
                  </a:moveTo>
                  <a:cubicBezTo>
                    <a:pt x="52" y="119"/>
                    <a:pt x="52" y="119"/>
                    <a:pt x="52" y="119"/>
                  </a:cubicBezTo>
                  <a:cubicBezTo>
                    <a:pt x="51" y="119"/>
                    <a:pt x="51" y="118"/>
                    <a:pt x="51" y="118"/>
                  </a:cubicBezTo>
                  <a:cubicBezTo>
                    <a:pt x="51" y="118"/>
                    <a:pt x="52" y="118"/>
                    <a:pt x="52" y="118"/>
                  </a:cubicBezTo>
                  <a:close/>
                  <a:moveTo>
                    <a:pt x="51" y="117"/>
                  </a:moveTo>
                  <a:cubicBezTo>
                    <a:pt x="52" y="116"/>
                    <a:pt x="53" y="117"/>
                    <a:pt x="53" y="117"/>
                  </a:cubicBezTo>
                  <a:cubicBezTo>
                    <a:pt x="53" y="117"/>
                    <a:pt x="52" y="117"/>
                    <a:pt x="51" y="117"/>
                  </a:cubicBezTo>
                  <a:close/>
                  <a:moveTo>
                    <a:pt x="50" y="117"/>
                  </a:moveTo>
                  <a:cubicBezTo>
                    <a:pt x="50" y="116"/>
                    <a:pt x="47" y="117"/>
                    <a:pt x="48" y="115"/>
                  </a:cubicBezTo>
                  <a:cubicBezTo>
                    <a:pt x="49" y="115"/>
                    <a:pt x="50" y="116"/>
                    <a:pt x="51" y="117"/>
                  </a:cubicBezTo>
                  <a:cubicBezTo>
                    <a:pt x="51" y="117"/>
                    <a:pt x="51" y="117"/>
                    <a:pt x="50" y="117"/>
                  </a:cubicBezTo>
                  <a:close/>
                  <a:moveTo>
                    <a:pt x="50" y="118"/>
                  </a:moveTo>
                  <a:cubicBezTo>
                    <a:pt x="50" y="118"/>
                    <a:pt x="50" y="118"/>
                    <a:pt x="50" y="118"/>
                  </a:cubicBezTo>
                  <a:cubicBezTo>
                    <a:pt x="50" y="118"/>
                    <a:pt x="50" y="118"/>
                    <a:pt x="50" y="117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50" y="118"/>
                    <a:pt x="50" y="118"/>
                    <a:pt x="50" y="118"/>
                  </a:cubicBezTo>
                  <a:close/>
                  <a:moveTo>
                    <a:pt x="62" y="118"/>
                  </a:moveTo>
                  <a:cubicBezTo>
                    <a:pt x="62" y="117"/>
                    <a:pt x="62" y="117"/>
                    <a:pt x="62" y="117"/>
                  </a:cubicBezTo>
                  <a:cubicBezTo>
                    <a:pt x="61" y="116"/>
                    <a:pt x="60" y="116"/>
                    <a:pt x="59" y="116"/>
                  </a:cubicBezTo>
                  <a:cubicBezTo>
                    <a:pt x="58" y="116"/>
                    <a:pt x="58" y="116"/>
                    <a:pt x="57" y="116"/>
                  </a:cubicBezTo>
                  <a:cubicBezTo>
                    <a:pt x="57" y="117"/>
                    <a:pt x="59" y="116"/>
                    <a:pt x="59" y="117"/>
                  </a:cubicBezTo>
                  <a:cubicBezTo>
                    <a:pt x="59" y="117"/>
                    <a:pt x="58" y="117"/>
                    <a:pt x="58" y="117"/>
                  </a:cubicBezTo>
                  <a:cubicBezTo>
                    <a:pt x="57" y="116"/>
                    <a:pt x="56" y="116"/>
                    <a:pt x="55" y="115"/>
                  </a:cubicBezTo>
                  <a:cubicBezTo>
                    <a:pt x="53" y="115"/>
                    <a:pt x="52" y="113"/>
                    <a:pt x="51" y="112"/>
                  </a:cubicBezTo>
                  <a:cubicBezTo>
                    <a:pt x="50" y="111"/>
                    <a:pt x="48" y="110"/>
                    <a:pt x="47" y="109"/>
                  </a:cubicBezTo>
                  <a:cubicBezTo>
                    <a:pt x="47" y="108"/>
                    <a:pt x="47" y="108"/>
                    <a:pt x="46" y="108"/>
                  </a:cubicBezTo>
                  <a:cubicBezTo>
                    <a:pt x="46" y="108"/>
                    <a:pt x="46" y="108"/>
                    <a:pt x="47" y="108"/>
                  </a:cubicBezTo>
                  <a:cubicBezTo>
                    <a:pt x="46" y="108"/>
                    <a:pt x="46" y="108"/>
                    <a:pt x="46" y="108"/>
                  </a:cubicBezTo>
                  <a:cubicBezTo>
                    <a:pt x="46" y="107"/>
                    <a:pt x="45" y="107"/>
                    <a:pt x="45" y="106"/>
                  </a:cubicBezTo>
                  <a:cubicBezTo>
                    <a:pt x="44" y="106"/>
                    <a:pt x="44" y="105"/>
                    <a:pt x="43" y="105"/>
                  </a:cubicBezTo>
                  <a:cubicBezTo>
                    <a:pt x="44" y="103"/>
                    <a:pt x="42" y="102"/>
                    <a:pt x="43" y="100"/>
                  </a:cubicBezTo>
                  <a:cubicBezTo>
                    <a:pt x="43" y="100"/>
                    <a:pt x="44" y="101"/>
                    <a:pt x="44" y="101"/>
                  </a:cubicBezTo>
                  <a:cubicBezTo>
                    <a:pt x="44" y="102"/>
                    <a:pt x="45" y="102"/>
                    <a:pt x="45" y="102"/>
                  </a:cubicBezTo>
                  <a:cubicBezTo>
                    <a:pt x="45" y="103"/>
                    <a:pt x="45" y="104"/>
                    <a:pt x="46" y="104"/>
                  </a:cubicBezTo>
                  <a:cubicBezTo>
                    <a:pt x="46" y="104"/>
                    <a:pt x="46" y="103"/>
                    <a:pt x="46" y="103"/>
                  </a:cubicBezTo>
                  <a:cubicBezTo>
                    <a:pt x="48" y="103"/>
                    <a:pt x="47" y="105"/>
                    <a:pt x="49" y="105"/>
                  </a:cubicBezTo>
                  <a:cubicBezTo>
                    <a:pt x="49" y="105"/>
                    <a:pt x="49" y="104"/>
                    <a:pt x="49" y="104"/>
                  </a:cubicBezTo>
                  <a:cubicBezTo>
                    <a:pt x="50" y="104"/>
                    <a:pt x="49" y="105"/>
                    <a:pt x="50" y="105"/>
                  </a:cubicBezTo>
                  <a:cubicBezTo>
                    <a:pt x="50" y="105"/>
                    <a:pt x="50" y="104"/>
                    <a:pt x="51" y="104"/>
                  </a:cubicBezTo>
                  <a:cubicBezTo>
                    <a:pt x="51" y="105"/>
                    <a:pt x="51" y="105"/>
                    <a:pt x="51" y="105"/>
                  </a:cubicBezTo>
                  <a:cubicBezTo>
                    <a:pt x="52" y="106"/>
                    <a:pt x="53" y="106"/>
                    <a:pt x="54" y="107"/>
                  </a:cubicBezTo>
                  <a:cubicBezTo>
                    <a:pt x="53" y="107"/>
                    <a:pt x="54" y="108"/>
                    <a:pt x="54" y="108"/>
                  </a:cubicBezTo>
                  <a:cubicBezTo>
                    <a:pt x="54" y="108"/>
                    <a:pt x="54" y="108"/>
                    <a:pt x="53" y="108"/>
                  </a:cubicBezTo>
                  <a:cubicBezTo>
                    <a:pt x="54" y="108"/>
                    <a:pt x="55" y="110"/>
                    <a:pt x="54" y="110"/>
                  </a:cubicBezTo>
                  <a:cubicBezTo>
                    <a:pt x="55" y="111"/>
                    <a:pt x="55" y="111"/>
                    <a:pt x="55" y="111"/>
                  </a:cubicBezTo>
                  <a:cubicBezTo>
                    <a:pt x="53" y="111"/>
                    <a:pt x="51" y="110"/>
                    <a:pt x="52" y="108"/>
                  </a:cubicBezTo>
                  <a:cubicBezTo>
                    <a:pt x="52" y="108"/>
                    <a:pt x="51" y="107"/>
                    <a:pt x="51" y="107"/>
                  </a:cubicBezTo>
                  <a:cubicBezTo>
                    <a:pt x="51" y="107"/>
                    <a:pt x="51" y="107"/>
                    <a:pt x="50" y="107"/>
                  </a:cubicBezTo>
                  <a:cubicBezTo>
                    <a:pt x="51" y="108"/>
                    <a:pt x="51" y="109"/>
                    <a:pt x="52" y="109"/>
                  </a:cubicBezTo>
                  <a:cubicBezTo>
                    <a:pt x="52" y="110"/>
                    <a:pt x="51" y="110"/>
                    <a:pt x="51" y="110"/>
                  </a:cubicBezTo>
                  <a:cubicBezTo>
                    <a:pt x="51" y="110"/>
                    <a:pt x="50" y="110"/>
                    <a:pt x="49" y="110"/>
                  </a:cubicBezTo>
                  <a:cubicBezTo>
                    <a:pt x="49" y="110"/>
                    <a:pt x="51" y="110"/>
                    <a:pt x="51" y="111"/>
                  </a:cubicBezTo>
                  <a:cubicBezTo>
                    <a:pt x="53" y="111"/>
                    <a:pt x="54" y="113"/>
                    <a:pt x="56" y="113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5"/>
                    <a:pt x="59" y="115"/>
                    <a:pt x="59" y="115"/>
                  </a:cubicBezTo>
                  <a:cubicBezTo>
                    <a:pt x="60" y="116"/>
                    <a:pt x="62" y="116"/>
                    <a:pt x="63" y="116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3" y="117"/>
                    <a:pt x="63" y="117"/>
                    <a:pt x="62" y="118"/>
                  </a:cubicBezTo>
                  <a:close/>
                  <a:moveTo>
                    <a:pt x="65" y="118"/>
                  </a:moveTo>
                  <a:cubicBezTo>
                    <a:pt x="65" y="117"/>
                    <a:pt x="65" y="117"/>
                    <a:pt x="65" y="117"/>
                  </a:cubicBezTo>
                  <a:cubicBezTo>
                    <a:pt x="65" y="117"/>
                    <a:pt x="65" y="117"/>
                    <a:pt x="65" y="117"/>
                  </a:cubicBezTo>
                  <a:cubicBezTo>
                    <a:pt x="65" y="117"/>
                    <a:pt x="65" y="118"/>
                    <a:pt x="65" y="118"/>
                  </a:cubicBezTo>
                  <a:close/>
                  <a:moveTo>
                    <a:pt x="69" y="129"/>
                  </a:moveTo>
                  <a:cubicBezTo>
                    <a:pt x="69" y="129"/>
                    <a:pt x="69" y="129"/>
                    <a:pt x="69" y="129"/>
                  </a:cubicBezTo>
                  <a:cubicBezTo>
                    <a:pt x="69" y="129"/>
                    <a:pt x="68" y="129"/>
                    <a:pt x="68" y="128"/>
                  </a:cubicBezTo>
                  <a:cubicBezTo>
                    <a:pt x="69" y="128"/>
                    <a:pt x="68" y="129"/>
                    <a:pt x="69" y="129"/>
                  </a:cubicBezTo>
                  <a:cubicBezTo>
                    <a:pt x="69" y="129"/>
                    <a:pt x="69" y="129"/>
                    <a:pt x="69" y="129"/>
                  </a:cubicBezTo>
                  <a:close/>
                  <a:moveTo>
                    <a:pt x="68" y="125"/>
                  </a:moveTo>
                  <a:cubicBezTo>
                    <a:pt x="69" y="126"/>
                    <a:pt x="68" y="125"/>
                    <a:pt x="69" y="125"/>
                  </a:cubicBezTo>
                  <a:cubicBezTo>
                    <a:pt x="68" y="125"/>
                    <a:pt x="68" y="125"/>
                    <a:pt x="68" y="125"/>
                  </a:cubicBezTo>
                  <a:cubicBezTo>
                    <a:pt x="68" y="124"/>
                    <a:pt x="69" y="125"/>
                    <a:pt x="69" y="125"/>
                  </a:cubicBezTo>
                  <a:cubicBezTo>
                    <a:pt x="69" y="125"/>
                    <a:pt x="69" y="125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70" y="126"/>
                    <a:pt x="69" y="126"/>
                    <a:pt x="68" y="125"/>
                  </a:cubicBezTo>
                  <a:close/>
                  <a:moveTo>
                    <a:pt x="73" y="128"/>
                  </a:moveTo>
                  <a:cubicBezTo>
                    <a:pt x="72" y="129"/>
                    <a:pt x="70" y="129"/>
                    <a:pt x="69" y="128"/>
                  </a:cubicBezTo>
                  <a:cubicBezTo>
                    <a:pt x="70" y="128"/>
                    <a:pt x="72" y="128"/>
                    <a:pt x="73" y="128"/>
                  </a:cubicBezTo>
                  <a:close/>
                  <a:moveTo>
                    <a:pt x="82" y="113"/>
                  </a:moveTo>
                  <a:cubicBezTo>
                    <a:pt x="82" y="113"/>
                    <a:pt x="81" y="114"/>
                    <a:pt x="81" y="114"/>
                  </a:cubicBezTo>
                  <a:cubicBezTo>
                    <a:pt x="81" y="114"/>
                    <a:pt x="82" y="114"/>
                    <a:pt x="81" y="114"/>
                  </a:cubicBezTo>
                  <a:cubicBezTo>
                    <a:pt x="81" y="115"/>
                    <a:pt x="80" y="115"/>
                    <a:pt x="80" y="115"/>
                  </a:cubicBezTo>
                  <a:cubicBezTo>
                    <a:pt x="79" y="115"/>
                    <a:pt x="78" y="116"/>
                    <a:pt x="77" y="116"/>
                  </a:cubicBezTo>
                  <a:cubicBezTo>
                    <a:pt x="74" y="116"/>
                    <a:pt x="72" y="118"/>
                    <a:pt x="69" y="117"/>
                  </a:cubicBezTo>
                  <a:cubicBezTo>
                    <a:pt x="69" y="117"/>
                    <a:pt x="69" y="117"/>
                    <a:pt x="69" y="117"/>
                  </a:cubicBezTo>
                  <a:cubicBezTo>
                    <a:pt x="68" y="117"/>
                    <a:pt x="68" y="116"/>
                    <a:pt x="68" y="116"/>
                  </a:cubicBezTo>
                  <a:cubicBezTo>
                    <a:pt x="68" y="117"/>
                    <a:pt x="67" y="117"/>
                    <a:pt x="66" y="117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5"/>
                    <a:pt x="63" y="116"/>
                    <a:pt x="62" y="115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0" y="114"/>
                    <a:pt x="59" y="113"/>
                    <a:pt x="59" y="112"/>
                  </a:cubicBezTo>
                  <a:cubicBezTo>
                    <a:pt x="58" y="111"/>
                    <a:pt x="58" y="111"/>
                    <a:pt x="58" y="110"/>
                  </a:cubicBezTo>
                  <a:cubicBezTo>
                    <a:pt x="57" y="110"/>
                    <a:pt x="56" y="109"/>
                    <a:pt x="56" y="108"/>
                  </a:cubicBezTo>
                  <a:cubicBezTo>
                    <a:pt x="57" y="109"/>
                    <a:pt x="58" y="110"/>
                    <a:pt x="60" y="110"/>
                  </a:cubicBezTo>
                  <a:cubicBezTo>
                    <a:pt x="60" y="110"/>
                    <a:pt x="60" y="110"/>
                    <a:pt x="60" y="110"/>
                  </a:cubicBezTo>
                  <a:cubicBezTo>
                    <a:pt x="61" y="110"/>
                    <a:pt x="61" y="111"/>
                    <a:pt x="61" y="111"/>
                  </a:cubicBezTo>
                  <a:cubicBezTo>
                    <a:pt x="62" y="111"/>
                    <a:pt x="62" y="111"/>
                    <a:pt x="63" y="111"/>
                  </a:cubicBezTo>
                  <a:cubicBezTo>
                    <a:pt x="63" y="111"/>
                    <a:pt x="62" y="110"/>
                    <a:pt x="62" y="110"/>
                  </a:cubicBezTo>
                  <a:cubicBezTo>
                    <a:pt x="63" y="109"/>
                    <a:pt x="65" y="110"/>
                    <a:pt x="64" y="110"/>
                  </a:cubicBezTo>
                  <a:cubicBezTo>
                    <a:pt x="65" y="111"/>
                    <a:pt x="66" y="111"/>
                    <a:pt x="67" y="111"/>
                  </a:cubicBezTo>
                  <a:cubicBezTo>
                    <a:pt x="68" y="111"/>
                    <a:pt x="68" y="111"/>
                    <a:pt x="69" y="111"/>
                  </a:cubicBezTo>
                  <a:cubicBezTo>
                    <a:pt x="69" y="110"/>
                    <a:pt x="69" y="110"/>
                    <a:pt x="69" y="109"/>
                  </a:cubicBezTo>
                  <a:cubicBezTo>
                    <a:pt x="71" y="110"/>
                    <a:pt x="72" y="108"/>
                    <a:pt x="75" y="109"/>
                  </a:cubicBezTo>
                  <a:cubicBezTo>
                    <a:pt x="73" y="109"/>
                    <a:pt x="71" y="109"/>
                    <a:pt x="71" y="110"/>
                  </a:cubicBezTo>
                  <a:cubicBezTo>
                    <a:pt x="71" y="110"/>
                    <a:pt x="72" y="110"/>
                    <a:pt x="72" y="110"/>
                  </a:cubicBezTo>
                  <a:cubicBezTo>
                    <a:pt x="73" y="110"/>
                    <a:pt x="73" y="110"/>
                    <a:pt x="73" y="110"/>
                  </a:cubicBezTo>
                  <a:cubicBezTo>
                    <a:pt x="74" y="110"/>
                    <a:pt x="75" y="110"/>
                    <a:pt x="75" y="109"/>
                  </a:cubicBezTo>
                  <a:cubicBezTo>
                    <a:pt x="75" y="110"/>
                    <a:pt x="76" y="109"/>
                    <a:pt x="76" y="109"/>
                  </a:cubicBezTo>
                  <a:cubicBezTo>
                    <a:pt x="76" y="110"/>
                    <a:pt x="76" y="110"/>
                    <a:pt x="76" y="110"/>
                  </a:cubicBezTo>
                  <a:cubicBezTo>
                    <a:pt x="77" y="111"/>
                    <a:pt x="79" y="110"/>
                    <a:pt x="80" y="110"/>
                  </a:cubicBezTo>
                  <a:cubicBezTo>
                    <a:pt x="80" y="110"/>
                    <a:pt x="79" y="110"/>
                    <a:pt x="79" y="111"/>
                  </a:cubicBezTo>
                  <a:cubicBezTo>
                    <a:pt x="79" y="110"/>
                    <a:pt x="78" y="111"/>
                    <a:pt x="78" y="111"/>
                  </a:cubicBezTo>
                  <a:cubicBezTo>
                    <a:pt x="76" y="111"/>
                    <a:pt x="75" y="111"/>
                    <a:pt x="74" y="112"/>
                  </a:cubicBezTo>
                  <a:cubicBezTo>
                    <a:pt x="73" y="111"/>
                    <a:pt x="72" y="112"/>
                    <a:pt x="72" y="112"/>
                  </a:cubicBezTo>
                  <a:cubicBezTo>
                    <a:pt x="71" y="112"/>
                    <a:pt x="71" y="113"/>
                    <a:pt x="71" y="113"/>
                  </a:cubicBezTo>
                  <a:cubicBezTo>
                    <a:pt x="70" y="112"/>
                    <a:pt x="68" y="112"/>
                    <a:pt x="67" y="113"/>
                  </a:cubicBezTo>
                  <a:cubicBezTo>
                    <a:pt x="66" y="113"/>
                    <a:pt x="65" y="112"/>
                    <a:pt x="65" y="113"/>
                  </a:cubicBezTo>
                  <a:cubicBezTo>
                    <a:pt x="65" y="113"/>
                    <a:pt x="65" y="113"/>
                    <a:pt x="66" y="113"/>
                  </a:cubicBezTo>
                  <a:cubicBezTo>
                    <a:pt x="66" y="114"/>
                    <a:pt x="66" y="114"/>
                    <a:pt x="66" y="114"/>
                  </a:cubicBezTo>
                  <a:cubicBezTo>
                    <a:pt x="66" y="114"/>
                    <a:pt x="66" y="114"/>
                    <a:pt x="66" y="114"/>
                  </a:cubicBezTo>
                  <a:cubicBezTo>
                    <a:pt x="66" y="114"/>
                    <a:pt x="66" y="114"/>
                    <a:pt x="66" y="115"/>
                  </a:cubicBezTo>
                  <a:cubicBezTo>
                    <a:pt x="66" y="114"/>
                    <a:pt x="65" y="114"/>
                    <a:pt x="64" y="114"/>
                  </a:cubicBezTo>
                  <a:cubicBezTo>
                    <a:pt x="64" y="114"/>
                    <a:pt x="63" y="114"/>
                    <a:pt x="63" y="114"/>
                  </a:cubicBezTo>
                  <a:cubicBezTo>
                    <a:pt x="62" y="114"/>
                    <a:pt x="63" y="113"/>
                    <a:pt x="62" y="113"/>
                  </a:cubicBezTo>
                  <a:cubicBezTo>
                    <a:pt x="62" y="113"/>
                    <a:pt x="62" y="114"/>
                    <a:pt x="62" y="113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3" y="114"/>
                    <a:pt x="63" y="115"/>
                  </a:cubicBezTo>
                  <a:cubicBezTo>
                    <a:pt x="65" y="114"/>
                    <a:pt x="65" y="115"/>
                    <a:pt x="66" y="115"/>
                  </a:cubicBezTo>
                  <a:cubicBezTo>
                    <a:pt x="68" y="116"/>
                    <a:pt x="71" y="116"/>
                    <a:pt x="73" y="115"/>
                  </a:cubicBezTo>
                  <a:cubicBezTo>
                    <a:pt x="74" y="115"/>
                    <a:pt x="74" y="116"/>
                    <a:pt x="74" y="116"/>
                  </a:cubicBezTo>
                  <a:cubicBezTo>
                    <a:pt x="75" y="115"/>
                    <a:pt x="76" y="115"/>
                    <a:pt x="77" y="115"/>
                  </a:cubicBezTo>
                  <a:cubicBezTo>
                    <a:pt x="78" y="114"/>
                    <a:pt x="77" y="112"/>
                    <a:pt x="79" y="112"/>
                  </a:cubicBezTo>
                  <a:cubicBezTo>
                    <a:pt x="79" y="112"/>
                    <a:pt x="79" y="111"/>
                    <a:pt x="79" y="111"/>
                  </a:cubicBezTo>
                  <a:cubicBezTo>
                    <a:pt x="80" y="111"/>
                    <a:pt x="80" y="111"/>
                    <a:pt x="81" y="111"/>
                  </a:cubicBezTo>
                  <a:cubicBezTo>
                    <a:pt x="81" y="110"/>
                    <a:pt x="83" y="110"/>
                    <a:pt x="83" y="110"/>
                  </a:cubicBezTo>
                  <a:cubicBezTo>
                    <a:pt x="83" y="110"/>
                    <a:pt x="83" y="110"/>
                    <a:pt x="83" y="111"/>
                  </a:cubicBezTo>
                  <a:cubicBezTo>
                    <a:pt x="83" y="111"/>
                    <a:pt x="83" y="111"/>
                    <a:pt x="83" y="111"/>
                  </a:cubicBezTo>
                  <a:cubicBezTo>
                    <a:pt x="83" y="111"/>
                    <a:pt x="83" y="112"/>
                    <a:pt x="83" y="112"/>
                  </a:cubicBezTo>
                  <a:cubicBezTo>
                    <a:pt x="83" y="113"/>
                    <a:pt x="84" y="112"/>
                    <a:pt x="84" y="112"/>
                  </a:cubicBezTo>
                  <a:cubicBezTo>
                    <a:pt x="84" y="112"/>
                    <a:pt x="83" y="114"/>
                    <a:pt x="82" y="113"/>
                  </a:cubicBezTo>
                  <a:close/>
                  <a:moveTo>
                    <a:pt x="71" y="115"/>
                  </a:moveTo>
                  <a:cubicBezTo>
                    <a:pt x="71" y="115"/>
                    <a:pt x="69" y="115"/>
                    <a:pt x="70" y="114"/>
                  </a:cubicBezTo>
                  <a:cubicBezTo>
                    <a:pt x="70" y="114"/>
                    <a:pt x="72" y="114"/>
                    <a:pt x="71" y="115"/>
                  </a:cubicBezTo>
                  <a:close/>
                  <a:moveTo>
                    <a:pt x="69" y="112"/>
                  </a:moveTo>
                  <a:cubicBezTo>
                    <a:pt x="69" y="113"/>
                    <a:pt x="69" y="113"/>
                    <a:pt x="69" y="113"/>
                  </a:cubicBezTo>
                  <a:cubicBezTo>
                    <a:pt x="69" y="113"/>
                    <a:pt x="69" y="112"/>
                    <a:pt x="69" y="112"/>
                  </a:cubicBezTo>
                  <a:cubicBezTo>
                    <a:pt x="69" y="112"/>
                    <a:pt x="69" y="112"/>
                    <a:pt x="69" y="112"/>
                  </a:cubicBezTo>
                  <a:close/>
                  <a:moveTo>
                    <a:pt x="68" y="114"/>
                  </a:moveTo>
                  <a:cubicBezTo>
                    <a:pt x="68" y="115"/>
                    <a:pt x="67" y="115"/>
                    <a:pt x="67" y="114"/>
                  </a:cubicBezTo>
                  <a:cubicBezTo>
                    <a:pt x="68" y="114"/>
                    <a:pt x="68" y="114"/>
                    <a:pt x="68" y="114"/>
                  </a:cubicBezTo>
                  <a:close/>
                  <a:moveTo>
                    <a:pt x="85" y="112"/>
                  </a:moveTo>
                  <a:cubicBezTo>
                    <a:pt x="85" y="112"/>
                    <a:pt x="85" y="112"/>
                    <a:pt x="84" y="112"/>
                  </a:cubicBezTo>
                  <a:cubicBezTo>
                    <a:pt x="85" y="111"/>
                    <a:pt x="85" y="112"/>
                    <a:pt x="85" y="111"/>
                  </a:cubicBezTo>
                  <a:cubicBezTo>
                    <a:pt x="85" y="112"/>
                    <a:pt x="85" y="112"/>
                    <a:pt x="85" y="112"/>
                  </a:cubicBezTo>
                  <a:close/>
                  <a:moveTo>
                    <a:pt x="87" y="107"/>
                  </a:moveTo>
                  <a:cubicBezTo>
                    <a:pt x="87" y="108"/>
                    <a:pt x="85" y="108"/>
                    <a:pt x="85" y="109"/>
                  </a:cubicBezTo>
                  <a:cubicBezTo>
                    <a:pt x="85" y="109"/>
                    <a:pt x="84" y="109"/>
                    <a:pt x="85" y="109"/>
                  </a:cubicBezTo>
                  <a:cubicBezTo>
                    <a:pt x="84" y="109"/>
                    <a:pt x="84" y="109"/>
                    <a:pt x="84" y="110"/>
                  </a:cubicBezTo>
                  <a:cubicBezTo>
                    <a:pt x="84" y="110"/>
                    <a:pt x="83" y="110"/>
                    <a:pt x="84" y="109"/>
                  </a:cubicBezTo>
                  <a:cubicBezTo>
                    <a:pt x="84" y="109"/>
                    <a:pt x="83" y="110"/>
                    <a:pt x="83" y="110"/>
                  </a:cubicBezTo>
                  <a:cubicBezTo>
                    <a:pt x="83" y="108"/>
                    <a:pt x="85" y="109"/>
                    <a:pt x="85" y="107"/>
                  </a:cubicBezTo>
                  <a:cubicBezTo>
                    <a:pt x="85" y="107"/>
                    <a:pt x="86" y="107"/>
                    <a:pt x="87" y="107"/>
                  </a:cubicBezTo>
                  <a:cubicBezTo>
                    <a:pt x="87" y="106"/>
                    <a:pt x="87" y="106"/>
                    <a:pt x="88" y="106"/>
                  </a:cubicBezTo>
                  <a:cubicBezTo>
                    <a:pt x="88" y="106"/>
                    <a:pt x="88" y="106"/>
                    <a:pt x="88" y="106"/>
                  </a:cubicBezTo>
                  <a:cubicBezTo>
                    <a:pt x="88" y="107"/>
                    <a:pt x="88" y="108"/>
                    <a:pt x="87" y="107"/>
                  </a:cubicBezTo>
                  <a:close/>
                  <a:moveTo>
                    <a:pt x="88" y="106"/>
                  </a:moveTo>
                  <a:cubicBezTo>
                    <a:pt x="88" y="105"/>
                    <a:pt x="89" y="105"/>
                    <a:pt x="90" y="106"/>
                  </a:cubicBezTo>
                  <a:cubicBezTo>
                    <a:pt x="89" y="106"/>
                    <a:pt x="89" y="106"/>
                    <a:pt x="88" y="106"/>
                  </a:cubicBezTo>
                  <a:close/>
                  <a:moveTo>
                    <a:pt x="90" y="105"/>
                  </a:moveTo>
                  <a:cubicBezTo>
                    <a:pt x="90" y="105"/>
                    <a:pt x="90" y="105"/>
                    <a:pt x="90" y="105"/>
                  </a:cubicBezTo>
                  <a:cubicBezTo>
                    <a:pt x="90" y="104"/>
                    <a:pt x="91" y="104"/>
                    <a:pt x="91" y="104"/>
                  </a:cubicBezTo>
                  <a:cubicBezTo>
                    <a:pt x="91" y="104"/>
                    <a:pt x="91" y="104"/>
                    <a:pt x="90" y="105"/>
                  </a:cubicBezTo>
                  <a:close/>
                  <a:moveTo>
                    <a:pt x="92" y="94"/>
                  </a:moveTo>
                  <a:cubicBezTo>
                    <a:pt x="92" y="95"/>
                    <a:pt x="92" y="96"/>
                    <a:pt x="91" y="96"/>
                  </a:cubicBezTo>
                  <a:cubicBezTo>
                    <a:pt x="91" y="96"/>
                    <a:pt x="91" y="96"/>
                    <a:pt x="92" y="96"/>
                  </a:cubicBezTo>
                  <a:cubicBezTo>
                    <a:pt x="91" y="97"/>
                    <a:pt x="91" y="99"/>
                    <a:pt x="90" y="99"/>
                  </a:cubicBezTo>
                  <a:cubicBezTo>
                    <a:pt x="90" y="98"/>
                    <a:pt x="90" y="97"/>
                    <a:pt x="91" y="96"/>
                  </a:cubicBezTo>
                  <a:cubicBezTo>
                    <a:pt x="91" y="96"/>
                    <a:pt x="91" y="96"/>
                    <a:pt x="90" y="95"/>
                  </a:cubicBezTo>
                  <a:cubicBezTo>
                    <a:pt x="91" y="95"/>
                    <a:pt x="91" y="94"/>
                    <a:pt x="92" y="93"/>
                  </a:cubicBezTo>
                  <a:cubicBezTo>
                    <a:pt x="91" y="92"/>
                    <a:pt x="92" y="92"/>
                    <a:pt x="91" y="91"/>
                  </a:cubicBezTo>
                  <a:cubicBezTo>
                    <a:pt x="90" y="92"/>
                    <a:pt x="90" y="93"/>
                    <a:pt x="90" y="95"/>
                  </a:cubicBezTo>
                  <a:cubicBezTo>
                    <a:pt x="89" y="95"/>
                    <a:pt x="89" y="96"/>
                    <a:pt x="89" y="96"/>
                  </a:cubicBezTo>
                  <a:cubicBezTo>
                    <a:pt x="89" y="96"/>
                    <a:pt x="89" y="97"/>
                    <a:pt x="89" y="97"/>
                  </a:cubicBezTo>
                  <a:cubicBezTo>
                    <a:pt x="89" y="98"/>
                    <a:pt x="88" y="99"/>
                    <a:pt x="89" y="100"/>
                  </a:cubicBezTo>
                  <a:cubicBezTo>
                    <a:pt x="88" y="100"/>
                    <a:pt x="88" y="100"/>
                    <a:pt x="88" y="100"/>
                  </a:cubicBezTo>
                  <a:cubicBezTo>
                    <a:pt x="88" y="100"/>
                    <a:pt x="87" y="99"/>
                    <a:pt x="87" y="99"/>
                  </a:cubicBezTo>
                  <a:cubicBezTo>
                    <a:pt x="87" y="99"/>
                    <a:pt x="87" y="100"/>
                    <a:pt x="87" y="100"/>
                  </a:cubicBezTo>
                  <a:cubicBezTo>
                    <a:pt x="87" y="100"/>
                    <a:pt x="87" y="101"/>
                    <a:pt x="86" y="101"/>
                  </a:cubicBezTo>
                  <a:cubicBezTo>
                    <a:pt x="86" y="101"/>
                    <a:pt x="87" y="101"/>
                    <a:pt x="87" y="101"/>
                  </a:cubicBezTo>
                  <a:cubicBezTo>
                    <a:pt x="87" y="102"/>
                    <a:pt x="86" y="102"/>
                    <a:pt x="86" y="102"/>
                  </a:cubicBezTo>
                  <a:cubicBezTo>
                    <a:pt x="86" y="101"/>
                    <a:pt x="86" y="100"/>
                    <a:pt x="85" y="100"/>
                  </a:cubicBezTo>
                  <a:cubicBezTo>
                    <a:pt x="86" y="99"/>
                    <a:pt x="87" y="99"/>
                    <a:pt x="87" y="97"/>
                  </a:cubicBezTo>
                  <a:cubicBezTo>
                    <a:pt x="87" y="97"/>
                    <a:pt x="87" y="97"/>
                    <a:pt x="88" y="97"/>
                  </a:cubicBezTo>
                  <a:cubicBezTo>
                    <a:pt x="88" y="97"/>
                    <a:pt x="88" y="97"/>
                    <a:pt x="88" y="98"/>
                  </a:cubicBezTo>
                  <a:cubicBezTo>
                    <a:pt x="88" y="97"/>
                    <a:pt x="88" y="96"/>
                    <a:pt x="88" y="96"/>
                  </a:cubicBezTo>
                  <a:cubicBezTo>
                    <a:pt x="89" y="95"/>
                    <a:pt x="88" y="94"/>
                    <a:pt x="88" y="93"/>
                  </a:cubicBezTo>
                  <a:cubicBezTo>
                    <a:pt x="89" y="91"/>
                    <a:pt x="91" y="91"/>
                    <a:pt x="91" y="89"/>
                  </a:cubicBezTo>
                  <a:cubicBezTo>
                    <a:pt x="91" y="89"/>
                    <a:pt x="92" y="89"/>
                    <a:pt x="92" y="89"/>
                  </a:cubicBezTo>
                  <a:cubicBezTo>
                    <a:pt x="92" y="89"/>
                    <a:pt x="92" y="90"/>
                    <a:pt x="92" y="90"/>
                  </a:cubicBezTo>
                  <a:cubicBezTo>
                    <a:pt x="92" y="90"/>
                    <a:pt x="93" y="90"/>
                    <a:pt x="93" y="89"/>
                  </a:cubicBezTo>
                  <a:cubicBezTo>
                    <a:pt x="93" y="90"/>
                    <a:pt x="93" y="92"/>
                    <a:pt x="92" y="92"/>
                  </a:cubicBezTo>
                  <a:cubicBezTo>
                    <a:pt x="92" y="92"/>
                    <a:pt x="92" y="92"/>
                    <a:pt x="92" y="92"/>
                  </a:cubicBezTo>
                  <a:cubicBezTo>
                    <a:pt x="93" y="92"/>
                    <a:pt x="93" y="92"/>
                    <a:pt x="93" y="92"/>
                  </a:cubicBezTo>
                  <a:cubicBezTo>
                    <a:pt x="94" y="93"/>
                    <a:pt x="93" y="93"/>
                    <a:pt x="93" y="94"/>
                  </a:cubicBezTo>
                  <a:cubicBezTo>
                    <a:pt x="93" y="94"/>
                    <a:pt x="92" y="94"/>
                    <a:pt x="92" y="94"/>
                  </a:cubicBezTo>
                  <a:close/>
                  <a:moveTo>
                    <a:pt x="93" y="96"/>
                  </a:moveTo>
                  <a:cubicBezTo>
                    <a:pt x="93" y="95"/>
                    <a:pt x="93" y="95"/>
                    <a:pt x="93" y="95"/>
                  </a:cubicBezTo>
                  <a:cubicBezTo>
                    <a:pt x="93" y="95"/>
                    <a:pt x="93" y="95"/>
                    <a:pt x="94" y="95"/>
                  </a:cubicBezTo>
                  <a:cubicBezTo>
                    <a:pt x="94" y="94"/>
                    <a:pt x="93" y="95"/>
                    <a:pt x="94" y="95"/>
                  </a:cubicBezTo>
                  <a:cubicBezTo>
                    <a:pt x="93" y="95"/>
                    <a:pt x="93" y="96"/>
                    <a:pt x="93" y="96"/>
                  </a:cubicBezTo>
                  <a:close/>
                  <a:moveTo>
                    <a:pt x="94" y="86"/>
                  </a:moveTo>
                  <a:cubicBezTo>
                    <a:pt x="93" y="85"/>
                    <a:pt x="94" y="85"/>
                    <a:pt x="94" y="85"/>
                  </a:cubicBezTo>
                  <a:cubicBezTo>
                    <a:pt x="94" y="85"/>
                    <a:pt x="94" y="85"/>
                    <a:pt x="94" y="84"/>
                  </a:cubicBezTo>
                  <a:cubicBezTo>
                    <a:pt x="94" y="84"/>
                    <a:pt x="94" y="85"/>
                    <a:pt x="94" y="85"/>
                  </a:cubicBezTo>
                  <a:cubicBezTo>
                    <a:pt x="94" y="85"/>
                    <a:pt x="94" y="85"/>
                    <a:pt x="94" y="85"/>
                  </a:cubicBezTo>
                  <a:cubicBezTo>
                    <a:pt x="94" y="85"/>
                    <a:pt x="94" y="85"/>
                    <a:pt x="94" y="85"/>
                  </a:cubicBezTo>
                  <a:cubicBezTo>
                    <a:pt x="95" y="85"/>
                    <a:pt x="94" y="85"/>
                    <a:pt x="94" y="85"/>
                  </a:cubicBezTo>
                  <a:cubicBezTo>
                    <a:pt x="94" y="85"/>
                    <a:pt x="94" y="85"/>
                    <a:pt x="94" y="86"/>
                  </a:cubicBezTo>
                  <a:cubicBezTo>
                    <a:pt x="94" y="86"/>
                    <a:pt x="95" y="85"/>
                    <a:pt x="94" y="86"/>
                  </a:cubicBezTo>
                  <a:cubicBezTo>
                    <a:pt x="94" y="86"/>
                    <a:pt x="94" y="86"/>
                    <a:pt x="94" y="86"/>
                  </a:cubicBezTo>
                  <a:close/>
                  <a:moveTo>
                    <a:pt x="94" y="91"/>
                  </a:moveTo>
                  <a:cubicBezTo>
                    <a:pt x="94" y="91"/>
                    <a:pt x="94" y="91"/>
                    <a:pt x="94" y="91"/>
                  </a:cubicBezTo>
                  <a:cubicBezTo>
                    <a:pt x="94" y="91"/>
                    <a:pt x="94" y="92"/>
                    <a:pt x="94" y="92"/>
                  </a:cubicBezTo>
                  <a:cubicBezTo>
                    <a:pt x="94" y="92"/>
                    <a:pt x="94" y="91"/>
                    <a:pt x="94" y="91"/>
                  </a:cubicBezTo>
                  <a:close/>
                  <a:moveTo>
                    <a:pt x="94" y="97"/>
                  </a:moveTo>
                  <a:cubicBezTo>
                    <a:pt x="95" y="97"/>
                    <a:pt x="95" y="97"/>
                    <a:pt x="94" y="98"/>
                  </a:cubicBezTo>
                  <a:cubicBezTo>
                    <a:pt x="94" y="98"/>
                    <a:pt x="94" y="97"/>
                    <a:pt x="94" y="97"/>
                  </a:cubicBezTo>
                  <a:close/>
                  <a:moveTo>
                    <a:pt x="95" y="104"/>
                  </a:moveTo>
                  <a:cubicBezTo>
                    <a:pt x="96" y="104"/>
                    <a:pt x="95" y="105"/>
                    <a:pt x="95" y="105"/>
                  </a:cubicBezTo>
                  <a:cubicBezTo>
                    <a:pt x="95" y="105"/>
                    <a:pt x="95" y="105"/>
                    <a:pt x="95" y="105"/>
                  </a:cubicBezTo>
                  <a:cubicBezTo>
                    <a:pt x="95" y="105"/>
                    <a:pt x="95" y="104"/>
                    <a:pt x="94" y="104"/>
                  </a:cubicBezTo>
                  <a:cubicBezTo>
                    <a:pt x="94" y="103"/>
                    <a:pt x="95" y="102"/>
                    <a:pt x="97" y="102"/>
                  </a:cubicBezTo>
                  <a:cubicBezTo>
                    <a:pt x="97" y="104"/>
                    <a:pt x="96" y="104"/>
                    <a:pt x="95" y="104"/>
                  </a:cubicBezTo>
                  <a:close/>
                  <a:moveTo>
                    <a:pt x="97" y="102"/>
                  </a:moveTo>
                  <a:cubicBezTo>
                    <a:pt x="95" y="102"/>
                    <a:pt x="97" y="100"/>
                    <a:pt x="97" y="98"/>
                  </a:cubicBezTo>
                  <a:cubicBezTo>
                    <a:pt x="98" y="98"/>
                    <a:pt x="97" y="97"/>
                    <a:pt x="98" y="97"/>
                  </a:cubicBezTo>
                  <a:cubicBezTo>
                    <a:pt x="98" y="97"/>
                    <a:pt x="98" y="98"/>
                    <a:pt x="98" y="98"/>
                  </a:cubicBezTo>
                  <a:cubicBezTo>
                    <a:pt x="99" y="98"/>
                    <a:pt x="99" y="97"/>
                    <a:pt x="99" y="97"/>
                  </a:cubicBezTo>
                  <a:cubicBezTo>
                    <a:pt x="99" y="97"/>
                    <a:pt x="99" y="97"/>
                    <a:pt x="100" y="97"/>
                  </a:cubicBezTo>
                  <a:cubicBezTo>
                    <a:pt x="99" y="98"/>
                    <a:pt x="98" y="99"/>
                    <a:pt x="98" y="100"/>
                  </a:cubicBezTo>
                  <a:cubicBezTo>
                    <a:pt x="97" y="100"/>
                    <a:pt x="97" y="101"/>
                    <a:pt x="97" y="102"/>
                  </a:cubicBezTo>
                  <a:close/>
                  <a:moveTo>
                    <a:pt x="98" y="108"/>
                  </a:moveTo>
                  <a:cubicBezTo>
                    <a:pt x="98" y="108"/>
                    <a:pt x="98" y="108"/>
                    <a:pt x="98" y="107"/>
                  </a:cubicBezTo>
                  <a:cubicBezTo>
                    <a:pt x="98" y="107"/>
                    <a:pt x="98" y="107"/>
                    <a:pt x="98" y="107"/>
                  </a:cubicBezTo>
                  <a:cubicBezTo>
                    <a:pt x="98" y="107"/>
                    <a:pt x="98" y="108"/>
                    <a:pt x="98" y="108"/>
                  </a:cubicBezTo>
                  <a:close/>
                  <a:moveTo>
                    <a:pt x="101" y="107"/>
                  </a:moveTo>
                  <a:cubicBezTo>
                    <a:pt x="101" y="107"/>
                    <a:pt x="101" y="107"/>
                    <a:pt x="101" y="107"/>
                  </a:cubicBezTo>
                  <a:cubicBezTo>
                    <a:pt x="101" y="106"/>
                    <a:pt x="101" y="106"/>
                    <a:pt x="101" y="106"/>
                  </a:cubicBezTo>
                  <a:cubicBezTo>
                    <a:pt x="102" y="107"/>
                    <a:pt x="102" y="107"/>
                    <a:pt x="101" y="107"/>
                  </a:cubicBezTo>
                  <a:close/>
                  <a:moveTo>
                    <a:pt x="100" y="104"/>
                  </a:moveTo>
                  <a:cubicBezTo>
                    <a:pt x="99" y="105"/>
                    <a:pt x="99" y="105"/>
                    <a:pt x="99" y="106"/>
                  </a:cubicBezTo>
                  <a:cubicBezTo>
                    <a:pt x="98" y="106"/>
                    <a:pt x="98" y="106"/>
                    <a:pt x="98" y="106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9" y="104"/>
                    <a:pt x="99" y="103"/>
                  </a:cubicBezTo>
                  <a:cubicBezTo>
                    <a:pt x="99" y="103"/>
                    <a:pt x="98" y="103"/>
                    <a:pt x="98" y="103"/>
                  </a:cubicBezTo>
                  <a:cubicBezTo>
                    <a:pt x="99" y="102"/>
                    <a:pt x="99" y="101"/>
                    <a:pt x="99" y="100"/>
                  </a:cubicBezTo>
                  <a:cubicBezTo>
                    <a:pt x="99" y="99"/>
                    <a:pt x="100" y="98"/>
                    <a:pt x="101" y="97"/>
                  </a:cubicBezTo>
                  <a:cubicBezTo>
                    <a:pt x="100" y="97"/>
                    <a:pt x="101" y="96"/>
                    <a:pt x="101" y="95"/>
                  </a:cubicBezTo>
                  <a:cubicBezTo>
                    <a:pt x="101" y="96"/>
                    <a:pt x="101" y="96"/>
                    <a:pt x="102" y="96"/>
                  </a:cubicBezTo>
                  <a:cubicBezTo>
                    <a:pt x="102" y="96"/>
                    <a:pt x="102" y="95"/>
                    <a:pt x="102" y="95"/>
                  </a:cubicBezTo>
                  <a:cubicBezTo>
                    <a:pt x="102" y="95"/>
                    <a:pt x="102" y="95"/>
                    <a:pt x="102" y="95"/>
                  </a:cubicBezTo>
                  <a:cubicBezTo>
                    <a:pt x="102" y="94"/>
                    <a:pt x="102" y="93"/>
                    <a:pt x="103" y="92"/>
                  </a:cubicBezTo>
                  <a:cubicBezTo>
                    <a:pt x="103" y="93"/>
                    <a:pt x="103" y="93"/>
                    <a:pt x="103" y="94"/>
                  </a:cubicBezTo>
                  <a:cubicBezTo>
                    <a:pt x="103" y="94"/>
                    <a:pt x="103" y="95"/>
                    <a:pt x="103" y="95"/>
                  </a:cubicBezTo>
                  <a:cubicBezTo>
                    <a:pt x="103" y="96"/>
                    <a:pt x="104" y="96"/>
                    <a:pt x="103" y="97"/>
                  </a:cubicBezTo>
                  <a:cubicBezTo>
                    <a:pt x="104" y="97"/>
                    <a:pt x="104" y="97"/>
                    <a:pt x="104" y="97"/>
                  </a:cubicBezTo>
                  <a:cubicBezTo>
                    <a:pt x="104" y="98"/>
                    <a:pt x="104" y="98"/>
                    <a:pt x="103" y="98"/>
                  </a:cubicBezTo>
                  <a:cubicBezTo>
                    <a:pt x="103" y="99"/>
                    <a:pt x="104" y="99"/>
                    <a:pt x="104" y="99"/>
                  </a:cubicBezTo>
                  <a:cubicBezTo>
                    <a:pt x="104" y="99"/>
                    <a:pt x="104" y="99"/>
                    <a:pt x="104" y="99"/>
                  </a:cubicBezTo>
                  <a:cubicBezTo>
                    <a:pt x="102" y="101"/>
                    <a:pt x="102" y="103"/>
                    <a:pt x="100" y="104"/>
                  </a:cubicBezTo>
                  <a:close/>
                  <a:moveTo>
                    <a:pt x="107" y="103"/>
                  </a:moveTo>
                  <a:cubicBezTo>
                    <a:pt x="106" y="103"/>
                    <a:pt x="106" y="103"/>
                    <a:pt x="105" y="103"/>
                  </a:cubicBezTo>
                  <a:cubicBezTo>
                    <a:pt x="105" y="103"/>
                    <a:pt x="105" y="104"/>
                    <a:pt x="105" y="104"/>
                  </a:cubicBezTo>
                  <a:cubicBezTo>
                    <a:pt x="106" y="104"/>
                    <a:pt x="106" y="103"/>
                    <a:pt x="106" y="103"/>
                  </a:cubicBezTo>
                  <a:cubicBezTo>
                    <a:pt x="107" y="104"/>
                    <a:pt x="106" y="104"/>
                    <a:pt x="106" y="105"/>
                  </a:cubicBezTo>
                  <a:cubicBezTo>
                    <a:pt x="105" y="104"/>
                    <a:pt x="104" y="106"/>
                    <a:pt x="103" y="105"/>
                  </a:cubicBezTo>
                  <a:cubicBezTo>
                    <a:pt x="104" y="103"/>
                    <a:pt x="104" y="102"/>
                    <a:pt x="105" y="100"/>
                  </a:cubicBezTo>
                  <a:cubicBezTo>
                    <a:pt x="105" y="99"/>
                    <a:pt x="105" y="99"/>
                    <a:pt x="106" y="98"/>
                  </a:cubicBezTo>
                  <a:cubicBezTo>
                    <a:pt x="105" y="97"/>
                    <a:pt x="107" y="96"/>
                    <a:pt x="106" y="96"/>
                  </a:cubicBezTo>
                  <a:cubicBezTo>
                    <a:pt x="105" y="95"/>
                    <a:pt x="105" y="96"/>
                    <a:pt x="105" y="96"/>
                  </a:cubicBezTo>
                  <a:cubicBezTo>
                    <a:pt x="105" y="95"/>
                    <a:pt x="105" y="95"/>
                    <a:pt x="105" y="95"/>
                  </a:cubicBezTo>
                  <a:cubicBezTo>
                    <a:pt x="106" y="95"/>
                    <a:pt x="106" y="94"/>
                    <a:pt x="107" y="95"/>
                  </a:cubicBezTo>
                  <a:cubicBezTo>
                    <a:pt x="107" y="95"/>
                    <a:pt x="107" y="95"/>
                    <a:pt x="107" y="96"/>
                  </a:cubicBezTo>
                  <a:cubicBezTo>
                    <a:pt x="108" y="96"/>
                    <a:pt x="107" y="95"/>
                    <a:pt x="108" y="95"/>
                  </a:cubicBezTo>
                  <a:cubicBezTo>
                    <a:pt x="109" y="97"/>
                    <a:pt x="106" y="98"/>
                    <a:pt x="107" y="99"/>
                  </a:cubicBezTo>
                  <a:cubicBezTo>
                    <a:pt x="107" y="100"/>
                    <a:pt x="107" y="100"/>
                    <a:pt x="107" y="100"/>
                  </a:cubicBezTo>
                  <a:cubicBezTo>
                    <a:pt x="107" y="100"/>
                    <a:pt x="107" y="100"/>
                    <a:pt x="107" y="100"/>
                  </a:cubicBezTo>
                  <a:cubicBezTo>
                    <a:pt x="107" y="100"/>
                    <a:pt x="107" y="101"/>
                    <a:pt x="107" y="101"/>
                  </a:cubicBezTo>
                  <a:cubicBezTo>
                    <a:pt x="107" y="101"/>
                    <a:pt x="106" y="102"/>
                    <a:pt x="107" y="102"/>
                  </a:cubicBezTo>
                  <a:cubicBezTo>
                    <a:pt x="107" y="102"/>
                    <a:pt x="107" y="101"/>
                    <a:pt x="107" y="101"/>
                  </a:cubicBezTo>
                  <a:cubicBezTo>
                    <a:pt x="108" y="101"/>
                    <a:pt x="108" y="101"/>
                    <a:pt x="108" y="101"/>
                  </a:cubicBezTo>
                  <a:cubicBezTo>
                    <a:pt x="108" y="102"/>
                    <a:pt x="107" y="103"/>
                    <a:pt x="107" y="103"/>
                  </a:cubicBezTo>
                  <a:close/>
                  <a:moveTo>
                    <a:pt x="108" y="105"/>
                  </a:moveTo>
                  <a:cubicBezTo>
                    <a:pt x="108" y="105"/>
                    <a:pt x="108" y="105"/>
                    <a:pt x="108" y="105"/>
                  </a:cubicBezTo>
                  <a:cubicBezTo>
                    <a:pt x="107" y="104"/>
                    <a:pt x="108" y="104"/>
                    <a:pt x="109" y="104"/>
                  </a:cubicBezTo>
                  <a:cubicBezTo>
                    <a:pt x="109" y="103"/>
                    <a:pt x="109" y="103"/>
                    <a:pt x="109" y="102"/>
                  </a:cubicBezTo>
                  <a:cubicBezTo>
                    <a:pt x="109" y="102"/>
                    <a:pt x="109" y="103"/>
                    <a:pt x="108" y="103"/>
                  </a:cubicBezTo>
                  <a:cubicBezTo>
                    <a:pt x="108" y="102"/>
                    <a:pt x="108" y="102"/>
                    <a:pt x="109" y="102"/>
                  </a:cubicBezTo>
                  <a:cubicBezTo>
                    <a:pt x="109" y="102"/>
                    <a:pt x="108" y="102"/>
                    <a:pt x="108" y="102"/>
                  </a:cubicBezTo>
                  <a:cubicBezTo>
                    <a:pt x="108" y="101"/>
                    <a:pt x="109" y="101"/>
                    <a:pt x="109" y="101"/>
                  </a:cubicBezTo>
                  <a:cubicBezTo>
                    <a:pt x="109" y="101"/>
                    <a:pt x="108" y="101"/>
                    <a:pt x="108" y="100"/>
                  </a:cubicBezTo>
                  <a:cubicBezTo>
                    <a:pt x="108" y="100"/>
                    <a:pt x="109" y="100"/>
                    <a:pt x="109" y="99"/>
                  </a:cubicBezTo>
                  <a:cubicBezTo>
                    <a:pt x="110" y="100"/>
                    <a:pt x="110" y="100"/>
                    <a:pt x="111" y="101"/>
                  </a:cubicBezTo>
                  <a:cubicBezTo>
                    <a:pt x="110" y="101"/>
                    <a:pt x="111" y="101"/>
                    <a:pt x="111" y="102"/>
                  </a:cubicBezTo>
                  <a:cubicBezTo>
                    <a:pt x="110" y="102"/>
                    <a:pt x="110" y="102"/>
                    <a:pt x="109" y="101"/>
                  </a:cubicBezTo>
                  <a:cubicBezTo>
                    <a:pt x="109" y="102"/>
                    <a:pt x="109" y="102"/>
                    <a:pt x="109" y="102"/>
                  </a:cubicBezTo>
                  <a:cubicBezTo>
                    <a:pt x="109" y="102"/>
                    <a:pt x="109" y="102"/>
                    <a:pt x="110" y="102"/>
                  </a:cubicBezTo>
                  <a:cubicBezTo>
                    <a:pt x="110" y="103"/>
                    <a:pt x="110" y="103"/>
                    <a:pt x="110" y="104"/>
                  </a:cubicBezTo>
                  <a:cubicBezTo>
                    <a:pt x="110" y="104"/>
                    <a:pt x="110" y="103"/>
                    <a:pt x="110" y="103"/>
                  </a:cubicBezTo>
                  <a:cubicBezTo>
                    <a:pt x="110" y="103"/>
                    <a:pt x="111" y="103"/>
                    <a:pt x="111" y="102"/>
                  </a:cubicBezTo>
                  <a:cubicBezTo>
                    <a:pt x="111" y="104"/>
                    <a:pt x="110" y="105"/>
                    <a:pt x="110" y="106"/>
                  </a:cubicBezTo>
                  <a:cubicBezTo>
                    <a:pt x="108" y="106"/>
                    <a:pt x="108" y="105"/>
                    <a:pt x="108" y="105"/>
                  </a:cubicBezTo>
                  <a:close/>
                  <a:moveTo>
                    <a:pt x="110" y="112"/>
                  </a:moveTo>
                  <a:cubicBezTo>
                    <a:pt x="110" y="112"/>
                    <a:pt x="109" y="112"/>
                    <a:pt x="109" y="112"/>
                  </a:cubicBezTo>
                  <a:cubicBezTo>
                    <a:pt x="110" y="111"/>
                    <a:pt x="110" y="111"/>
                    <a:pt x="110" y="111"/>
                  </a:cubicBezTo>
                  <a:cubicBezTo>
                    <a:pt x="110" y="112"/>
                    <a:pt x="110" y="112"/>
                    <a:pt x="110" y="112"/>
                  </a:cubicBezTo>
                  <a:close/>
                  <a:moveTo>
                    <a:pt x="110" y="120"/>
                  </a:moveTo>
                  <a:cubicBezTo>
                    <a:pt x="109" y="120"/>
                    <a:pt x="111" y="119"/>
                    <a:pt x="111" y="119"/>
                  </a:cubicBezTo>
                  <a:cubicBezTo>
                    <a:pt x="111" y="119"/>
                    <a:pt x="111" y="120"/>
                    <a:pt x="110" y="120"/>
                  </a:cubicBezTo>
                  <a:close/>
                  <a:moveTo>
                    <a:pt x="112" y="105"/>
                  </a:moveTo>
                  <a:cubicBezTo>
                    <a:pt x="112" y="106"/>
                    <a:pt x="112" y="108"/>
                    <a:pt x="111" y="108"/>
                  </a:cubicBezTo>
                  <a:cubicBezTo>
                    <a:pt x="111" y="108"/>
                    <a:pt x="111" y="107"/>
                    <a:pt x="111" y="107"/>
                  </a:cubicBezTo>
                  <a:cubicBezTo>
                    <a:pt x="111" y="106"/>
                    <a:pt x="110" y="106"/>
                    <a:pt x="110" y="106"/>
                  </a:cubicBezTo>
                  <a:cubicBezTo>
                    <a:pt x="111" y="105"/>
                    <a:pt x="111" y="104"/>
                    <a:pt x="113" y="104"/>
                  </a:cubicBezTo>
                  <a:cubicBezTo>
                    <a:pt x="113" y="104"/>
                    <a:pt x="113" y="105"/>
                    <a:pt x="112" y="105"/>
                  </a:cubicBezTo>
                  <a:close/>
                  <a:moveTo>
                    <a:pt x="113" y="104"/>
                  </a:moveTo>
                  <a:cubicBezTo>
                    <a:pt x="113" y="103"/>
                    <a:pt x="112" y="102"/>
                    <a:pt x="114" y="102"/>
                  </a:cubicBezTo>
                  <a:cubicBezTo>
                    <a:pt x="114" y="102"/>
                    <a:pt x="113" y="103"/>
                    <a:pt x="113" y="104"/>
                  </a:cubicBezTo>
                  <a:close/>
                  <a:moveTo>
                    <a:pt x="114" y="102"/>
                  </a:moveTo>
                  <a:cubicBezTo>
                    <a:pt x="114" y="102"/>
                    <a:pt x="114" y="102"/>
                    <a:pt x="113" y="101"/>
                  </a:cubicBezTo>
                  <a:cubicBezTo>
                    <a:pt x="113" y="101"/>
                    <a:pt x="114" y="101"/>
                    <a:pt x="114" y="101"/>
                  </a:cubicBezTo>
                  <a:cubicBezTo>
                    <a:pt x="114" y="101"/>
                    <a:pt x="114" y="101"/>
                    <a:pt x="114" y="102"/>
                  </a:cubicBezTo>
                  <a:close/>
                  <a:moveTo>
                    <a:pt x="114" y="76"/>
                  </a:moveTo>
                  <a:cubicBezTo>
                    <a:pt x="113" y="75"/>
                    <a:pt x="113" y="73"/>
                    <a:pt x="113" y="72"/>
                  </a:cubicBezTo>
                  <a:cubicBezTo>
                    <a:pt x="113" y="73"/>
                    <a:pt x="113" y="73"/>
                    <a:pt x="114" y="73"/>
                  </a:cubicBezTo>
                  <a:cubicBezTo>
                    <a:pt x="113" y="74"/>
                    <a:pt x="115" y="75"/>
                    <a:pt x="114" y="76"/>
                  </a:cubicBezTo>
                  <a:close/>
                  <a:moveTo>
                    <a:pt x="114" y="76"/>
                  </a:moveTo>
                  <a:cubicBezTo>
                    <a:pt x="115" y="77"/>
                    <a:pt x="114" y="77"/>
                    <a:pt x="115" y="77"/>
                  </a:cubicBezTo>
                  <a:cubicBezTo>
                    <a:pt x="115" y="78"/>
                    <a:pt x="115" y="77"/>
                    <a:pt x="114" y="77"/>
                  </a:cubicBezTo>
                  <a:cubicBezTo>
                    <a:pt x="114" y="77"/>
                    <a:pt x="114" y="77"/>
                    <a:pt x="114" y="76"/>
                  </a:cubicBezTo>
                  <a:close/>
                  <a:moveTo>
                    <a:pt x="114" y="102"/>
                  </a:moveTo>
                  <a:cubicBezTo>
                    <a:pt x="114" y="102"/>
                    <a:pt x="115" y="102"/>
                    <a:pt x="115" y="101"/>
                  </a:cubicBezTo>
                  <a:cubicBezTo>
                    <a:pt x="115" y="102"/>
                    <a:pt x="116" y="102"/>
                    <a:pt x="116" y="101"/>
                  </a:cubicBezTo>
                  <a:cubicBezTo>
                    <a:pt x="116" y="102"/>
                    <a:pt x="117" y="102"/>
                    <a:pt x="116" y="102"/>
                  </a:cubicBezTo>
                  <a:cubicBezTo>
                    <a:pt x="116" y="102"/>
                    <a:pt x="116" y="103"/>
                    <a:pt x="116" y="103"/>
                  </a:cubicBezTo>
                  <a:cubicBezTo>
                    <a:pt x="115" y="103"/>
                    <a:pt x="115" y="102"/>
                    <a:pt x="114" y="102"/>
                  </a:cubicBezTo>
                  <a:close/>
                  <a:moveTo>
                    <a:pt x="117" y="111"/>
                  </a:moveTo>
                  <a:cubicBezTo>
                    <a:pt x="117" y="110"/>
                    <a:pt x="117" y="109"/>
                    <a:pt x="118" y="109"/>
                  </a:cubicBezTo>
                  <a:cubicBezTo>
                    <a:pt x="118" y="110"/>
                    <a:pt x="118" y="111"/>
                    <a:pt x="117" y="111"/>
                  </a:cubicBezTo>
                  <a:close/>
                  <a:moveTo>
                    <a:pt x="117" y="109"/>
                  </a:moveTo>
                  <a:cubicBezTo>
                    <a:pt x="117" y="108"/>
                    <a:pt x="117" y="108"/>
                    <a:pt x="117" y="108"/>
                  </a:cubicBezTo>
                  <a:cubicBezTo>
                    <a:pt x="117" y="108"/>
                    <a:pt x="117" y="108"/>
                    <a:pt x="118" y="108"/>
                  </a:cubicBezTo>
                  <a:cubicBezTo>
                    <a:pt x="118" y="108"/>
                    <a:pt x="117" y="109"/>
                    <a:pt x="117" y="109"/>
                  </a:cubicBezTo>
                  <a:close/>
                  <a:moveTo>
                    <a:pt x="118" y="105"/>
                  </a:moveTo>
                  <a:cubicBezTo>
                    <a:pt x="118" y="106"/>
                    <a:pt x="118" y="107"/>
                    <a:pt x="118" y="108"/>
                  </a:cubicBezTo>
                  <a:cubicBezTo>
                    <a:pt x="117" y="108"/>
                    <a:pt x="118" y="107"/>
                    <a:pt x="117" y="107"/>
                  </a:cubicBezTo>
                  <a:cubicBezTo>
                    <a:pt x="117" y="107"/>
                    <a:pt x="117" y="107"/>
                    <a:pt x="117" y="107"/>
                  </a:cubicBezTo>
                  <a:cubicBezTo>
                    <a:pt x="116" y="107"/>
                    <a:pt x="116" y="107"/>
                    <a:pt x="115" y="107"/>
                  </a:cubicBezTo>
                  <a:cubicBezTo>
                    <a:pt x="116" y="106"/>
                    <a:pt x="116" y="105"/>
                    <a:pt x="116" y="104"/>
                  </a:cubicBezTo>
                  <a:cubicBezTo>
                    <a:pt x="117" y="104"/>
                    <a:pt x="117" y="103"/>
                    <a:pt x="117" y="104"/>
                  </a:cubicBezTo>
                  <a:cubicBezTo>
                    <a:pt x="118" y="104"/>
                    <a:pt x="117" y="103"/>
                    <a:pt x="118" y="103"/>
                  </a:cubicBezTo>
                  <a:cubicBezTo>
                    <a:pt x="119" y="104"/>
                    <a:pt x="118" y="105"/>
                    <a:pt x="118" y="105"/>
                  </a:cubicBezTo>
                  <a:close/>
                  <a:moveTo>
                    <a:pt x="121" y="103"/>
                  </a:moveTo>
                  <a:cubicBezTo>
                    <a:pt x="120" y="103"/>
                    <a:pt x="119" y="103"/>
                    <a:pt x="119" y="103"/>
                  </a:cubicBezTo>
                  <a:cubicBezTo>
                    <a:pt x="119" y="103"/>
                    <a:pt x="119" y="102"/>
                    <a:pt x="119" y="102"/>
                  </a:cubicBezTo>
                  <a:cubicBezTo>
                    <a:pt x="118" y="102"/>
                    <a:pt x="118" y="102"/>
                    <a:pt x="118" y="102"/>
                  </a:cubicBezTo>
                  <a:cubicBezTo>
                    <a:pt x="118" y="102"/>
                    <a:pt x="117" y="103"/>
                    <a:pt x="117" y="102"/>
                  </a:cubicBezTo>
                  <a:cubicBezTo>
                    <a:pt x="117" y="102"/>
                    <a:pt x="117" y="100"/>
                    <a:pt x="118" y="100"/>
                  </a:cubicBezTo>
                  <a:cubicBezTo>
                    <a:pt x="118" y="100"/>
                    <a:pt x="118" y="100"/>
                    <a:pt x="118" y="100"/>
                  </a:cubicBezTo>
                  <a:cubicBezTo>
                    <a:pt x="118" y="100"/>
                    <a:pt x="118" y="99"/>
                    <a:pt x="118" y="99"/>
                  </a:cubicBezTo>
                  <a:cubicBezTo>
                    <a:pt x="118" y="99"/>
                    <a:pt x="118" y="99"/>
                    <a:pt x="118" y="99"/>
                  </a:cubicBezTo>
                  <a:cubicBezTo>
                    <a:pt x="118" y="98"/>
                    <a:pt x="119" y="98"/>
                    <a:pt x="119" y="98"/>
                  </a:cubicBezTo>
                  <a:cubicBezTo>
                    <a:pt x="119" y="97"/>
                    <a:pt x="119" y="97"/>
                    <a:pt x="119" y="96"/>
                  </a:cubicBezTo>
                  <a:cubicBezTo>
                    <a:pt x="119" y="96"/>
                    <a:pt x="119" y="96"/>
                    <a:pt x="120" y="96"/>
                  </a:cubicBezTo>
                  <a:cubicBezTo>
                    <a:pt x="120" y="96"/>
                    <a:pt x="120" y="96"/>
                    <a:pt x="120" y="96"/>
                  </a:cubicBezTo>
                  <a:cubicBezTo>
                    <a:pt x="120" y="96"/>
                    <a:pt x="121" y="96"/>
                    <a:pt x="121" y="96"/>
                  </a:cubicBezTo>
                  <a:cubicBezTo>
                    <a:pt x="122" y="96"/>
                    <a:pt x="122" y="96"/>
                    <a:pt x="123" y="95"/>
                  </a:cubicBezTo>
                  <a:cubicBezTo>
                    <a:pt x="123" y="95"/>
                    <a:pt x="123" y="94"/>
                    <a:pt x="124" y="93"/>
                  </a:cubicBezTo>
                  <a:cubicBezTo>
                    <a:pt x="124" y="94"/>
                    <a:pt x="124" y="96"/>
                    <a:pt x="123" y="97"/>
                  </a:cubicBezTo>
                  <a:cubicBezTo>
                    <a:pt x="123" y="98"/>
                    <a:pt x="123" y="100"/>
                    <a:pt x="122" y="101"/>
                  </a:cubicBezTo>
                  <a:cubicBezTo>
                    <a:pt x="122" y="102"/>
                    <a:pt x="121" y="102"/>
                    <a:pt x="121" y="103"/>
                  </a:cubicBezTo>
                  <a:close/>
                  <a:moveTo>
                    <a:pt x="123" y="107"/>
                  </a:moveTo>
                  <a:cubicBezTo>
                    <a:pt x="123" y="108"/>
                    <a:pt x="123" y="108"/>
                    <a:pt x="123" y="108"/>
                  </a:cubicBezTo>
                  <a:cubicBezTo>
                    <a:pt x="123" y="108"/>
                    <a:pt x="122" y="108"/>
                    <a:pt x="122" y="108"/>
                  </a:cubicBezTo>
                  <a:cubicBezTo>
                    <a:pt x="122" y="108"/>
                    <a:pt x="122" y="108"/>
                    <a:pt x="122" y="108"/>
                  </a:cubicBezTo>
                  <a:cubicBezTo>
                    <a:pt x="123" y="108"/>
                    <a:pt x="122" y="107"/>
                    <a:pt x="123" y="107"/>
                  </a:cubicBezTo>
                  <a:cubicBezTo>
                    <a:pt x="123" y="107"/>
                    <a:pt x="122" y="107"/>
                    <a:pt x="122" y="107"/>
                  </a:cubicBezTo>
                  <a:cubicBezTo>
                    <a:pt x="122" y="107"/>
                    <a:pt x="122" y="107"/>
                    <a:pt x="123" y="106"/>
                  </a:cubicBezTo>
                  <a:cubicBezTo>
                    <a:pt x="123" y="106"/>
                    <a:pt x="122" y="106"/>
                    <a:pt x="122" y="106"/>
                  </a:cubicBezTo>
                  <a:cubicBezTo>
                    <a:pt x="122" y="105"/>
                    <a:pt x="123" y="104"/>
                    <a:pt x="122" y="103"/>
                  </a:cubicBezTo>
                  <a:cubicBezTo>
                    <a:pt x="123" y="103"/>
                    <a:pt x="123" y="103"/>
                    <a:pt x="123" y="103"/>
                  </a:cubicBezTo>
                  <a:cubicBezTo>
                    <a:pt x="123" y="102"/>
                    <a:pt x="122" y="102"/>
                    <a:pt x="122" y="101"/>
                  </a:cubicBezTo>
                  <a:cubicBezTo>
                    <a:pt x="123" y="101"/>
                    <a:pt x="123" y="101"/>
                    <a:pt x="123" y="101"/>
                  </a:cubicBezTo>
                  <a:cubicBezTo>
                    <a:pt x="123" y="101"/>
                    <a:pt x="124" y="101"/>
                    <a:pt x="124" y="102"/>
                  </a:cubicBezTo>
                  <a:cubicBezTo>
                    <a:pt x="124" y="102"/>
                    <a:pt x="124" y="102"/>
                    <a:pt x="124" y="102"/>
                  </a:cubicBezTo>
                  <a:cubicBezTo>
                    <a:pt x="124" y="102"/>
                    <a:pt x="124" y="102"/>
                    <a:pt x="124" y="102"/>
                  </a:cubicBezTo>
                  <a:cubicBezTo>
                    <a:pt x="124" y="102"/>
                    <a:pt x="124" y="102"/>
                    <a:pt x="124" y="102"/>
                  </a:cubicBezTo>
                  <a:cubicBezTo>
                    <a:pt x="123" y="102"/>
                    <a:pt x="123" y="103"/>
                    <a:pt x="124" y="103"/>
                  </a:cubicBezTo>
                  <a:cubicBezTo>
                    <a:pt x="124" y="104"/>
                    <a:pt x="123" y="105"/>
                    <a:pt x="123" y="106"/>
                  </a:cubicBezTo>
                  <a:cubicBezTo>
                    <a:pt x="123" y="106"/>
                    <a:pt x="124" y="106"/>
                    <a:pt x="124" y="106"/>
                  </a:cubicBezTo>
                  <a:cubicBezTo>
                    <a:pt x="124" y="107"/>
                    <a:pt x="123" y="108"/>
                    <a:pt x="123" y="107"/>
                  </a:cubicBezTo>
                  <a:close/>
                  <a:moveTo>
                    <a:pt x="124" y="110"/>
                  </a:moveTo>
                  <a:cubicBezTo>
                    <a:pt x="124" y="110"/>
                    <a:pt x="124" y="110"/>
                    <a:pt x="124" y="109"/>
                  </a:cubicBezTo>
                  <a:cubicBezTo>
                    <a:pt x="124" y="109"/>
                    <a:pt x="124" y="109"/>
                    <a:pt x="125" y="109"/>
                  </a:cubicBezTo>
                  <a:cubicBezTo>
                    <a:pt x="125" y="110"/>
                    <a:pt x="124" y="110"/>
                    <a:pt x="124" y="110"/>
                  </a:cubicBezTo>
                  <a:close/>
                  <a:moveTo>
                    <a:pt x="125" y="108"/>
                  </a:moveTo>
                  <a:cubicBezTo>
                    <a:pt x="125" y="108"/>
                    <a:pt x="124" y="108"/>
                    <a:pt x="124" y="109"/>
                  </a:cubicBezTo>
                  <a:cubicBezTo>
                    <a:pt x="124" y="109"/>
                    <a:pt x="124" y="109"/>
                    <a:pt x="124" y="109"/>
                  </a:cubicBezTo>
                  <a:cubicBezTo>
                    <a:pt x="123" y="109"/>
                    <a:pt x="124" y="108"/>
                    <a:pt x="124" y="107"/>
                  </a:cubicBezTo>
                  <a:cubicBezTo>
                    <a:pt x="125" y="107"/>
                    <a:pt x="125" y="107"/>
                    <a:pt x="125" y="108"/>
                  </a:cubicBezTo>
                  <a:cubicBezTo>
                    <a:pt x="125" y="107"/>
                    <a:pt x="125" y="107"/>
                    <a:pt x="125" y="107"/>
                  </a:cubicBezTo>
                  <a:cubicBezTo>
                    <a:pt x="125" y="106"/>
                    <a:pt x="125" y="106"/>
                    <a:pt x="125" y="106"/>
                  </a:cubicBezTo>
                  <a:cubicBezTo>
                    <a:pt x="126" y="106"/>
                    <a:pt x="125" y="107"/>
                    <a:pt x="126" y="107"/>
                  </a:cubicBezTo>
                  <a:cubicBezTo>
                    <a:pt x="125" y="107"/>
                    <a:pt x="125" y="107"/>
                    <a:pt x="125" y="108"/>
                  </a:cubicBezTo>
                  <a:close/>
                  <a:moveTo>
                    <a:pt x="125" y="100"/>
                  </a:moveTo>
                  <a:cubicBezTo>
                    <a:pt x="125" y="100"/>
                    <a:pt x="124" y="100"/>
                    <a:pt x="123" y="100"/>
                  </a:cubicBezTo>
                  <a:cubicBezTo>
                    <a:pt x="123" y="99"/>
                    <a:pt x="124" y="99"/>
                    <a:pt x="124" y="99"/>
                  </a:cubicBezTo>
                  <a:cubicBezTo>
                    <a:pt x="125" y="99"/>
                    <a:pt x="125" y="99"/>
                    <a:pt x="125" y="99"/>
                  </a:cubicBezTo>
                  <a:cubicBezTo>
                    <a:pt x="125" y="99"/>
                    <a:pt x="125" y="99"/>
                    <a:pt x="125" y="99"/>
                  </a:cubicBezTo>
                  <a:cubicBezTo>
                    <a:pt x="126" y="99"/>
                    <a:pt x="126" y="100"/>
                    <a:pt x="125" y="100"/>
                  </a:cubicBezTo>
                  <a:close/>
                  <a:moveTo>
                    <a:pt x="126" y="95"/>
                  </a:moveTo>
                  <a:cubicBezTo>
                    <a:pt x="126" y="95"/>
                    <a:pt x="125" y="95"/>
                    <a:pt x="125" y="95"/>
                  </a:cubicBezTo>
                  <a:cubicBezTo>
                    <a:pt x="125" y="97"/>
                    <a:pt x="125" y="97"/>
                    <a:pt x="125" y="97"/>
                  </a:cubicBezTo>
                  <a:cubicBezTo>
                    <a:pt x="125" y="98"/>
                    <a:pt x="126" y="98"/>
                    <a:pt x="126" y="98"/>
                  </a:cubicBezTo>
                  <a:cubicBezTo>
                    <a:pt x="125" y="98"/>
                    <a:pt x="125" y="98"/>
                    <a:pt x="124" y="98"/>
                  </a:cubicBezTo>
                  <a:cubicBezTo>
                    <a:pt x="124" y="98"/>
                    <a:pt x="124" y="97"/>
                    <a:pt x="124" y="96"/>
                  </a:cubicBezTo>
                  <a:cubicBezTo>
                    <a:pt x="124" y="95"/>
                    <a:pt x="125" y="96"/>
                    <a:pt x="125" y="95"/>
                  </a:cubicBezTo>
                  <a:cubicBezTo>
                    <a:pt x="125" y="95"/>
                    <a:pt x="125" y="95"/>
                    <a:pt x="125" y="94"/>
                  </a:cubicBezTo>
                  <a:cubicBezTo>
                    <a:pt x="125" y="94"/>
                    <a:pt x="125" y="92"/>
                    <a:pt x="126" y="92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6" y="93"/>
                    <a:pt x="126" y="93"/>
                    <a:pt x="126" y="94"/>
                  </a:cubicBezTo>
                  <a:cubicBezTo>
                    <a:pt x="126" y="94"/>
                    <a:pt x="126" y="94"/>
                    <a:pt x="126" y="94"/>
                  </a:cubicBezTo>
                  <a:cubicBezTo>
                    <a:pt x="127" y="94"/>
                    <a:pt x="126" y="95"/>
                    <a:pt x="126" y="95"/>
                  </a:cubicBezTo>
                  <a:close/>
                  <a:moveTo>
                    <a:pt x="126" y="92"/>
                  </a:moveTo>
                  <a:cubicBezTo>
                    <a:pt x="126" y="92"/>
                    <a:pt x="126" y="92"/>
                    <a:pt x="126" y="91"/>
                  </a:cubicBezTo>
                  <a:cubicBezTo>
                    <a:pt x="126" y="91"/>
                    <a:pt x="126" y="91"/>
                    <a:pt x="126" y="91"/>
                  </a:cubicBezTo>
                  <a:cubicBezTo>
                    <a:pt x="126" y="91"/>
                    <a:pt x="126" y="91"/>
                    <a:pt x="126" y="92"/>
                  </a:cubicBezTo>
                  <a:close/>
                  <a:moveTo>
                    <a:pt x="128" y="107"/>
                  </a:moveTo>
                  <a:cubicBezTo>
                    <a:pt x="128" y="107"/>
                    <a:pt x="128" y="107"/>
                    <a:pt x="128" y="107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07"/>
                    <a:pt x="128" y="107"/>
                    <a:pt x="128" y="107"/>
                  </a:cubicBezTo>
                  <a:close/>
                  <a:moveTo>
                    <a:pt x="128" y="101"/>
                  </a:moveTo>
                  <a:cubicBezTo>
                    <a:pt x="128" y="101"/>
                    <a:pt x="128" y="101"/>
                    <a:pt x="128" y="101"/>
                  </a:cubicBezTo>
                  <a:cubicBezTo>
                    <a:pt x="128" y="100"/>
                    <a:pt x="128" y="101"/>
                    <a:pt x="128" y="100"/>
                  </a:cubicBezTo>
                  <a:cubicBezTo>
                    <a:pt x="128" y="100"/>
                    <a:pt x="128" y="101"/>
                    <a:pt x="128" y="101"/>
                  </a:cubicBezTo>
                  <a:close/>
                  <a:moveTo>
                    <a:pt x="128" y="100"/>
                  </a:moveTo>
                  <a:cubicBezTo>
                    <a:pt x="128" y="100"/>
                    <a:pt x="128" y="100"/>
                    <a:pt x="128" y="99"/>
                  </a:cubicBezTo>
                  <a:cubicBezTo>
                    <a:pt x="128" y="99"/>
                    <a:pt x="129" y="99"/>
                    <a:pt x="129" y="99"/>
                  </a:cubicBezTo>
                  <a:cubicBezTo>
                    <a:pt x="129" y="100"/>
                    <a:pt x="128" y="100"/>
                    <a:pt x="128" y="100"/>
                  </a:cubicBezTo>
                  <a:close/>
                  <a:moveTo>
                    <a:pt x="129" y="96"/>
                  </a:moveTo>
                  <a:cubicBezTo>
                    <a:pt x="129" y="96"/>
                    <a:pt x="129" y="96"/>
                    <a:pt x="128" y="96"/>
                  </a:cubicBezTo>
                  <a:cubicBezTo>
                    <a:pt x="128" y="96"/>
                    <a:pt x="128" y="95"/>
                    <a:pt x="129" y="95"/>
                  </a:cubicBezTo>
                  <a:cubicBezTo>
                    <a:pt x="129" y="95"/>
                    <a:pt x="129" y="96"/>
                    <a:pt x="129" y="96"/>
                  </a:cubicBezTo>
                  <a:close/>
                  <a:moveTo>
                    <a:pt x="129" y="94"/>
                  </a:moveTo>
                  <a:cubicBezTo>
                    <a:pt x="130" y="94"/>
                    <a:pt x="129" y="94"/>
                    <a:pt x="129" y="95"/>
                  </a:cubicBezTo>
                  <a:cubicBezTo>
                    <a:pt x="129" y="95"/>
                    <a:pt x="129" y="94"/>
                    <a:pt x="129" y="94"/>
                  </a:cubicBezTo>
                  <a:close/>
                  <a:moveTo>
                    <a:pt x="130" y="97"/>
                  </a:moveTo>
                  <a:cubicBezTo>
                    <a:pt x="129" y="97"/>
                    <a:pt x="129" y="96"/>
                    <a:pt x="129" y="96"/>
                  </a:cubicBezTo>
                  <a:cubicBezTo>
                    <a:pt x="129" y="96"/>
                    <a:pt x="129" y="96"/>
                    <a:pt x="129" y="96"/>
                  </a:cubicBezTo>
                  <a:cubicBezTo>
                    <a:pt x="130" y="96"/>
                    <a:pt x="129" y="96"/>
                    <a:pt x="130" y="97"/>
                  </a:cubicBezTo>
                  <a:close/>
                  <a:moveTo>
                    <a:pt x="129" y="91"/>
                  </a:moveTo>
                  <a:cubicBezTo>
                    <a:pt x="129" y="91"/>
                    <a:pt x="129" y="90"/>
                    <a:pt x="129" y="90"/>
                  </a:cubicBezTo>
                  <a:cubicBezTo>
                    <a:pt x="130" y="90"/>
                    <a:pt x="130" y="90"/>
                    <a:pt x="130" y="90"/>
                  </a:cubicBezTo>
                  <a:cubicBezTo>
                    <a:pt x="130" y="91"/>
                    <a:pt x="130" y="91"/>
                    <a:pt x="129" y="91"/>
                  </a:cubicBezTo>
                  <a:close/>
                  <a:moveTo>
                    <a:pt x="132" y="107"/>
                  </a:moveTo>
                  <a:cubicBezTo>
                    <a:pt x="132" y="107"/>
                    <a:pt x="132" y="107"/>
                    <a:pt x="132" y="107"/>
                  </a:cubicBezTo>
                  <a:cubicBezTo>
                    <a:pt x="132" y="108"/>
                    <a:pt x="132" y="108"/>
                    <a:pt x="131" y="109"/>
                  </a:cubicBezTo>
                  <a:cubicBezTo>
                    <a:pt x="131" y="109"/>
                    <a:pt x="131" y="108"/>
                    <a:pt x="132" y="108"/>
                  </a:cubicBezTo>
                  <a:cubicBezTo>
                    <a:pt x="131" y="108"/>
                    <a:pt x="132" y="107"/>
                    <a:pt x="132" y="107"/>
                  </a:cubicBezTo>
                  <a:close/>
                  <a:moveTo>
                    <a:pt x="131" y="105"/>
                  </a:moveTo>
                  <a:cubicBezTo>
                    <a:pt x="131" y="106"/>
                    <a:pt x="131" y="107"/>
                    <a:pt x="131" y="107"/>
                  </a:cubicBezTo>
                  <a:cubicBezTo>
                    <a:pt x="131" y="107"/>
                    <a:pt x="131" y="107"/>
                    <a:pt x="130" y="106"/>
                  </a:cubicBezTo>
                  <a:cubicBezTo>
                    <a:pt x="131" y="106"/>
                    <a:pt x="130" y="106"/>
                    <a:pt x="131" y="106"/>
                  </a:cubicBezTo>
                  <a:cubicBezTo>
                    <a:pt x="131" y="106"/>
                    <a:pt x="131" y="106"/>
                    <a:pt x="131" y="105"/>
                  </a:cubicBezTo>
                  <a:cubicBezTo>
                    <a:pt x="131" y="105"/>
                    <a:pt x="131" y="105"/>
                    <a:pt x="131" y="105"/>
                  </a:cubicBezTo>
                  <a:close/>
                  <a:moveTo>
                    <a:pt x="131" y="104"/>
                  </a:moveTo>
                  <a:cubicBezTo>
                    <a:pt x="131" y="104"/>
                    <a:pt x="131" y="105"/>
                    <a:pt x="130" y="105"/>
                  </a:cubicBezTo>
                  <a:cubicBezTo>
                    <a:pt x="130" y="105"/>
                    <a:pt x="131" y="104"/>
                    <a:pt x="131" y="104"/>
                  </a:cubicBezTo>
                  <a:cubicBezTo>
                    <a:pt x="131" y="104"/>
                    <a:pt x="131" y="104"/>
                    <a:pt x="131" y="104"/>
                  </a:cubicBezTo>
                  <a:close/>
                  <a:moveTo>
                    <a:pt x="131" y="77"/>
                  </a:moveTo>
                  <a:cubicBezTo>
                    <a:pt x="131" y="77"/>
                    <a:pt x="131" y="77"/>
                    <a:pt x="131" y="77"/>
                  </a:cubicBezTo>
                  <a:cubicBezTo>
                    <a:pt x="131" y="80"/>
                    <a:pt x="132" y="82"/>
                    <a:pt x="131" y="84"/>
                  </a:cubicBezTo>
                  <a:cubicBezTo>
                    <a:pt x="130" y="84"/>
                    <a:pt x="131" y="82"/>
                    <a:pt x="131" y="81"/>
                  </a:cubicBezTo>
                  <a:cubicBezTo>
                    <a:pt x="130" y="81"/>
                    <a:pt x="130" y="81"/>
                    <a:pt x="130" y="81"/>
                  </a:cubicBezTo>
                  <a:cubicBezTo>
                    <a:pt x="130" y="81"/>
                    <a:pt x="130" y="81"/>
                    <a:pt x="130" y="80"/>
                  </a:cubicBezTo>
                  <a:cubicBezTo>
                    <a:pt x="131" y="80"/>
                    <a:pt x="130" y="78"/>
                    <a:pt x="131" y="77"/>
                  </a:cubicBezTo>
                  <a:close/>
                  <a:moveTo>
                    <a:pt x="129" y="76"/>
                  </a:moveTo>
                  <a:cubicBezTo>
                    <a:pt x="130" y="76"/>
                    <a:pt x="130" y="76"/>
                    <a:pt x="130" y="76"/>
                  </a:cubicBezTo>
                  <a:cubicBezTo>
                    <a:pt x="130" y="77"/>
                    <a:pt x="130" y="78"/>
                    <a:pt x="129" y="79"/>
                  </a:cubicBezTo>
                  <a:cubicBezTo>
                    <a:pt x="129" y="78"/>
                    <a:pt x="129" y="77"/>
                    <a:pt x="129" y="76"/>
                  </a:cubicBezTo>
                  <a:close/>
                  <a:moveTo>
                    <a:pt x="130" y="88"/>
                  </a:moveTo>
                  <a:cubicBezTo>
                    <a:pt x="130" y="88"/>
                    <a:pt x="130" y="89"/>
                    <a:pt x="129" y="89"/>
                  </a:cubicBezTo>
                  <a:cubicBezTo>
                    <a:pt x="129" y="89"/>
                    <a:pt x="130" y="89"/>
                    <a:pt x="129" y="89"/>
                  </a:cubicBezTo>
                  <a:cubicBezTo>
                    <a:pt x="128" y="88"/>
                    <a:pt x="130" y="84"/>
                    <a:pt x="128" y="84"/>
                  </a:cubicBezTo>
                  <a:cubicBezTo>
                    <a:pt x="128" y="84"/>
                    <a:pt x="128" y="86"/>
                    <a:pt x="128" y="87"/>
                  </a:cubicBezTo>
                  <a:cubicBezTo>
                    <a:pt x="126" y="86"/>
                    <a:pt x="127" y="89"/>
                    <a:pt x="127" y="90"/>
                  </a:cubicBezTo>
                  <a:cubicBezTo>
                    <a:pt x="126" y="90"/>
                    <a:pt x="127" y="90"/>
                    <a:pt x="126" y="90"/>
                  </a:cubicBezTo>
                  <a:cubicBezTo>
                    <a:pt x="126" y="90"/>
                    <a:pt x="126" y="90"/>
                    <a:pt x="126" y="90"/>
                  </a:cubicBezTo>
                  <a:cubicBezTo>
                    <a:pt x="125" y="89"/>
                    <a:pt x="125" y="91"/>
                    <a:pt x="125" y="92"/>
                  </a:cubicBezTo>
                  <a:cubicBezTo>
                    <a:pt x="125" y="92"/>
                    <a:pt x="125" y="91"/>
                    <a:pt x="124" y="91"/>
                  </a:cubicBezTo>
                  <a:cubicBezTo>
                    <a:pt x="124" y="90"/>
                    <a:pt x="124" y="89"/>
                    <a:pt x="124" y="88"/>
                  </a:cubicBezTo>
                  <a:cubicBezTo>
                    <a:pt x="125" y="88"/>
                    <a:pt x="124" y="88"/>
                    <a:pt x="125" y="88"/>
                  </a:cubicBezTo>
                  <a:cubicBezTo>
                    <a:pt x="125" y="88"/>
                    <a:pt x="125" y="88"/>
                    <a:pt x="125" y="87"/>
                  </a:cubicBezTo>
                  <a:cubicBezTo>
                    <a:pt x="125" y="87"/>
                    <a:pt x="126" y="87"/>
                    <a:pt x="126" y="87"/>
                  </a:cubicBezTo>
                  <a:cubicBezTo>
                    <a:pt x="126" y="88"/>
                    <a:pt x="126" y="89"/>
                    <a:pt x="126" y="89"/>
                  </a:cubicBezTo>
                  <a:cubicBezTo>
                    <a:pt x="126" y="88"/>
                    <a:pt x="127" y="87"/>
                    <a:pt x="126" y="86"/>
                  </a:cubicBezTo>
                  <a:cubicBezTo>
                    <a:pt x="126" y="86"/>
                    <a:pt x="127" y="86"/>
                    <a:pt x="127" y="85"/>
                  </a:cubicBezTo>
                  <a:cubicBezTo>
                    <a:pt x="126" y="85"/>
                    <a:pt x="126" y="85"/>
                    <a:pt x="126" y="85"/>
                  </a:cubicBezTo>
                  <a:cubicBezTo>
                    <a:pt x="126" y="84"/>
                    <a:pt x="126" y="84"/>
                    <a:pt x="126" y="83"/>
                  </a:cubicBezTo>
                  <a:cubicBezTo>
                    <a:pt x="125" y="83"/>
                    <a:pt x="125" y="83"/>
                    <a:pt x="125" y="83"/>
                  </a:cubicBezTo>
                  <a:cubicBezTo>
                    <a:pt x="124" y="82"/>
                    <a:pt x="124" y="80"/>
                    <a:pt x="125" y="79"/>
                  </a:cubicBezTo>
                  <a:cubicBezTo>
                    <a:pt x="124" y="78"/>
                    <a:pt x="124" y="77"/>
                    <a:pt x="124" y="76"/>
                  </a:cubicBezTo>
                  <a:cubicBezTo>
                    <a:pt x="124" y="76"/>
                    <a:pt x="125" y="76"/>
                    <a:pt x="125" y="76"/>
                  </a:cubicBezTo>
                  <a:cubicBezTo>
                    <a:pt x="125" y="77"/>
                    <a:pt x="125" y="77"/>
                    <a:pt x="124" y="78"/>
                  </a:cubicBezTo>
                  <a:cubicBezTo>
                    <a:pt x="125" y="78"/>
                    <a:pt x="125" y="77"/>
                    <a:pt x="125" y="77"/>
                  </a:cubicBezTo>
                  <a:cubicBezTo>
                    <a:pt x="125" y="79"/>
                    <a:pt x="126" y="80"/>
                    <a:pt x="126" y="82"/>
                  </a:cubicBezTo>
                  <a:cubicBezTo>
                    <a:pt x="126" y="82"/>
                    <a:pt x="126" y="82"/>
                    <a:pt x="126" y="82"/>
                  </a:cubicBezTo>
                  <a:cubicBezTo>
                    <a:pt x="127" y="82"/>
                    <a:pt x="126" y="84"/>
                    <a:pt x="127" y="85"/>
                  </a:cubicBezTo>
                  <a:cubicBezTo>
                    <a:pt x="127" y="85"/>
                    <a:pt x="127" y="84"/>
                    <a:pt x="127" y="84"/>
                  </a:cubicBezTo>
                  <a:cubicBezTo>
                    <a:pt x="128" y="84"/>
                    <a:pt x="128" y="83"/>
                    <a:pt x="128" y="83"/>
                  </a:cubicBezTo>
                  <a:cubicBezTo>
                    <a:pt x="128" y="83"/>
                    <a:pt x="128" y="83"/>
                    <a:pt x="128" y="83"/>
                  </a:cubicBezTo>
                  <a:cubicBezTo>
                    <a:pt x="128" y="82"/>
                    <a:pt x="128" y="81"/>
                    <a:pt x="128" y="81"/>
                  </a:cubicBezTo>
                  <a:cubicBezTo>
                    <a:pt x="129" y="81"/>
                    <a:pt x="129" y="81"/>
                    <a:pt x="129" y="82"/>
                  </a:cubicBezTo>
                  <a:cubicBezTo>
                    <a:pt x="130" y="84"/>
                    <a:pt x="130" y="86"/>
                    <a:pt x="130" y="88"/>
                  </a:cubicBezTo>
                  <a:close/>
                  <a:moveTo>
                    <a:pt x="128" y="77"/>
                  </a:moveTo>
                  <a:cubicBezTo>
                    <a:pt x="128" y="77"/>
                    <a:pt x="128" y="78"/>
                    <a:pt x="128" y="78"/>
                  </a:cubicBezTo>
                  <a:cubicBezTo>
                    <a:pt x="128" y="78"/>
                    <a:pt x="128" y="78"/>
                    <a:pt x="128" y="77"/>
                  </a:cubicBezTo>
                  <a:close/>
                  <a:moveTo>
                    <a:pt x="129" y="72"/>
                  </a:moveTo>
                  <a:cubicBezTo>
                    <a:pt x="129" y="74"/>
                    <a:pt x="129" y="76"/>
                    <a:pt x="129" y="78"/>
                  </a:cubicBezTo>
                  <a:cubicBezTo>
                    <a:pt x="129" y="78"/>
                    <a:pt x="129" y="78"/>
                    <a:pt x="129" y="78"/>
                  </a:cubicBezTo>
                  <a:cubicBezTo>
                    <a:pt x="129" y="79"/>
                    <a:pt x="129" y="80"/>
                    <a:pt x="128" y="80"/>
                  </a:cubicBezTo>
                  <a:cubicBezTo>
                    <a:pt x="128" y="80"/>
                    <a:pt x="128" y="78"/>
                    <a:pt x="129" y="78"/>
                  </a:cubicBezTo>
                  <a:cubicBezTo>
                    <a:pt x="128" y="77"/>
                    <a:pt x="128" y="77"/>
                    <a:pt x="128" y="77"/>
                  </a:cubicBezTo>
                  <a:cubicBezTo>
                    <a:pt x="128" y="76"/>
                    <a:pt x="128" y="76"/>
                    <a:pt x="128" y="75"/>
                  </a:cubicBezTo>
                  <a:cubicBezTo>
                    <a:pt x="129" y="74"/>
                    <a:pt x="128" y="73"/>
                    <a:pt x="129" y="73"/>
                  </a:cubicBezTo>
                  <a:cubicBezTo>
                    <a:pt x="128" y="72"/>
                    <a:pt x="128" y="72"/>
                    <a:pt x="128" y="72"/>
                  </a:cubicBezTo>
                  <a:cubicBezTo>
                    <a:pt x="129" y="72"/>
                    <a:pt x="129" y="72"/>
                    <a:pt x="129" y="72"/>
                  </a:cubicBezTo>
                  <a:cubicBezTo>
                    <a:pt x="129" y="72"/>
                    <a:pt x="129" y="72"/>
                    <a:pt x="129" y="72"/>
                  </a:cubicBezTo>
                  <a:close/>
                  <a:moveTo>
                    <a:pt x="89" y="125"/>
                  </a:moveTo>
                  <a:cubicBezTo>
                    <a:pt x="89" y="125"/>
                    <a:pt x="89" y="125"/>
                    <a:pt x="89" y="125"/>
                  </a:cubicBezTo>
                  <a:cubicBezTo>
                    <a:pt x="89" y="125"/>
                    <a:pt x="89" y="125"/>
                    <a:pt x="89" y="125"/>
                  </a:cubicBezTo>
                  <a:close/>
                  <a:moveTo>
                    <a:pt x="44" y="33"/>
                  </a:moveTo>
                  <a:cubicBezTo>
                    <a:pt x="44" y="34"/>
                    <a:pt x="43" y="34"/>
                    <a:pt x="43" y="33"/>
                  </a:cubicBezTo>
                  <a:cubicBezTo>
                    <a:pt x="43" y="33"/>
                    <a:pt x="44" y="33"/>
                    <a:pt x="44" y="33"/>
                  </a:cubicBezTo>
                  <a:cubicBezTo>
                    <a:pt x="43" y="33"/>
                    <a:pt x="42" y="32"/>
                    <a:pt x="42" y="33"/>
                  </a:cubicBezTo>
                  <a:cubicBezTo>
                    <a:pt x="42" y="32"/>
                    <a:pt x="41" y="32"/>
                    <a:pt x="41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3"/>
                    <a:pt x="41" y="32"/>
                    <a:pt x="41" y="32"/>
                  </a:cubicBezTo>
                  <a:cubicBezTo>
                    <a:pt x="41" y="35"/>
                    <a:pt x="37" y="35"/>
                    <a:pt x="36" y="37"/>
                  </a:cubicBezTo>
                  <a:cubicBezTo>
                    <a:pt x="37" y="37"/>
                    <a:pt x="37" y="36"/>
                    <a:pt x="38" y="36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9" y="37"/>
                    <a:pt x="40" y="35"/>
                    <a:pt x="40" y="35"/>
                  </a:cubicBezTo>
                  <a:cubicBezTo>
                    <a:pt x="41" y="35"/>
                    <a:pt x="42" y="33"/>
                    <a:pt x="42" y="34"/>
                  </a:cubicBezTo>
                  <a:cubicBezTo>
                    <a:pt x="42" y="35"/>
                    <a:pt x="41" y="35"/>
                    <a:pt x="41" y="36"/>
                  </a:cubicBezTo>
                  <a:cubicBezTo>
                    <a:pt x="42" y="36"/>
                    <a:pt x="43" y="35"/>
                    <a:pt x="44" y="35"/>
                  </a:cubicBezTo>
                  <a:cubicBezTo>
                    <a:pt x="44" y="34"/>
                    <a:pt x="44" y="34"/>
                    <a:pt x="44" y="33"/>
                  </a:cubicBezTo>
                  <a:close/>
                  <a:moveTo>
                    <a:pt x="42" y="33"/>
                  </a:move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lose/>
                  <a:moveTo>
                    <a:pt x="46" y="40"/>
                  </a:moveTo>
                  <a:cubicBezTo>
                    <a:pt x="45" y="41"/>
                    <a:pt x="44" y="42"/>
                    <a:pt x="43" y="43"/>
                  </a:cubicBezTo>
                  <a:cubicBezTo>
                    <a:pt x="45" y="43"/>
                    <a:pt x="46" y="40"/>
                    <a:pt x="48" y="41"/>
                  </a:cubicBezTo>
                  <a:cubicBezTo>
                    <a:pt x="50" y="41"/>
                    <a:pt x="51" y="40"/>
                    <a:pt x="52" y="39"/>
                  </a:cubicBezTo>
                  <a:cubicBezTo>
                    <a:pt x="54" y="39"/>
                    <a:pt x="55" y="38"/>
                    <a:pt x="56" y="38"/>
                  </a:cubicBezTo>
                  <a:cubicBezTo>
                    <a:pt x="57" y="38"/>
                    <a:pt x="57" y="37"/>
                    <a:pt x="57" y="37"/>
                  </a:cubicBezTo>
                  <a:cubicBezTo>
                    <a:pt x="57" y="37"/>
                    <a:pt x="57" y="37"/>
                    <a:pt x="57" y="37"/>
                  </a:cubicBezTo>
                  <a:cubicBezTo>
                    <a:pt x="57" y="37"/>
                    <a:pt x="58" y="37"/>
                    <a:pt x="58" y="37"/>
                  </a:cubicBezTo>
                  <a:cubicBezTo>
                    <a:pt x="58" y="37"/>
                    <a:pt x="58" y="37"/>
                    <a:pt x="58" y="37"/>
                  </a:cubicBezTo>
                  <a:cubicBezTo>
                    <a:pt x="58" y="37"/>
                    <a:pt x="58" y="37"/>
                    <a:pt x="59" y="37"/>
                  </a:cubicBezTo>
                  <a:cubicBezTo>
                    <a:pt x="59" y="36"/>
                    <a:pt x="59" y="36"/>
                    <a:pt x="59" y="36"/>
                  </a:cubicBezTo>
                  <a:cubicBezTo>
                    <a:pt x="59" y="36"/>
                    <a:pt x="59" y="37"/>
                    <a:pt x="59" y="37"/>
                  </a:cubicBezTo>
                  <a:cubicBezTo>
                    <a:pt x="60" y="36"/>
                    <a:pt x="60" y="36"/>
                    <a:pt x="61" y="36"/>
                  </a:cubicBezTo>
                  <a:cubicBezTo>
                    <a:pt x="61" y="36"/>
                    <a:pt x="61" y="36"/>
                    <a:pt x="61" y="35"/>
                  </a:cubicBezTo>
                  <a:cubicBezTo>
                    <a:pt x="61" y="35"/>
                    <a:pt x="62" y="35"/>
                    <a:pt x="62" y="35"/>
                  </a:cubicBezTo>
                  <a:cubicBezTo>
                    <a:pt x="62" y="35"/>
                    <a:pt x="62" y="35"/>
                    <a:pt x="62" y="34"/>
                  </a:cubicBezTo>
                  <a:cubicBezTo>
                    <a:pt x="61" y="35"/>
                    <a:pt x="60" y="34"/>
                    <a:pt x="59" y="35"/>
                  </a:cubicBezTo>
                  <a:cubicBezTo>
                    <a:pt x="59" y="35"/>
                    <a:pt x="59" y="34"/>
                    <a:pt x="59" y="34"/>
                  </a:cubicBezTo>
                  <a:cubicBezTo>
                    <a:pt x="56" y="35"/>
                    <a:pt x="54" y="36"/>
                    <a:pt x="52" y="37"/>
                  </a:cubicBezTo>
                  <a:cubicBezTo>
                    <a:pt x="51" y="38"/>
                    <a:pt x="49" y="38"/>
                    <a:pt x="48" y="38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47" y="38"/>
                    <a:pt x="46" y="39"/>
                    <a:pt x="46" y="39"/>
                  </a:cubicBezTo>
                  <a:cubicBezTo>
                    <a:pt x="46" y="39"/>
                    <a:pt x="46" y="39"/>
                    <a:pt x="46" y="39"/>
                  </a:cubicBezTo>
                  <a:cubicBezTo>
                    <a:pt x="46" y="40"/>
                    <a:pt x="46" y="40"/>
                    <a:pt x="46" y="40"/>
                  </a:cubicBezTo>
                  <a:close/>
                  <a:moveTo>
                    <a:pt x="46" y="36"/>
                  </a:moveTo>
                  <a:cubicBezTo>
                    <a:pt x="46" y="36"/>
                    <a:pt x="46" y="36"/>
                    <a:pt x="46" y="36"/>
                  </a:cubicBezTo>
                  <a:cubicBezTo>
                    <a:pt x="46" y="36"/>
                    <a:pt x="46" y="36"/>
                    <a:pt x="46" y="36"/>
                  </a:cubicBezTo>
                  <a:close/>
                  <a:moveTo>
                    <a:pt x="22" y="51"/>
                  </a:moveTo>
                  <a:cubicBezTo>
                    <a:pt x="22" y="51"/>
                    <a:pt x="22" y="51"/>
                    <a:pt x="22" y="51"/>
                  </a:cubicBezTo>
                  <a:cubicBezTo>
                    <a:pt x="21" y="51"/>
                    <a:pt x="20" y="52"/>
                    <a:pt x="20" y="54"/>
                  </a:cubicBezTo>
                  <a:cubicBezTo>
                    <a:pt x="20" y="54"/>
                    <a:pt x="19" y="54"/>
                    <a:pt x="20" y="55"/>
                  </a:cubicBezTo>
                  <a:cubicBezTo>
                    <a:pt x="20" y="54"/>
                    <a:pt x="20" y="55"/>
                    <a:pt x="20" y="55"/>
                  </a:cubicBezTo>
                  <a:cubicBezTo>
                    <a:pt x="21" y="54"/>
                    <a:pt x="21" y="53"/>
                    <a:pt x="22" y="52"/>
                  </a:cubicBezTo>
                  <a:cubicBezTo>
                    <a:pt x="22" y="52"/>
                    <a:pt x="23" y="52"/>
                    <a:pt x="23" y="53"/>
                  </a:cubicBezTo>
                  <a:cubicBezTo>
                    <a:pt x="22" y="54"/>
                    <a:pt x="22" y="55"/>
                    <a:pt x="21" y="55"/>
                  </a:cubicBezTo>
                  <a:cubicBezTo>
                    <a:pt x="21" y="56"/>
                    <a:pt x="20" y="56"/>
                    <a:pt x="20" y="57"/>
                  </a:cubicBezTo>
                  <a:cubicBezTo>
                    <a:pt x="21" y="58"/>
                    <a:pt x="20" y="59"/>
                    <a:pt x="20" y="61"/>
                  </a:cubicBezTo>
                  <a:cubicBezTo>
                    <a:pt x="20" y="61"/>
                    <a:pt x="20" y="60"/>
                    <a:pt x="21" y="61"/>
                  </a:cubicBezTo>
                  <a:cubicBezTo>
                    <a:pt x="21" y="60"/>
                    <a:pt x="21" y="60"/>
                    <a:pt x="22" y="60"/>
                  </a:cubicBezTo>
                  <a:cubicBezTo>
                    <a:pt x="22" y="59"/>
                    <a:pt x="23" y="59"/>
                    <a:pt x="22" y="58"/>
                  </a:cubicBezTo>
                  <a:cubicBezTo>
                    <a:pt x="22" y="57"/>
                    <a:pt x="23" y="57"/>
                    <a:pt x="23" y="56"/>
                  </a:cubicBezTo>
                  <a:cubicBezTo>
                    <a:pt x="23" y="56"/>
                    <a:pt x="23" y="56"/>
                    <a:pt x="23" y="57"/>
                  </a:cubicBezTo>
                  <a:cubicBezTo>
                    <a:pt x="23" y="57"/>
                    <a:pt x="23" y="57"/>
                    <a:pt x="23" y="58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3" y="60"/>
                    <a:pt x="23" y="62"/>
                    <a:pt x="22" y="63"/>
                  </a:cubicBezTo>
                  <a:cubicBezTo>
                    <a:pt x="22" y="63"/>
                    <a:pt x="22" y="63"/>
                    <a:pt x="22" y="63"/>
                  </a:cubicBezTo>
                  <a:cubicBezTo>
                    <a:pt x="21" y="63"/>
                    <a:pt x="21" y="62"/>
                    <a:pt x="21" y="62"/>
                  </a:cubicBezTo>
                  <a:cubicBezTo>
                    <a:pt x="21" y="62"/>
                    <a:pt x="21" y="62"/>
                    <a:pt x="20" y="62"/>
                  </a:cubicBezTo>
                  <a:cubicBezTo>
                    <a:pt x="21" y="62"/>
                    <a:pt x="21" y="61"/>
                    <a:pt x="21" y="61"/>
                  </a:cubicBezTo>
                  <a:cubicBezTo>
                    <a:pt x="20" y="62"/>
                    <a:pt x="20" y="63"/>
                    <a:pt x="20" y="64"/>
                  </a:cubicBezTo>
                  <a:cubicBezTo>
                    <a:pt x="20" y="65"/>
                    <a:pt x="19" y="66"/>
                    <a:pt x="19" y="67"/>
                  </a:cubicBezTo>
                  <a:cubicBezTo>
                    <a:pt x="19" y="68"/>
                    <a:pt x="20" y="69"/>
                    <a:pt x="20" y="69"/>
                  </a:cubicBezTo>
                  <a:cubicBezTo>
                    <a:pt x="20" y="69"/>
                    <a:pt x="20" y="69"/>
                    <a:pt x="21" y="69"/>
                  </a:cubicBezTo>
                  <a:cubicBezTo>
                    <a:pt x="22" y="68"/>
                    <a:pt x="21" y="67"/>
                    <a:pt x="21" y="66"/>
                  </a:cubicBezTo>
                  <a:cubicBezTo>
                    <a:pt x="22" y="66"/>
                    <a:pt x="23" y="65"/>
                    <a:pt x="22" y="64"/>
                  </a:cubicBezTo>
                  <a:cubicBezTo>
                    <a:pt x="22" y="63"/>
                    <a:pt x="23" y="63"/>
                    <a:pt x="24" y="63"/>
                  </a:cubicBezTo>
                  <a:cubicBezTo>
                    <a:pt x="23" y="63"/>
                    <a:pt x="23" y="63"/>
                    <a:pt x="23" y="63"/>
                  </a:cubicBezTo>
                  <a:cubicBezTo>
                    <a:pt x="24" y="62"/>
                    <a:pt x="24" y="62"/>
                    <a:pt x="24" y="61"/>
                  </a:cubicBezTo>
                  <a:cubicBezTo>
                    <a:pt x="25" y="60"/>
                    <a:pt x="26" y="58"/>
                    <a:pt x="27" y="56"/>
                  </a:cubicBezTo>
                  <a:cubicBezTo>
                    <a:pt x="27" y="56"/>
                    <a:pt x="26" y="56"/>
                    <a:pt x="26" y="56"/>
                  </a:cubicBezTo>
                  <a:cubicBezTo>
                    <a:pt x="27" y="54"/>
                    <a:pt x="28" y="53"/>
                    <a:pt x="29" y="51"/>
                  </a:cubicBezTo>
                  <a:cubicBezTo>
                    <a:pt x="30" y="51"/>
                    <a:pt x="30" y="50"/>
                    <a:pt x="31" y="50"/>
                  </a:cubicBezTo>
                  <a:cubicBezTo>
                    <a:pt x="31" y="49"/>
                    <a:pt x="32" y="49"/>
                    <a:pt x="32" y="49"/>
                  </a:cubicBezTo>
                  <a:cubicBezTo>
                    <a:pt x="34" y="48"/>
                    <a:pt x="36" y="46"/>
                    <a:pt x="37" y="45"/>
                  </a:cubicBezTo>
                  <a:cubicBezTo>
                    <a:pt x="38" y="44"/>
                    <a:pt x="39" y="44"/>
                    <a:pt x="39" y="43"/>
                  </a:cubicBezTo>
                  <a:cubicBezTo>
                    <a:pt x="39" y="43"/>
                    <a:pt x="39" y="43"/>
                    <a:pt x="38" y="43"/>
                  </a:cubicBezTo>
                  <a:cubicBezTo>
                    <a:pt x="38" y="43"/>
                    <a:pt x="37" y="43"/>
                    <a:pt x="37" y="43"/>
                  </a:cubicBezTo>
                  <a:cubicBezTo>
                    <a:pt x="37" y="42"/>
                    <a:pt x="38" y="41"/>
                    <a:pt x="39" y="41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40" y="41"/>
                    <a:pt x="40" y="41"/>
                    <a:pt x="41" y="41"/>
                  </a:cubicBezTo>
                  <a:cubicBezTo>
                    <a:pt x="41" y="41"/>
                    <a:pt x="41" y="41"/>
                    <a:pt x="41" y="41"/>
                  </a:cubicBezTo>
                  <a:cubicBezTo>
                    <a:pt x="42" y="41"/>
                    <a:pt x="41" y="40"/>
                    <a:pt x="42" y="40"/>
                  </a:cubicBezTo>
                  <a:cubicBezTo>
                    <a:pt x="43" y="39"/>
                    <a:pt x="45" y="39"/>
                    <a:pt x="46" y="38"/>
                  </a:cubicBezTo>
                  <a:cubicBezTo>
                    <a:pt x="46" y="37"/>
                    <a:pt x="46" y="38"/>
                    <a:pt x="46" y="37"/>
                  </a:cubicBezTo>
                  <a:cubicBezTo>
                    <a:pt x="46" y="37"/>
                    <a:pt x="47" y="37"/>
                    <a:pt x="47" y="36"/>
                  </a:cubicBezTo>
                  <a:cubicBezTo>
                    <a:pt x="46" y="36"/>
                    <a:pt x="46" y="37"/>
                    <a:pt x="45" y="37"/>
                  </a:cubicBezTo>
                  <a:cubicBezTo>
                    <a:pt x="45" y="36"/>
                    <a:pt x="46" y="36"/>
                    <a:pt x="46" y="36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36"/>
                    <a:pt x="46" y="36"/>
                    <a:pt x="46" y="35"/>
                  </a:cubicBezTo>
                  <a:cubicBezTo>
                    <a:pt x="45" y="35"/>
                    <a:pt x="44" y="37"/>
                    <a:pt x="43" y="37"/>
                  </a:cubicBezTo>
                  <a:cubicBezTo>
                    <a:pt x="42" y="38"/>
                    <a:pt x="40" y="39"/>
                    <a:pt x="38" y="40"/>
                  </a:cubicBezTo>
                  <a:cubicBezTo>
                    <a:pt x="38" y="40"/>
                    <a:pt x="37" y="41"/>
                    <a:pt x="37" y="42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37" y="42"/>
                    <a:pt x="36" y="43"/>
                    <a:pt x="36" y="43"/>
                  </a:cubicBezTo>
                  <a:cubicBezTo>
                    <a:pt x="36" y="44"/>
                    <a:pt x="35" y="44"/>
                    <a:pt x="35" y="45"/>
                  </a:cubicBezTo>
                  <a:cubicBezTo>
                    <a:pt x="35" y="45"/>
                    <a:pt x="35" y="45"/>
                    <a:pt x="34" y="45"/>
                  </a:cubicBezTo>
                  <a:cubicBezTo>
                    <a:pt x="34" y="47"/>
                    <a:pt x="33" y="48"/>
                    <a:pt x="31" y="48"/>
                  </a:cubicBezTo>
                  <a:cubicBezTo>
                    <a:pt x="31" y="48"/>
                    <a:pt x="31" y="49"/>
                    <a:pt x="31" y="49"/>
                  </a:cubicBezTo>
                  <a:cubicBezTo>
                    <a:pt x="30" y="49"/>
                    <a:pt x="30" y="50"/>
                    <a:pt x="29" y="49"/>
                  </a:cubicBezTo>
                  <a:cubicBezTo>
                    <a:pt x="28" y="50"/>
                    <a:pt x="27" y="51"/>
                    <a:pt x="27" y="53"/>
                  </a:cubicBezTo>
                  <a:cubicBezTo>
                    <a:pt x="27" y="52"/>
                    <a:pt x="28" y="51"/>
                    <a:pt x="27" y="50"/>
                  </a:cubicBezTo>
                  <a:cubicBezTo>
                    <a:pt x="28" y="49"/>
                    <a:pt x="28" y="48"/>
                    <a:pt x="28" y="47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29" y="46"/>
                    <a:pt x="30" y="45"/>
                    <a:pt x="30" y="44"/>
                  </a:cubicBezTo>
                  <a:cubicBezTo>
                    <a:pt x="31" y="44"/>
                    <a:pt x="31" y="44"/>
                    <a:pt x="31" y="43"/>
                  </a:cubicBezTo>
                  <a:cubicBezTo>
                    <a:pt x="30" y="44"/>
                    <a:pt x="30" y="45"/>
                    <a:pt x="29" y="45"/>
                  </a:cubicBezTo>
                  <a:cubicBezTo>
                    <a:pt x="29" y="45"/>
                    <a:pt x="29" y="44"/>
                    <a:pt x="29" y="44"/>
                  </a:cubicBezTo>
                  <a:cubicBezTo>
                    <a:pt x="29" y="45"/>
                    <a:pt x="28" y="45"/>
                    <a:pt x="28" y="45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9" y="46"/>
                    <a:pt x="28" y="46"/>
                    <a:pt x="28" y="46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7" y="46"/>
                    <a:pt x="26" y="48"/>
                    <a:pt x="25" y="48"/>
                  </a:cubicBezTo>
                  <a:cubicBezTo>
                    <a:pt x="25" y="49"/>
                    <a:pt x="25" y="49"/>
                    <a:pt x="24" y="50"/>
                  </a:cubicBezTo>
                  <a:cubicBezTo>
                    <a:pt x="23" y="51"/>
                    <a:pt x="23" y="51"/>
                    <a:pt x="22" y="51"/>
                  </a:cubicBezTo>
                  <a:close/>
                  <a:moveTo>
                    <a:pt x="41" y="39"/>
                  </a:moveTo>
                  <a:cubicBezTo>
                    <a:pt x="41" y="40"/>
                    <a:pt x="40" y="40"/>
                    <a:pt x="39" y="41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39" y="40"/>
                    <a:pt x="40" y="40"/>
                    <a:pt x="41" y="39"/>
                  </a:cubicBezTo>
                  <a:close/>
                  <a:moveTo>
                    <a:pt x="27" y="50"/>
                  </a:moveTo>
                  <a:cubicBezTo>
                    <a:pt x="27" y="51"/>
                    <a:pt x="27" y="51"/>
                    <a:pt x="27" y="51"/>
                  </a:cubicBezTo>
                  <a:cubicBezTo>
                    <a:pt x="27" y="51"/>
                    <a:pt x="26" y="51"/>
                    <a:pt x="26" y="51"/>
                  </a:cubicBezTo>
                  <a:cubicBezTo>
                    <a:pt x="26" y="51"/>
                    <a:pt x="27" y="50"/>
                    <a:pt x="27" y="50"/>
                  </a:cubicBezTo>
                  <a:close/>
                  <a:moveTo>
                    <a:pt x="26" y="51"/>
                  </a:moveTo>
                  <a:cubicBezTo>
                    <a:pt x="27" y="52"/>
                    <a:pt x="27" y="52"/>
                    <a:pt x="27" y="53"/>
                  </a:cubicBezTo>
                  <a:cubicBezTo>
                    <a:pt x="26" y="53"/>
                    <a:pt x="26" y="52"/>
                    <a:pt x="26" y="52"/>
                  </a:cubicBezTo>
                  <a:cubicBezTo>
                    <a:pt x="26" y="52"/>
                    <a:pt x="26" y="52"/>
                    <a:pt x="26" y="51"/>
                  </a:cubicBezTo>
                  <a:close/>
                  <a:moveTo>
                    <a:pt x="25" y="53"/>
                  </a:moveTo>
                  <a:cubicBezTo>
                    <a:pt x="25" y="54"/>
                    <a:pt x="25" y="54"/>
                    <a:pt x="25" y="54"/>
                  </a:cubicBezTo>
                  <a:cubicBezTo>
                    <a:pt x="25" y="54"/>
                    <a:pt x="25" y="53"/>
                    <a:pt x="25" y="53"/>
                  </a:cubicBezTo>
                  <a:close/>
                  <a:moveTo>
                    <a:pt x="118" y="40"/>
                  </a:moveTo>
                  <a:cubicBezTo>
                    <a:pt x="119" y="41"/>
                    <a:pt x="119" y="42"/>
                    <a:pt x="120" y="43"/>
                  </a:cubicBezTo>
                  <a:cubicBezTo>
                    <a:pt x="120" y="43"/>
                    <a:pt x="120" y="43"/>
                    <a:pt x="120" y="43"/>
                  </a:cubicBezTo>
                  <a:cubicBezTo>
                    <a:pt x="121" y="44"/>
                    <a:pt x="122" y="45"/>
                    <a:pt x="122" y="47"/>
                  </a:cubicBezTo>
                  <a:cubicBezTo>
                    <a:pt x="123" y="46"/>
                    <a:pt x="123" y="46"/>
                    <a:pt x="123" y="46"/>
                  </a:cubicBezTo>
                  <a:cubicBezTo>
                    <a:pt x="122" y="45"/>
                    <a:pt x="122" y="44"/>
                    <a:pt x="122" y="44"/>
                  </a:cubicBezTo>
                  <a:cubicBezTo>
                    <a:pt x="123" y="45"/>
                    <a:pt x="123" y="46"/>
                    <a:pt x="124" y="47"/>
                  </a:cubicBezTo>
                  <a:cubicBezTo>
                    <a:pt x="123" y="49"/>
                    <a:pt x="125" y="50"/>
                    <a:pt x="126" y="51"/>
                  </a:cubicBezTo>
                  <a:cubicBezTo>
                    <a:pt x="126" y="50"/>
                    <a:pt x="124" y="49"/>
                    <a:pt x="125" y="47"/>
                  </a:cubicBezTo>
                  <a:cubicBezTo>
                    <a:pt x="123" y="47"/>
                    <a:pt x="124" y="45"/>
                    <a:pt x="123" y="44"/>
                  </a:cubicBezTo>
                  <a:cubicBezTo>
                    <a:pt x="123" y="43"/>
                    <a:pt x="122" y="42"/>
                    <a:pt x="123" y="41"/>
                  </a:cubicBezTo>
                  <a:cubicBezTo>
                    <a:pt x="123" y="41"/>
                    <a:pt x="124" y="42"/>
                    <a:pt x="124" y="43"/>
                  </a:cubicBezTo>
                  <a:cubicBezTo>
                    <a:pt x="124" y="43"/>
                    <a:pt x="124" y="42"/>
                    <a:pt x="124" y="42"/>
                  </a:cubicBezTo>
                  <a:cubicBezTo>
                    <a:pt x="125" y="43"/>
                    <a:pt x="125" y="44"/>
                    <a:pt x="126" y="45"/>
                  </a:cubicBezTo>
                  <a:cubicBezTo>
                    <a:pt x="126" y="45"/>
                    <a:pt x="126" y="45"/>
                    <a:pt x="126" y="45"/>
                  </a:cubicBezTo>
                  <a:cubicBezTo>
                    <a:pt x="126" y="44"/>
                    <a:pt x="126" y="44"/>
                    <a:pt x="126" y="44"/>
                  </a:cubicBezTo>
                  <a:cubicBezTo>
                    <a:pt x="126" y="44"/>
                    <a:pt x="125" y="43"/>
                    <a:pt x="125" y="43"/>
                  </a:cubicBezTo>
                  <a:cubicBezTo>
                    <a:pt x="125" y="41"/>
                    <a:pt x="124" y="39"/>
                    <a:pt x="123" y="37"/>
                  </a:cubicBezTo>
                  <a:cubicBezTo>
                    <a:pt x="123" y="37"/>
                    <a:pt x="122" y="37"/>
                    <a:pt x="121" y="36"/>
                  </a:cubicBezTo>
                  <a:cubicBezTo>
                    <a:pt x="120" y="38"/>
                    <a:pt x="121" y="39"/>
                    <a:pt x="122" y="41"/>
                  </a:cubicBezTo>
                  <a:cubicBezTo>
                    <a:pt x="121" y="40"/>
                    <a:pt x="121" y="40"/>
                    <a:pt x="121" y="40"/>
                  </a:cubicBezTo>
                  <a:cubicBezTo>
                    <a:pt x="121" y="41"/>
                    <a:pt x="121" y="41"/>
                    <a:pt x="120" y="41"/>
                  </a:cubicBezTo>
                  <a:cubicBezTo>
                    <a:pt x="120" y="41"/>
                    <a:pt x="120" y="40"/>
                    <a:pt x="119" y="40"/>
                  </a:cubicBezTo>
                  <a:cubicBezTo>
                    <a:pt x="119" y="40"/>
                    <a:pt x="119" y="40"/>
                    <a:pt x="118" y="40"/>
                  </a:cubicBezTo>
                  <a:cubicBezTo>
                    <a:pt x="118" y="40"/>
                    <a:pt x="118" y="40"/>
                    <a:pt x="118" y="39"/>
                  </a:cubicBezTo>
                  <a:cubicBezTo>
                    <a:pt x="117" y="40"/>
                    <a:pt x="118" y="40"/>
                    <a:pt x="118" y="40"/>
                  </a:cubicBezTo>
                  <a:close/>
                  <a:moveTo>
                    <a:pt x="119" y="41"/>
                  </a:moveTo>
                  <a:cubicBezTo>
                    <a:pt x="119" y="41"/>
                    <a:pt x="119" y="41"/>
                    <a:pt x="119" y="41"/>
                  </a:cubicBezTo>
                  <a:cubicBezTo>
                    <a:pt x="119" y="41"/>
                    <a:pt x="119" y="41"/>
                    <a:pt x="119" y="41"/>
                  </a:cubicBezTo>
                  <a:close/>
                  <a:moveTo>
                    <a:pt x="21" y="40"/>
                  </a:moveTo>
                  <a:cubicBezTo>
                    <a:pt x="21" y="40"/>
                    <a:pt x="21" y="41"/>
                    <a:pt x="20" y="41"/>
                  </a:cubicBezTo>
                  <a:cubicBezTo>
                    <a:pt x="20" y="41"/>
                    <a:pt x="20" y="41"/>
                    <a:pt x="20" y="42"/>
                  </a:cubicBezTo>
                  <a:cubicBezTo>
                    <a:pt x="21" y="41"/>
                    <a:pt x="21" y="41"/>
                    <a:pt x="21" y="40"/>
                  </a:cubicBezTo>
                  <a:close/>
                  <a:moveTo>
                    <a:pt x="5" y="50"/>
                  </a:moveTo>
                  <a:cubicBezTo>
                    <a:pt x="6" y="48"/>
                    <a:pt x="7" y="46"/>
                    <a:pt x="7" y="45"/>
                  </a:cubicBezTo>
                  <a:cubicBezTo>
                    <a:pt x="6" y="46"/>
                    <a:pt x="4" y="48"/>
                    <a:pt x="4" y="50"/>
                  </a:cubicBezTo>
                  <a:cubicBezTo>
                    <a:pt x="5" y="50"/>
                    <a:pt x="5" y="50"/>
                    <a:pt x="5" y="50"/>
                  </a:cubicBezTo>
                  <a:close/>
                  <a:moveTo>
                    <a:pt x="30" y="46"/>
                  </a:moveTo>
                  <a:cubicBezTo>
                    <a:pt x="30" y="46"/>
                    <a:pt x="30" y="46"/>
                    <a:pt x="30" y="47"/>
                  </a:cubicBezTo>
                  <a:cubicBezTo>
                    <a:pt x="30" y="47"/>
                    <a:pt x="30" y="48"/>
                    <a:pt x="30" y="48"/>
                  </a:cubicBezTo>
                  <a:cubicBezTo>
                    <a:pt x="30" y="47"/>
                    <a:pt x="31" y="47"/>
                    <a:pt x="31" y="46"/>
                  </a:cubicBezTo>
                  <a:cubicBezTo>
                    <a:pt x="30" y="46"/>
                    <a:pt x="31" y="46"/>
                    <a:pt x="30" y="46"/>
                  </a:cubicBezTo>
                  <a:close/>
                  <a:moveTo>
                    <a:pt x="8" y="47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9" y="47"/>
                    <a:pt x="9" y="47"/>
                    <a:pt x="9" y="46"/>
                  </a:cubicBezTo>
                  <a:cubicBezTo>
                    <a:pt x="9" y="46"/>
                    <a:pt x="9" y="47"/>
                    <a:pt x="8" y="47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8" y="48"/>
                    <a:pt x="8" y="47"/>
                    <a:pt x="8" y="47"/>
                  </a:cubicBezTo>
                  <a:close/>
                  <a:moveTo>
                    <a:pt x="16" y="51"/>
                  </a:moveTo>
                  <a:cubicBezTo>
                    <a:pt x="16" y="51"/>
                    <a:pt x="16" y="51"/>
                    <a:pt x="16" y="51"/>
                  </a:cubicBezTo>
                  <a:cubicBezTo>
                    <a:pt x="16" y="51"/>
                    <a:pt x="16" y="50"/>
                    <a:pt x="16" y="51"/>
                  </a:cubicBezTo>
                  <a:cubicBezTo>
                    <a:pt x="16" y="51"/>
                    <a:pt x="16" y="51"/>
                    <a:pt x="16" y="51"/>
                  </a:cubicBezTo>
                  <a:close/>
                  <a:moveTo>
                    <a:pt x="1" y="62"/>
                  </a:moveTo>
                  <a:cubicBezTo>
                    <a:pt x="2" y="60"/>
                    <a:pt x="2" y="59"/>
                    <a:pt x="3" y="57"/>
                  </a:cubicBezTo>
                  <a:cubicBezTo>
                    <a:pt x="3" y="57"/>
                    <a:pt x="4" y="57"/>
                    <a:pt x="4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5"/>
                    <a:pt x="3" y="55"/>
                  </a:cubicBezTo>
                  <a:cubicBezTo>
                    <a:pt x="2" y="57"/>
                    <a:pt x="2" y="58"/>
                    <a:pt x="1" y="60"/>
                  </a:cubicBezTo>
                  <a:cubicBezTo>
                    <a:pt x="2" y="61"/>
                    <a:pt x="0" y="61"/>
                    <a:pt x="1" y="62"/>
                  </a:cubicBezTo>
                  <a:close/>
                  <a:moveTo>
                    <a:pt x="12" y="62"/>
                  </a:moveTo>
                  <a:cubicBezTo>
                    <a:pt x="12" y="62"/>
                    <a:pt x="12" y="62"/>
                    <a:pt x="12" y="62"/>
                  </a:cubicBezTo>
                  <a:cubicBezTo>
                    <a:pt x="12" y="63"/>
                    <a:pt x="12" y="63"/>
                    <a:pt x="12" y="63"/>
                  </a:cubicBezTo>
                  <a:cubicBezTo>
                    <a:pt x="12" y="63"/>
                    <a:pt x="12" y="62"/>
                    <a:pt x="12" y="62"/>
                  </a:cubicBezTo>
                  <a:close/>
                  <a:moveTo>
                    <a:pt x="11" y="84"/>
                  </a:moveTo>
                  <a:cubicBezTo>
                    <a:pt x="12" y="84"/>
                    <a:pt x="11" y="83"/>
                    <a:pt x="11" y="81"/>
                  </a:cubicBezTo>
                  <a:cubicBezTo>
                    <a:pt x="11" y="80"/>
                    <a:pt x="12" y="79"/>
                    <a:pt x="12" y="78"/>
                  </a:cubicBezTo>
                  <a:cubicBezTo>
                    <a:pt x="12" y="78"/>
                    <a:pt x="12" y="79"/>
                    <a:pt x="12" y="78"/>
                  </a:cubicBezTo>
                  <a:cubicBezTo>
                    <a:pt x="12" y="76"/>
                    <a:pt x="14" y="73"/>
                    <a:pt x="14" y="70"/>
                  </a:cubicBezTo>
                  <a:cubicBezTo>
                    <a:pt x="13" y="70"/>
                    <a:pt x="14" y="71"/>
                    <a:pt x="13" y="71"/>
                  </a:cubicBezTo>
                  <a:cubicBezTo>
                    <a:pt x="13" y="71"/>
                    <a:pt x="13" y="71"/>
                    <a:pt x="12" y="71"/>
                  </a:cubicBezTo>
                  <a:cubicBezTo>
                    <a:pt x="12" y="71"/>
                    <a:pt x="12" y="71"/>
                    <a:pt x="12" y="72"/>
                  </a:cubicBezTo>
                  <a:cubicBezTo>
                    <a:pt x="13" y="72"/>
                    <a:pt x="12" y="71"/>
                    <a:pt x="13" y="71"/>
                  </a:cubicBezTo>
                  <a:cubicBezTo>
                    <a:pt x="13" y="72"/>
                    <a:pt x="13" y="72"/>
                    <a:pt x="12" y="72"/>
                  </a:cubicBezTo>
                  <a:cubicBezTo>
                    <a:pt x="12" y="72"/>
                    <a:pt x="12" y="72"/>
                    <a:pt x="12" y="72"/>
                  </a:cubicBezTo>
                  <a:cubicBezTo>
                    <a:pt x="12" y="72"/>
                    <a:pt x="11" y="73"/>
                    <a:pt x="11" y="73"/>
                  </a:cubicBezTo>
                  <a:cubicBezTo>
                    <a:pt x="12" y="73"/>
                    <a:pt x="12" y="74"/>
                    <a:pt x="11" y="75"/>
                  </a:cubicBezTo>
                  <a:cubicBezTo>
                    <a:pt x="11" y="74"/>
                    <a:pt x="11" y="75"/>
                    <a:pt x="10" y="75"/>
                  </a:cubicBezTo>
                  <a:cubicBezTo>
                    <a:pt x="10" y="77"/>
                    <a:pt x="10" y="82"/>
                    <a:pt x="11" y="84"/>
                  </a:cubicBezTo>
                  <a:close/>
                  <a:moveTo>
                    <a:pt x="11" y="76"/>
                  </a:moveTo>
                  <a:cubicBezTo>
                    <a:pt x="11" y="76"/>
                    <a:pt x="11" y="76"/>
                    <a:pt x="11" y="76"/>
                  </a:cubicBezTo>
                  <a:cubicBezTo>
                    <a:pt x="11" y="75"/>
                    <a:pt x="11" y="75"/>
                    <a:pt x="11" y="76"/>
                  </a:cubicBezTo>
                  <a:close/>
                  <a:moveTo>
                    <a:pt x="73" y="71"/>
                  </a:moveTo>
                  <a:cubicBezTo>
                    <a:pt x="73" y="71"/>
                    <a:pt x="73" y="71"/>
                    <a:pt x="73" y="71"/>
                  </a:cubicBezTo>
                  <a:cubicBezTo>
                    <a:pt x="73" y="71"/>
                    <a:pt x="72" y="71"/>
                    <a:pt x="72" y="71"/>
                  </a:cubicBezTo>
                  <a:cubicBezTo>
                    <a:pt x="72" y="71"/>
                    <a:pt x="72" y="71"/>
                    <a:pt x="72" y="71"/>
                  </a:cubicBezTo>
                  <a:cubicBezTo>
                    <a:pt x="73" y="71"/>
                    <a:pt x="73" y="71"/>
                    <a:pt x="73" y="71"/>
                  </a:cubicBezTo>
                  <a:close/>
                  <a:moveTo>
                    <a:pt x="78" y="75"/>
                  </a:moveTo>
                  <a:cubicBezTo>
                    <a:pt x="78" y="75"/>
                    <a:pt x="78" y="75"/>
                    <a:pt x="78" y="75"/>
                  </a:cubicBezTo>
                  <a:cubicBezTo>
                    <a:pt x="78" y="75"/>
                    <a:pt x="78" y="75"/>
                    <a:pt x="78" y="75"/>
                  </a:cubicBezTo>
                  <a:cubicBezTo>
                    <a:pt x="78" y="75"/>
                    <a:pt x="78" y="75"/>
                    <a:pt x="78" y="75"/>
                  </a:cubicBezTo>
                  <a:cubicBezTo>
                    <a:pt x="78" y="75"/>
                    <a:pt x="78" y="75"/>
                    <a:pt x="78" y="75"/>
                  </a:cubicBezTo>
                  <a:close/>
                  <a:moveTo>
                    <a:pt x="74" y="76"/>
                  </a:moveTo>
                  <a:cubicBezTo>
                    <a:pt x="74" y="76"/>
                    <a:pt x="74" y="76"/>
                    <a:pt x="74" y="76"/>
                  </a:cubicBezTo>
                  <a:cubicBezTo>
                    <a:pt x="74" y="77"/>
                    <a:pt x="73" y="76"/>
                    <a:pt x="73" y="77"/>
                  </a:cubicBezTo>
                  <a:cubicBezTo>
                    <a:pt x="73" y="78"/>
                    <a:pt x="74" y="77"/>
                    <a:pt x="74" y="77"/>
                  </a:cubicBezTo>
                  <a:cubicBezTo>
                    <a:pt x="75" y="77"/>
                    <a:pt x="75" y="78"/>
                    <a:pt x="75" y="78"/>
                  </a:cubicBezTo>
                  <a:cubicBezTo>
                    <a:pt x="75" y="78"/>
                    <a:pt x="75" y="77"/>
                    <a:pt x="75" y="77"/>
                  </a:cubicBezTo>
                  <a:cubicBezTo>
                    <a:pt x="75" y="77"/>
                    <a:pt x="75" y="77"/>
                    <a:pt x="75" y="77"/>
                  </a:cubicBezTo>
                  <a:cubicBezTo>
                    <a:pt x="76" y="77"/>
                    <a:pt x="77" y="78"/>
                    <a:pt x="77" y="77"/>
                  </a:cubicBezTo>
                  <a:cubicBezTo>
                    <a:pt x="77" y="77"/>
                    <a:pt x="77" y="77"/>
                    <a:pt x="77" y="77"/>
                  </a:cubicBezTo>
                  <a:cubicBezTo>
                    <a:pt x="77" y="76"/>
                    <a:pt x="75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lose/>
                  <a:moveTo>
                    <a:pt x="140" y="95"/>
                  </a:moveTo>
                  <a:cubicBezTo>
                    <a:pt x="138" y="93"/>
                    <a:pt x="139" y="91"/>
                    <a:pt x="139" y="90"/>
                  </a:cubicBezTo>
                  <a:cubicBezTo>
                    <a:pt x="139" y="89"/>
                    <a:pt x="139" y="88"/>
                    <a:pt x="139" y="88"/>
                  </a:cubicBezTo>
                  <a:cubicBezTo>
                    <a:pt x="140" y="88"/>
                    <a:pt x="139" y="89"/>
                    <a:pt x="139" y="90"/>
                  </a:cubicBezTo>
                  <a:cubicBezTo>
                    <a:pt x="139" y="88"/>
                    <a:pt x="140" y="87"/>
                    <a:pt x="140" y="86"/>
                  </a:cubicBezTo>
                  <a:cubicBezTo>
                    <a:pt x="139" y="86"/>
                    <a:pt x="140" y="87"/>
                    <a:pt x="139" y="87"/>
                  </a:cubicBezTo>
                  <a:cubicBezTo>
                    <a:pt x="139" y="86"/>
                    <a:pt x="139" y="84"/>
                    <a:pt x="139" y="83"/>
                  </a:cubicBezTo>
                  <a:cubicBezTo>
                    <a:pt x="140" y="81"/>
                    <a:pt x="139" y="80"/>
                    <a:pt x="140" y="78"/>
                  </a:cubicBezTo>
                  <a:cubicBezTo>
                    <a:pt x="139" y="78"/>
                    <a:pt x="139" y="78"/>
                    <a:pt x="138" y="78"/>
                  </a:cubicBezTo>
                  <a:cubicBezTo>
                    <a:pt x="137" y="80"/>
                    <a:pt x="139" y="82"/>
                    <a:pt x="138" y="85"/>
                  </a:cubicBezTo>
                  <a:cubicBezTo>
                    <a:pt x="138" y="85"/>
                    <a:pt x="138" y="86"/>
                    <a:pt x="139" y="86"/>
                  </a:cubicBezTo>
                  <a:cubicBezTo>
                    <a:pt x="138" y="87"/>
                    <a:pt x="139" y="88"/>
                    <a:pt x="139" y="89"/>
                  </a:cubicBezTo>
                  <a:cubicBezTo>
                    <a:pt x="138" y="90"/>
                    <a:pt x="137" y="92"/>
                    <a:pt x="138" y="93"/>
                  </a:cubicBezTo>
                  <a:cubicBezTo>
                    <a:pt x="138" y="94"/>
                    <a:pt x="138" y="94"/>
                    <a:pt x="138" y="94"/>
                  </a:cubicBezTo>
                  <a:cubicBezTo>
                    <a:pt x="137" y="94"/>
                    <a:pt x="137" y="94"/>
                    <a:pt x="137" y="94"/>
                  </a:cubicBezTo>
                  <a:cubicBezTo>
                    <a:pt x="137" y="94"/>
                    <a:pt x="138" y="94"/>
                    <a:pt x="138" y="95"/>
                  </a:cubicBezTo>
                  <a:cubicBezTo>
                    <a:pt x="137" y="96"/>
                    <a:pt x="138" y="98"/>
                    <a:pt x="137" y="99"/>
                  </a:cubicBezTo>
                  <a:cubicBezTo>
                    <a:pt x="137" y="99"/>
                    <a:pt x="137" y="99"/>
                    <a:pt x="137" y="98"/>
                  </a:cubicBezTo>
                  <a:cubicBezTo>
                    <a:pt x="136" y="99"/>
                    <a:pt x="136" y="99"/>
                    <a:pt x="136" y="99"/>
                  </a:cubicBezTo>
                  <a:cubicBezTo>
                    <a:pt x="136" y="99"/>
                    <a:pt x="136" y="99"/>
                    <a:pt x="136" y="99"/>
                  </a:cubicBezTo>
                  <a:cubicBezTo>
                    <a:pt x="135" y="99"/>
                    <a:pt x="136" y="99"/>
                    <a:pt x="136" y="100"/>
                  </a:cubicBezTo>
                  <a:cubicBezTo>
                    <a:pt x="136" y="100"/>
                    <a:pt x="136" y="100"/>
                    <a:pt x="136" y="100"/>
                  </a:cubicBezTo>
                  <a:cubicBezTo>
                    <a:pt x="137" y="100"/>
                    <a:pt x="137" y="102"/>
                    <a:pt x="137" y="103"/>
                  </a:cubicBezTo>
                  <a:cubicBezTo>
                    <a:pt x="137" y="103"/>
                    <a:pt x="137" y="103"/>
                    <a:pt x="137" y="103"/>
                  </a:cubicBezTo>
                  <a:cubicBezTo>
                    <a:pt x="138" y="102"/>
                    <a:pt x="138" y="102"/>
                    <a:pt x="138" y="101"/>
                  </a:cubicBezTo>
                  <a:cubicBezTo>
                    <a:pt x="138" y="101"/>
                    <a:pt x="138" y="101"/>
                    <a:pt x="138" y="101"/>
                  </a:cubicBezTo>
                  <a:cubicBezTo>
                    <a:pt x="138" y="101"/>
                    <a:pt x="138" y="101"/>
                    <a:pt x="138" y="101"/>
                  </a:cubicBezTo>
                  <a:cubicBezTo>
                    <a:pt x="138" y="101"/>
                    <a:pt x="138" y="101"/>
                    <a:pt x="138" y="101"/>
                  </a:cubicBezTo>
                  <a:cubicBezTo>
                    <a:pt x="138" y="101"/>
                    <a:pt x="139" y="101"/>
                    <a:pt x="139" y="101"/>
                  </a:cubicBezTo>
                  <a:cubicBezTo>
                    <a:pt x="138" y="100"/>
                    <a:pt x="139" y="99"/>
                    <a:pt x="139" y="99"/>
                  </a:cubicBezTo>
                  <a:cubicBezTo>
                    <a:pt x="139" y="99"/>
                    <a:pt x="139" y="98"/>
                    <a:pt x="139" y="98"/>
                  </a:cubicBezTo>
                  <a:cubicBezTo>
                    <a:pt x="140" y="98"/>
                    <a:pt x="139" y="99"/>
                    <a:pt x="139" y="100"/>
                  </a:cubicBezTo>
                  <a:cubicBezTo>
                    <a:pt x="140" y="99"/>
                    <a:pt x="140" y="98"/>
                    <a:pt x="140" y="96"/>
                  </a:cubicBezTo>
                  <a:cubicBezTo>
                    <a:pt x="141" y="96"/>
                    <a:pt x="141" y="96"/>
                    <a:pt x="141" y="95"/>
                  </a:cubicBezTo>
                  <a:cubicBezTo>
                    <a:pt x="141" y="95"/>
                    <a:pt x="140" y="95"/>
                    <a:pt x="140" y="95"/>
                  </a:cubicBezTo>
                  <a:close/>
                  <a:moveTo>
                    <a:pt x="138" y="100"/>
                  </a:moveTo>
                  <a:cubicBezTo>
                    <a:pt x="138" y="99"/>
                    <a:pt x="138" y="99"/>
                    <a:pt x="138" y="99"/>
                  </a:cubicBezTo>
                  <a:cubicBezTo>
                    <a:pt x="138" y="99"/>
                    <a:pt x="138" y="99"/>
                    <a:pt x="138" y="100"/>
                  </a:cubicBezTo>
                  <a:close/>
                  <a:moveTo>
                    <a:pt x="21" y="101"/>
                  </a:moveTo>
                  <a:cubicBezTo>
                    <a:pt x="20" y="100"/>
                    <a:pt x="21" y="99"/>
                    <a:pt x="19" y="98"/>
                  </a:cubicBezTo>
                  <a:cubicBezTo>
                    <a:pt x="19" y="98"/>
                    <a:pt x="19" y="98"/>
                    <a:pt x="19" y="98"/>
                  </a:cubicBezTo>
                  <a:cubicBezTo>
                    <a:pt x="18" y="98"/>
                    <a:pt x="19" y="96"/>
                    <a:pt x="18" y="96"/>
                  </a:cubicBezTo>
                  <a:cubicBezTo>
                    <a:pt x="19" y="96"/>
                    <a:pt x="19" y="95"/>
                    <a:pt x="19" y="95"/>
                  </a:cubicBezTo>
                  <a:cubicBezTo>
                    <a:pt x="19" y="96"/>
                    <a:pt x="19" y="96"/>
                    <a:pt x="19" y="97"/>
                  </a:cubicBezTo>
                  <a:cubicBezTo>
                    <a:pt x="19" y="97"/>
                    <a:pt x="19" y="97"/>
                    <a:pt x="20" y="97"/>
                  </a:cubicBezTo>
                  <a:cubicBezTo>
                    <a:pt x="19" y="95"/>
                    <a:pt x="19" y="94"/>
                    <a:pt x="19" y="92"/>
                  </a:cubicBezTo>
                  <a:cubicBezTo>
                    <a:pt x="19" y="91"/>
                    <a:pt x="19" y="91"/>
                    <a:pt x="19" y="91"/>
                  </a:cubicBezTo>
                  <a:cubicBezTo>
                    <a:pt x="19" y="90"/>
                    <a:pt x="18" y="90"/>
                    <a:pt x="18" y="90"/>
                  </a:cubicBezTo>
                  <a:cubicBezTo>
                    <a:pt x="18" y="89"/>
                    <a:pt x="19" y="89"/>
                    <a:pt x="19" y="88"/>
                  </a:cubicBezTo>
                  <a:cubicBezTo>
                    <a:pt x="19" y="88"/>
                    <a:pt x="18" y="88"/>
                    <a:pt x="18" y="87"/>
                  </a:cubicBezTo>
                  <a:cubicBezTo>
                    <a:pt x="18" y="88"/>
                    <a:pt x="18" y="88"/>
                    <a:pt x="18" y="88"/>
                  </a:cubicBezTo>
                  <a:cubicBezTo>
                    <a:pt x="18" y="87"/>
                    <a:pt x="17" y="86"/>
                    <a:pt x="18" y="85"/>
                  </a:cubicBezTo>
                  <a:cubicBezTo>
                    <a:pt x="18" y="86"/>
                    <a:pt x="18" y="86"/>
                    <a:pt x="19" y="86"/>
                  </a:cubicBezTo>
                  <a:cubicBezTo>
                    <a:pt x="19" y="85"/>
                    <a:pt x="18" y="84"/>
                    <a:pt x="19" y="83"/>
                  </a:cubicBezTo>
                  <a:cubicBezTo>
                    <a:pt x="18" y="83"/>
                    <a:pt x="18" y="83"/>
                    <a:pt x="18" y="84"/>
                  </a:cubicBezTo>
                  <a:cubicBezTo>
                    <a:pt x="19" y="84"/>
                    <a:pt x="18" y="85"/>
                    <a:pt x="18" y="85"/>
                  </a:cubicBezTo>
                  <a:cubicBezTo>
                    <a:pt x="17" y="84"/>
                    <a:pt x="18" y="81"/>
                    <a:pt x="17" y="81"/>
                  </a:cubicBezTo>
                  <a:cubicBezTo>
                    <a:pt x="17" y="80"/>
                    <a:pt x="17" y="80"/>
                    <a:pt x="17" y="80"/>
                  </a:cubicBezTo>
                  <a:cubicBezTo>
                    <a:pt x="16" y="80"/>
                    <a:pt x="16" y="80"/>
                    <a:pt x="16" y="81"/>
                  </a:cubicBezTo>
                  <a:cubicBezTo>
                    <a:pt x="16" y="81"/>
                    <a:pt x="17" y="81"/>
                    <a:pt x="16" y="81"/>
                  </a:cubicBezTo>
                  <a:cubicBezTo>
                    <a:pt x="16" y="82"/>
                    <a:pt x="16" y="83"/>
                    <a:pt x="16" y="83"/>
                  </a:cubicBezTo>
                  <a:cubicBezTo>
                    <a:pt x="16" y="83"/>
                    <a:pt x="16" y="83"/>
                    <a:pt x="16" y="83"/>
                  </a:cubicBezTo>
                  <a:cubicBezTo>
                    <a:pt x="16" y="82"/>
                    <a:pt x="16" y="82"/>
                    <a:pt x="15" y="81"/>
                  </a:cubicBezTo>
                  <a:cubicBezTo>
                    <a:pt x="15" y="83"/>
                    <a:pt x="15" y="85"/>
                    <a:pt x="15" y="86"/>
                  </a:cubicBezTo>
                  <a:cubicBezTo>
                    <a:pt x="15" y="86"/>
                    <a:pt x="15" y="85"/>
                    <a:pt x="15" y="85"/>
                  </a:cubicBezTo>
                  <a:cubicBezTo>
                    <a:pt x="16" y="85"/>
                    <a:pt x="16" y="85"/>
                    <a:pt x="16" y="85"/>
                  </a:cubicBezTo>
                  <a:cubicBezTo>
                    <a:pt x="16" y="86"/>
                    <a:pt x="16" y="86"/>
                    <a:pt x="16" y="87"/>
                  </a:cubicBezTo>
                  <a:cubicBezTo>
                    <a:pt x="16" y="87"/>
                    <a:pt x="16" y="87"/>
                    <a:pt x="16" y="88"/>
                  </a:cubicBezTo>
                  <a:cubicBezTo>
                    <a:pt x="16" y="88"/>
                    <a:pt x="15" y="87"/>
                    <a:pt x="15" y="87"/>
                  </a:cubicBezTo>
                  <a:cubicBezTo>
                    <a:pt x="15" y="88"/>
                    <a:pt x="15" y="88"/>
                    <a:pt x="15" y="87"/>
                  </a:cubicBezTo>
                  <a:cubicBezTo>
                    <a:pt x="15" y="88"/>
                    <a:pt x="15" y="88"/>
                    <a:pt x="15" y="88"/>
                  </a:cubicBezTo>
                  <a:cubicBezTo>
                    <a:pt x="15" y="88"/>
                    <a:pt x="16" y="88"/>
                    <a:pt x="16" y="88"/>
                  </a:cubicBezTo>
                  <a:cubicBezTo>
                    <a:pt x="16" y="88"/>
                    <a:pt x="16" y="88"/>
                    <a:pt x="16" y="88"/>
                  </a:cubicBezTo>
                  <a:cubicBezTo>
                    <a:pt x="16" y="88"/>
                    <a:pt x="16" y="88"/>
                    <a:pt x="16" y="89"/>
                  </a:cubicBezTo>
                  <a:cubicBezTo>
                    <a:pt x="16" y="89"/>
                    <a:pt x="16" y="89"/>
                    <a:pt x="15" y="89"/>
                  </a:cubicBezTo>
                  <a:cubicBezTo>
                    <a:pt x="15" y="90"/>
                    <a:pt x="15" y="90"/>
                    <a:pt x="16" y="90"/>
                  </a:cubicBezTo>
                  <a:cubicBezTo>
                    <a:pt x="15" y="91"/>
                    <a:pt x="16" y="92"/>
                    <a:pt x="16" y="94"/>
                  </a:cubicBezTo>
                  <a:cubicBezTo>
                    <a:pt x="16" y="94"/>
                    <a:pt x="16" y="93"/>
                    <a:pt x="15" y="94"/>
                  </a:cubicBezTo>
                  <a:cubicBezTo>
                    <a:pt x="16" y="95"/>
                    <a:pt x="16" y="96"/>
                    <a:pt x="16" y="98"/>
                  </a:cubicBezTo>
                  <a:cubicBezTo>
                    <a:pt x="16" y="98"/>
                    <a:pt x="16" y="97"/>
                    <a:pt x="16" y="97"/>
                  </a:cubicBezTo>
                  <a:cubicBezTo>
                    <a:pt x="17" y="97"/>
                    <a:pt x="17" y="99"/>
                    <a:pt x="18" y="99"/>
                  </a:cubicBezTo>
                  <a:cubicBezTo>
                    <a:pt x="18" y="100"/>
                    <a:pt x="18" y="100"/>
                    <a:pt x="19" y="100"/>
                  </a:cubicBezTo>
                  <a:cubicBezTo>
                    <a:pt x="19" y="100"/>
                    <a:pt x="19" y="100"/>
                    <a:pt x="19" y="100"/>
                  </a:cubicBezTo>
                  <a:cubicBezTo>
                    <a:pt x="19" y="101"/>
                    <a:pt x="19" y="102"/>
                    <a:pt x="20" y="102"/>
                  </a:cubicBezTo>
                  <a:cubicBezTo>
                    <a:pt x="20" y="103"/>
                    <a:pt x="20" y="103"/>
                    <a:pt x="20" y="104"/>
                  </a:cubicBezTo>
                  <a:cubicBezTo>
                    <a:pt x="20" y="105"/>
                    <a:pt x="20" y="107"/>
                    <a:pt x="22" y="107"/>
                  </a:cubicBezTo>
                  <a:cubicBezTo>
                    <a:pt x="21" y="105"/>
                    <a:pt x="21" y="104"/>
                    <a:pt x="21" y="101"/>
                  </a:cubicBezTo>
                  <a:close/>
                  <a:moveTo>
                    <a:pt x="137" y="81"/>
                  </a:moveTo>
                  <a:cubicBezTo>
                    <a:pt x="137" y="82"/>
                    <a:pt x="137" y="82"/>
                    <a:pt x="137" y="82"/>
                  </a:cubicBezTo>
                  <a:cubicBezTo>
                    <a:pt x="137" y="82"/>
                    <a:pt x="137" y="81"/>
                    <a:pt x="137" y="81"/>
                  </a:cubicBezTo>
                  <a:close/>
                  <a:moveTo>
                    <a:pt x="12" y="97"/>
                  </a:moveTo>
                  <a:cubicBezTo>
                    <a:pt x="11" y="96"/>
                    <a:pt x="11" y="93"/>
                    <a:pt x="10" y="92"/>
                  </a:cubicBezTo>
                  <a:cubicBezTo>
                    <a:pt x="10" y="94"/>
                    <a:pt x="10" y="96"/>
                    <a:pt x="12" y="97"/>
                  </a:cubicBezTo>
                  <a:cubicBezTo>
                    <a:pt x="12" y="97"/>
                    <a:pt x="12" y="97"/>
                    <a:pt x="12" y="97"/>
                  </a:cubicBezTo>
                  <a:close/>
                  <a:moveTo>
                    <a:pt x="122" y="99"/>
                  </a:moveTo>
                  <a:cubicBezTo>
                    <a:pt x="122" y="98"/>
                    <a:pt x="122" y="97"/>
                    <a:pt x="122" y="96"/>
                  </a:cubicBezTo>
                  <a:cubicBezTo>
                    <a:pt x="122" y="96"/>
                    <a:pt x="121" y="96"/>
                    <a:pt x="121" y="96"/>
                  </a:cubicBezTo>
                  <a:cubicBezTo>
                    <a:pt x="121" y="97"/>
                    <a:pt x="121" y="97"/>
                    <a:pt x="121" y="97"/>
                  </a:cubicBezTo>
                  <a:cubicBezTo>
                    <a:pt x="121" y="97"/>
                    <a:pt x="121" y="97"/>
                    <a:pt x="121" y="97"/>
                  </a:cubicBezTo>
                  <a:cubicBezTo>
                    <a:pt x="122" y="98"/>
                    <a:pt x="122" y="99"/>
                    <a:pt x="121" y="100"/>
                  </a:cubicBezTo>
                  <a:cubicBezTo>
                    <a:pt x="121" y="100"/>
                    <a:pt x="121" y="100"/>
                    <a:pt x="122" y="100"/>
                  </a:cubicBezTo>
                  <a:cubicBezTo>
                    <a:pt x="122" y="100"/>
                    <a:pt x="122" y="99"/>
                    <a:pt x="122" y="99"/>
                  </a:cubicBezTo>
                  <a:close/>
                  <a:moveTo>
                    <a:pt x="20" y="115"/>
                  </a:moveTo>
                  <a:cubicBezTo>
                    <a:pt x="19" y="113"/>
                    <a:pt x="18" y="112"/>
                    <a:pt x="18" y="109"/>
                  </a:cubicBezTo>
                  <a:cubicBezTo>
                    <a:pt x="16" y="108"/>
                    <a:pt x="17" y="106"/>
                    <a:pt x="16" y="105"/>
                  </a:cubicBezTo>
                  <a:cubicBezTo>
                    <a:pt x="16" y="105"/>
                    <a:pt x="16" y="106"/>
                    <a:pt x="16" y="106"/>
                  </a:cubicBezTo>
                  <a:cubicBezTo>
                    <a:pt x="16" y="106"/>
                    <a:pt x="16" y="105"/>
                    <a:pt x="16" y="105"/>
                  </a:cubicBezTo>
                  <a:cubicBezTo>
                    <a:pt x="16" y="104"/>
                    <a:pt x="15" y="104"/>
                    <a:pt x="15" y="103"/>
                  </a:cubicBezTo>
                  <a:cubicBezTo>
                    <a:pt x="15" y="104"/>
                    <a:pt x="16" y="104"/>
                    <a:pt x="16" y="104"/>
                  </a:cubicBezTo>
                  <a:cubicBezTo>
                    <a:pt x="16" y="103"/>
                    <a:pt x="16" y="103"/>
                    <a:pt x="15" y="102"/>
                  </a:cubicBezTo>
                  <a:cubicBezTo>
                    <a:pt x="15" y="102"/>
                    <a:pt x="16" y="102"/>
                    <a:pt x="16" y="101"/>
                  </a:cubicBezTo>
                  <a:cubicBezTo>
                    <a:pt x="16" y="101"/>
                    <a:pt x="15" y="101"/>
                    <a:pt x="15" y="100"/>
                  </a:cubicBezTo>
                  <a:cubicBezTo>
                    <a:pt x="15" y="100"/>
                    <a:pt x="14" y="100"/>
                    <a:pt x="14" y="100"/>
                  </a:cubicBezTo>
                  <a:cubicBezTo>
                    <a:pt x="14" y="99"/>
                    <a:pt x="14" y="99"/>
                    <a:pt x="14" y="99"/>
                  </a:cubicBezTo>
                  <a:cubicBezTo>
                    <a:pt x="14" y="99"/>
                    <a:pt x="13" y="98"/>
                    <a:pt x="13" y="98"/>
                  </a:cubicBezTo>
                  <a:cubicBezTo>
                    <a:pt x="13" y="99"/>
                    <a:pt x="13" y="100"/>
                    <a:pt x="13" y="101"/>
                  </a:cubicBezTo>
                  <a:cubicBezTo>
                    <a:pt x="14" y="102"/>
                    <a:pt x="14" y="102"/>
                    <a:pt x="14" y="103"/>
                  </a:cubicBezTo>
                  <a:cubicBezTo>
                    <a:pt x="13" y="102"/>
                    <a:pt x="13" y="100"/>
                    <a:pt x="12" y="100"/>
                  </a:cubicBezTo>
                  <a:cubicBezTo>
                    <a:pt x="13" y="103"/>
                    <a:pt x="14" y="106"/>
                    <a:pt x="15" y="108"/>
                  </a:cubicBezTo>
                  <a:cubicBezTo>
                    <a:pt x="15" y="108"/>
                    <a:pt x="15" y="108"/>
                    <a:pt x="15" y="108"/>
                  </a:cubicBezTo>
                  <a:cubicBezTo>
                    <a:pt x="15" y="109"/>
                    <a:pt x="16" y="109"/>
                    <a:pt x="15" y="110"/>
                  </a:cubicBezTo>
                  <a:cubicBezTo>
                    <a:pt x="16" y="110"/>
                    <a:pt x="16" y="110"/>
                    <a:pt x="16" y="111"/>
                  </a:cubicBezTo>
                  <a:cubicBezTo>
                    <a:pt x="17" y="113"/>
                    <a:pt x="19" y="114"/>
                    <a:pt x="19" y="117"/>
                  </a:cubicBezTo>
                  <a:cubicBezTo>
                    <a:pt x="20" y="116"/>
                    <a:pt x="20" y="117"/>
                    <a:pt x="20" y="117"/>
                  </a:cubicBezTo>
                  <a:cubicBezTo>
                    <a:pt x="20" y="116"/>
                    <a:pt x="19" y="115"/>
                    <a:pt x="20" y="115"/>
                  </a:cubicBezTo>
                  <a:close/>
                  <a:moveTo>
                    <a:pt x="15" y="105"/>
                  </a:moveTo>
                  <a:cubicBezTo>
                    <a:pt x="15" y="105"/>
                    <a:pt x="14" y="104"/>
                    <a:pt x="14" y="104"/>
                  </a:cubicBezTo>
                  <a:cubicBezTo>
                    <a:pt x="14" y="104"/>
                    <a:pt x="15" y="104"/>
                    <a:pt x="15" y="104"/>
                  </a:cubicBezTo>
                  <a:cubicBezTo>
                    <a:pt x="15" y="104"/>
                    <a:pt x="15" y="104"/>
                    <a:pt x="15" y="105"/>
                  </a:cubicBezTo>
                  <a:close/>
                  <a:moveTo>
                    <a:pt x="67" y="104"/>
                  </a:moveTo>
                  <a:cubicBezTo>
                    <a:pt x="65" y="104"/>
                    <a:pt x="64" y="104"/>
                    <a:pt x="63" y="104"/>
                  </a:cubicBezTo>
                  <a:cubicBezTo>
                    <a:pt x="63" y="104"/>
                    <a:pt x="62" y="104"/>
                    <a:pt x="62" y="104"/>
                  </a:cubicBezTo>
                  <a:cubicBezTo>
                    <a:pt x="63" y="105"/>
                    <a:pt x="64" y="104"/>
                    <a:pt x="64" y="105"/>
                  </a:cubicBezTo>
                  <a:cubicBezTo>
                    <a:pt x="64" y="105"/>
                    <a:pt x="64" y="104"/>
                    <a:pt x="64" y="105"/>
                  </a:cubicBezTo>
                  <a:cubicBezTo>
                    <a:pt x="65" y="105"/>
                    <a:pt x="66" y="105"/>
                    <a:pt x="68" y="105"/>
                  </a:cubicBezTo>
                  <a:cubicBezTo>
                    <a:pt x="68" y="105"/>
                    <a:pt x="67" y="105"/>
                    <a:pt x="67" y="104"/>
                  </a:cubicBezTo>
                  <a:close/>
                  <a:moveTo>
                    <a:pt x="18" y="108"/>
                  </a:moveTo>
                  <a:cubicBezTo>
                    <a:pt x="19" y="107"/>
                    <a:pt x="18" y="107"/>
                    <a:pt x="18" y="106"/>
                  </a:cubicBezTo>
                  <a:cubicBezTo>
                    <a:pt x="18" y="107"/>
                    <a:pt x="18" y="108"/>
                    <a:pt x="18" y="108"/>
                  </a:cubicBezTo>
                  <a:close/>
                  <a:moveTo>
                    <a:pt x="28" y="135"/>
                  </a:moveTo>
                  <a:cubicBezTo>
                    <a:pt x="28" y="134"/>
                    <a:pt x="28" y="134"/>
                    <a:pt x="28" y="133"/>
                  </a:cubicBezTo>
                  <a:cubicBezTo>
                    <a:pt x="27" y="133"/>
                    <a:pt x="27" y="132"/>
                    <a:pt x="26" y="131"/>
                  </a:cubicBezTo>
                  <a:cubicBezTo>
                    <a:pt x="25" y="131"/>
                    <a:pt x="25" y="131"/>
                    <a:pt x="24" y="130"/>
                  </a:cubicBezTo>
                  <a:cubicBezTo>
                    <a:pt x="24" y="129"/>
                    <a:pt x="24" y="129"/>
                    <a:pt x="24" y="129"/>
                  </a:cubicBezTo>
                  <a:cubicBezTo>
                    <a:pt x="24" y="129"/>
                    <a:pt x="24" y="129"/>
                    <a:pt x="24" y="129"/>
                  </a:cubicBezTo>
                  <a:cubicBezTo>
                    <a:pt x="24" y="128"/>
                    <a:pt x="24" y="128"/>
                    <a:pt x="23" y="128"/>
                  </a:cubicBezTo>
                  <a:cubicBezTo>
                    <a:pt x="23" y="128"/>
                    <a:pt x="23" y="128"/>
                    <a:pt x="23" y="128"/>
                  </a:cubicBezTo>
                  <a:cubicBezTo>
                    <a:pt x="23" y="128"/>
                    <a:pt x="22" y="127"/>
                    <a:pt x="22" y="127"/>
                  </a:cubicBezTo>
                  <a:cubicBezTo>
                    <a:pt x="23" y="127"/>
                    <a:pt x="23" y="127"/>
                    <a:pt x="23" y="127"/>
                  </a:cubicBezTo>
                  <a:cubicBezTo>
                    <a:pt x="23" y="127"/>
                    <a:pt x="23" y="126"/>
                    <a:pt x="23" y="126"/>
                  </a:cubicBezTo>
                  <a:cubicBezTo>
                    <a:pt x="24" y="127"/>
                    <a:pt x="25" y="127"/>
                    <a:pt x="25" y="127"/>
                  </a:cubicBezTo>
                  <a:cubicBezTo>
                    <a:pt x="25" y="126"/>
                    <a:pt x="25" y="125"/>
                    <a:pt x="25" y="125"/>
                  </a:cubicBezTo>
                  <a:cubicBezTo>
                    <a:pt x="23" y="124"/>
                    <a:pt x="23" y="122"/>
                    <a:pt x="21" y="121"/>
                  </a:cubicBezTo>
                  <a:cubicBezTo>
                    <a:pt x="21" y="120"/>
                    <a:pt x="21" y="120"/>
                    <a:pt x="20" y="120"/>
                  </a:cubicBezTo>
                  <a:cubicBezTo>
                    <a:pt x="20" y="120"/>
                    <a:pt x="20" y="120"/>
                    <a:pt x="19" y="120"/>
                  </a:cubicBezTo>
                  <a:cubicBezTo>
                    <a:pt x="20" y="121"/>
                    <a:pt x="21" y="122"/>
                    <a:pt x="21" y="123"/>
                  </a:cubicBezTo>
                  <a:cubicBezTo>
                    <a:pt x="20" y="122"/>
                    <a:pt x="19" y="121"/>
                    <a:pt x="18" y="119"/>
                  </a:cubicBezTo>
                  <a:cubicBezTo>
                    <a:pt x="18" y="119"/>
                    <a:pt x="18" y="119"/>
                    <a:pt x="18" y="119"/>
                  </a:cubicBezTo>
                  <a:cubicBezTo>
                    <a:pt x="18" y="117"/>
                    <a:pt x="18" y="117"/>
                    <a:pt x="17" y="116"/>
                  </a:cubicBezTo>
                  <a:cubicBezTo>
                    <a:pt x="17" y="115"/>
                    <a:pt x="16" y="114"/>
                    <a:pt x="16" y="114"/>
                  </a:cubicBezTo>
                  <a:cubicBezTo>
                    <a:pt x="16" y="113"/>
                    <a:pt x="16" y="113"/>
                    <a:pt x="16" y="113"/>
                  </a:cubicBezTo>
                  <a:cubicBezTo>
                    <a:pt x="16" y="112"/>
                    <a:pt x="15" y="112"/>
                    <a:pt x="15" y="111"/>
                  </a:cubicBezTo>
                  <a:cubicBezTo>
                    <a:pt x="15" y="111"/>
                    <a:pt x="15" y="112"/>
                    <a:pt x="15" y="112"/>
                  </a:cubicBezTo>
                  <a:cubicBezTo>
                    <a:pt x="14" y="112"/>
                    <a:pt x="14" y="111"/>
                    <a:pt x="14" y="111"/>
                  </a:cubicBezTo>
                  <a:cubicBezTo>
                    <a:pt x="14" y="111"/>
                    <a:pt x="14" y="110"/>
                    <a:pt x="13" y="111"/>
                  </a:cubicBezTo>
                  <a:cubicBezTo>
                    <a:pt x="13" y="111"/>
                    <a:pt x="14" y="112"/>
                    <a:pt x="14" y="112"/>
                  </a:cubicBezTo>
                  <a:cubicBezTo>
                    <a:pt x="12" y="111"/>
                    <a:pt x="12" y="109"/>
                    <a:pt x="10" y="108"/>
                  </a:cubicBezTo>
                  <a:cubicBezTo>
                    <a:pt x="10" y="109"/>
                    <a:pt x="11" y="109"/>
                    <a:pt x="11" y="110"/>
                  </a:cubicBezTo>
                  <a:cubicBezTo>
                    <a:pt x="11" y="111"/>
                    <a:pt x="11" y="112"/>
                    <a:pt x="12" y="112"/>
                  </a:cubicBezTo>
                  <a:cubicBezTo>
                    <a:pt x="12" y="112"/>
                    <a:pt x="12" y="112"/>
                    <a:pt x="12" y="113"/>
                  </a:cubicBezTo>
                  <a:cubicBezTo>
                    <a:pt x="13" y="113"/>
                    <a:pt x="12" y="114"/>
                    <a:pt x="13" y="115"/>
                  </a:cubicBezTo>
                  <a:cubicBezTo>
                    <a:pt x="12" y="115"/>
                    <a:pt x="12" y="114"/>
                    <a:pt x="12" y="115"/>
                  </a:cubicBezTo>
                  <a:cubicBezTo>
                    <a:pt x="13" y="115"/>
                    <a:pt x="14" y="116"/>
                    <a:pt x="15" y="118"/>
                  </a:cubicBezTo>
                  <a:cubicBezTo>
                    <a:pt x="15" y="118"/>
                    <a:pt x="15" y="118"/>
                    <a:pt x="15" y="118"/>
                  </a:cubicBezTo>
                  <a:cubicBezTo>
                    <a:pt x="15" y="119"/>
                    <a:pt x="16" y="119"/>
                    <a:pt x="16" y="120"/>
                  </a:cubicBezTo>
                  <a:cubicBezTo>
                    <a:pt x="17" y="121"/>
                    <a:pt x="18" y="123"/>
                    <a:pt x="18" y="124"/>
                  </a:cubicBezTo>
                  <a:cubicBezTo>
                    <a:pt x="19" y="125"/>
                    <a:pt x="19" y="125"/>
                    <a:pt x="19" y="125"/>
                  </a:cubicBezTo>
                  <a:cubicBezTo>
                    <a:pt x="20" y="126"/>
                    <a:pt x="19" y="126"/>
                    <a:pt x="20" y="127"/>
                  </a:cubicBezTo>
                  <a:cubicBezTo>
                    <a:pt x="21" y="127"/>
                    <a:pt x="21" y="127"/>
                    <a:pt x="22" y="127"/>
                  </a:cubicBezTo>
                  <a:cubicBezTo>
                    <a:pt x="22" y="127"/>
                    <a:pt x="22" y="128"/>
                    <a:pt x="21" y="128"/>
                  </a:cubicBezTo>
                  <a:cubicBezTo>
                    <a:pt x="22" y="128"/>
                    <a:pt x="22" y="129"/>
                    <a:pt x="23" y="129"/>
                  </a:cubicBezTo>
                  <a:cubicBezTo>
                    <a:pt x="23" y="129"/>
                    <a:pt x="23" y="130"/>
                    <a:pt x="23" y="130"/>
                  </a:cubicBezTo>
                  <a:cubicBezTo>
                    <a:pt x="23" y="130"/>
                    <a:pt x="23" y="129"/>
                    <a:pt x="23" y="129"/>
                  </a:cubicBezTo>
                  <a:cubicBezTo>
                    <a:pt x="22" y="129"/>
                    <a:pt x="21" y="127"/>
                    <a:pt x="20" y="127"/>
                  </a:cubicBezTo>
                  <a:cubicBezTo>
                    <a:pt x="20" y="127"/>
                    <a:pt x="20" y="126"/>
                    <a:pt x="19" y="126"/>
                  </a:cubicBezTo>
                  <a:cubicBezTo>
                    <a:pt x="19" y="126"/>
                    <a:pt x="19" y="126"/>
                    <a:pt x="19" y="126"/>
                  </a:cubicBezTo>
                  <a:cubicBezTo>
                    <a:pt x="19" y="126"/>
                    <a:pt x="19" y="126"/>
                    <a:pt x="19" y="126"/>
                  </a:cubicBezTo>
                  <a:cubicBezTo>
                    <a:pt x="18" y="124"/>
                    <a:pt x="17" y="123"/>
                    <a:pt x="15" y="121"/>
                  </a:cubicBezTo>
                  <a:cubicBezTo>
                    <a:pt x="15" y="122"/>
                    <a:pt x="15" y="122"/>
                    <a:pt x="15" y="122"/>
                  </a:cubicBezTo>
                  <a:cubicBezTo>
                    <a:pt x="15" y="122"/>
                    <a:pt x="15" y="122"/>
                    <a:pt x="15" y="122"/>
                  </a:cubicBezTo>
                  <a:cubicBezTo>
                    <a:pt x="15" y="122"/>
                    <a:pt x="15" y="123"/>
                    <a:pt x="15" y="123"/>
                  </a:cubicBezTo>
                  <a:cubicBezTo>
                    <a:pt x="15" y="123"/>
                    <a:pt x="15" y="125"/>
                    <a:pt x="16" y="124"/>
                  </a:cubicBezTo>
                  <a:cubicBezTo>
                    <a:pt x="16" y="124"/>
                    <a:pt x="16" y="124"/>
                    <a:pt x="16" y="125"/>
                  </a:cubicBezTo>
                  <a:cubicBezTo>
                    <a:pt x="16" y="125"/>
                    <a:pt x="16" y="125"/>
                    <a:pt x="16" y="126"/>
                  </a:cubicBezTo>
                  <a:cubicBezTo>
                    <a:pt x="15" y="125"/>
                    <a:pt x="15" y="124"/>
                    <a:pt x="14" y="124"/>
                  </a:cubicBezTo>
                  <a:cubicBezTo>
                    <a:pt x="15" y="125"/>
                    <a:pt x="16" y="126"/>
                    <a:pt x="16" y="127"/>
                  </a:cubicBezTo>
                  <a:cubicBezTo>
                    <a:pt x="16" y="127"/>
                    <a:pt x="16" y="127"/>
                    <a:pt x="17" y="127"/>
                  </a:cubicBezTo>
                  <a:cubicBezTo>
                    <a:pt x="17" y="127"/>
                    <a:pt x="16" y="126"/>
                    <a:pt x="16" y="126"/>
                  </a:cubicBezTo>
                  <a:cubicBezTo>
                    <a:pt x="17" y="126"/>
                    <a:pt x="17" y="126"/>
                    <a:pt x="17" y="126"/>
                  </a:cubicBezTo>
                  <a:cubicBezTo>
                    <a:pt x="17" y="128"/>
                    <a:pt x="18" y="128"/>
                    <a:pt x="19" y="129"/>
                  </a:cubicBezTo>
                  <a:cubicBezTo>
                    <a:pt x="19" y="127"/>
                    <a:pt x="17" y="127"/>
                    <a:pt x="17" y="126"/>
                  </a:cubicBezTo>
                  <a:cubicBezTo>
                    <a:pt x="19" y="127"/>
                    <a:pt x="20" y="129"/>
                    <a:pt x="21" y="129"/>
                  </a:cubicBezTo>
                  <a:cubicBezTo>
                    <a:pt x="21" y="129"/>
                    <a:pt x="20" y="128"/>
                    <a:pt x="20" y="128"/>
                  </a:cubicBezTo>
                  <a:cubicBezTo>
                    <a:pt x="21" y="128"/>
                    <a:pt x="22" y="129"/>
                    <a:pt x="23" y="130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30"/>
                    <a:pt x="24" y="130"/>
                    <a:pt x="24" y="130"/>
                  </a:cubicBezTo>
                  <a:cubicBezTo>
                    <a:pt x="24" y="131"/>
                    <a:pt x="24" y="131"/>
                    <a:pt x="25" y="132"/>
                  </a:cubicBezTo>
                  <a:cubicBezTo>
                    <a:pt x="26" y="132"/>
                    <a:pt x="26" y="133"/>
                    <a:pt x="26" y="133"/>
                  </a:cubicBezTo>
                  <a:cubicBezTo>
                    <a:pt x="27" y="134"/>
                    <a:pt x="27" y="135"/>
                    <a:pt x="28" y="135"/>
                  </a:cubicBezTo>
                  <a:close/>
                  <a:moveTo>
                    <a:pt x="80" y="112"/>
                  </a:moveTo>
                  <a:cubicBezTo>
                    <a:pt x="81" y="112"/>
                    <a:pt x="81" y="112"/>
                    <a:pt x="82" y="112"/>
                  </a:cubicBezTo>
                  <a:cubicBezTo>
                    <a:pt x="82" y="113"/>
                    <a:pt x="81" y="113"/>
                    <a:pt x="80" y="113"/>
                  </a:cubicBezTo>
                  <a:cubicBezTo>
                    <a:pt x="81" y="113"/>
                    <a:pt x="81" y="113"/>
                    <a:pt x="82" y="113"/>
                  </a:cubicBezTo>
                  <a:cubicBezTo>
                    <a:pt x="82" y="113"/>
                    <a:pt x="82" y="112"/>
                    <a:pt x="82" y="112"/>
                  </a:cubicBezTo>
                  <a:cubicBezTo>
                    <a:pt x="82" y="113"/>
                    <a:pt x="82" y="113"/>
                    <a:pt x="82" y="113"/>
                  </a:cubicBezTo>
                  <a:cubicBezTo>
                    <a:pt x="82" y="113"/>
                    <a:pt x="82" y="113"/>
                    <a:pt x="82" y="113"/>
                  </a:cubicBezTo>
                  <a:cubicBezTo>
                    <a:pt x="83" y="112"/>
                    <a:pt x="82" y="112"/>
                    <a:pt x="82" y="111"/>
                  </a:cubicBezTo>
                  <a:cubicBezTo>
                    <a:pt x="81" y="111"/>
                    <a:pt x="81" y="111"/>
                    <a:pt x="80" y="112"/>
                  </a:cubicBezTo>
                  <a:close/>
                  <a:moveTo>
                    <a:pt x="31" y="131"/>
                  </a:moveTo>
                  <a:cubicBezTo>
                    <a:pt x="31" y="130"/>
                    <a:pt x="30" y="130"/>
                    <a:pt x="30" y="129"/>
                  </a:cubicBezTo>
                  <a:cubicBezTo>
                    <a:pt x="31" y="130"/>
                    <a:pt x="32" y="131"/>
                    <a:pt x="32" y="131"/>
                  </a:cubicBezTo>
                  <a:cubicBezTo>
                    <a:pt x="33" y="131"/>
                    <a:pt x="32" y="130"/>
                    <a:pt x="33" y="130"/>
                  </a:cubicBezTo>
                  <a:cubicBezTo>
                    <a:pt x="33" y="130"/>
                    <a:pt x="34" y="131"/>
                    <a:pt x="34" y="131"/>
                  </a:cubicBezTo>
                  <a:cubicBezTo>
                    <a:pt x="35" y="132"/>
                    <a:pt x="35" y="133"/>
                    <a:pt x="36" y="133"/>
                  </a:cubicBezTo>
                  <a:cubicBezTo>
                    <a:pt x="37" y="133"/>
                    <a:pt x="37" y="134"/>
                    <a:pt x="37" y="134"/>
                  </a:cubicBezTo>
                  <a:cubicBezTo>
                    <a:pt x="37" y="134"/>
                    <a:pt x="37" y="134"/>
                    <a:pt x="37" y="134"/>
                  </a:cubicBezTo>
                  <a:cubicBezTo>
                    <a:pt x="38" y="134"/>
                    <a:pt x="38" y="135"/>
                    <a:pt x="38" y="135"/>
                  </a:cubicBezTo>
                  <a:cubicBezTo>
                    <a:pt x="38" y="135"/>
                    <a:pt x="39" y="136"/>
                    <a:pt x="40" y="136"/>
                  </a:cubicBezTo>
                  <a:cubicBezTo>
                    <a:pt x="41" y="136"/>
                    <a:pt x="41" y="137"/>
                    <a:pt x="42" y="137"/>
                  </a:cubicBezTo>
                  <a:cubicBezTo>
                    <a:pt x="43" y="137"/>
                    <a:pt x="43" y="137"/>
                    <a:pt x="43" y="138"/>
                  </a:cubicBezTo>
                  <a:cubicBezTo>
                    <a:pt x="44" y="138"/>
                    <a:pt x="44" y="138"/>
                    <a:pt x="44" y="138"/>
                  </a:cubicBezTo>
                  <a:cubicBezTo>
                    <a:pt x="44" y="138"/>
                    <a:pt x="46" y="139"/>
                    <a:pt x="46" y="139"/>
                  </a:cubicBezTo>
                  <a:cubicBezTo>
                    <a:pt x="47" y="140"/>
                    <a:pt x="47" y="140"/>
                    <a:pt x="47" y="140"/>
                  </a:cubicBezTo>
                  <a:cubicBezTo>
                    <a:pt x="48" y="140"/>
                    <a:pt x="50" y="140"/>
                    <a:pt x="50" y="141"/>
                  </a:cubicBezTo>
                  <a:cubicBezTo>
                    <a:pt x="49" y="142"/>
                    <a:pt x="48" y="141"/>
                    <a:pt x="47" y="141"/>
                  </a:cubicBezTo>
                  <a:cubicBezTo>
                    <a:pt x="47" y="141"/>
                    <a:pt x="48" y="142"/>
                    <a:pt x="48" y="142"/>
                  </a:cubicBezTo>
                  <a:cubicBezTo>
                    <a:pt x="48" y="142"/>
                    <a:pt x="48" y="143"/>
                    <a:pt x="49" y="142"/>
                  </a:cubicBezTo>
                  <a:cubicBezTo>
                    <a:pt x="49" y="143"/>
                    <a:pt x="49" y="143"/>
                    <a:pt x="49" y="143"/>
                  </a:cubicBezTo>
                  <a:cubicBezTo>
                    <a:pt x="48" y="143"/>
                    <a:pt x="49" y="145"/>
                    <a:pt x="50" y="144"/>
                  </a:cubicBezTo>
                  <a:cubicBezTo>
                    <a:pt x="50" y="145"/>
                    <a:pt x="50" y="145"/>
                    <a:pt x="50" y="145"/>
                  </a:cubicBezTo>
                  <a:cubicBezTo>
                    <a:pt x="50" y="146"/>
                    <a:pt x="50" y="145"/>
                    <a:pt x="50" y="146"/>
                  </a:cubicBezTo>
                  <a:cubicBezTo>
                    <a:pt x="50" y="146"/>
                    <a:pt x="50" y="146"/>
                    <a:pt x="50" y="146"/>
                  </a:cubicBezTo>
                  <a:cubicBezTo>
                    <a:pt x="50" y="145"/>
                    <a:pt x="50" y="145"/>
                    <a:pt x="50" y="145"/>
                  </a:cubicBezTo>
                  <a:cubicBezTo>
                    <a:pt x="51" y="145"/>
                    <a:pt x="52" y="146"/>
                    <a:pt x="52" y="145"/>
                  </a:cubicBezTo>
                  <a:cubicBezTo>
                    <a:pt x="53" y="145"/>
                    <a:pt x="52" y="145"/>
                    <a:pt x="52" y="146"/>
                  </a:cubicBezTo>
                  <a:cubicBezTo>
                    <a:pt x="53" y="146"/>
                    <a:pt x="54" y="146"/>
                    <a:pt x="54" y="147"/>
                  </a:cubicBezTo>
                  <a:cubicBezTo>
                    <a:pt x="55" y="147"/>
                    <a:pt x="56" y="147"/>
                    <a:pt x="57" y="147"/>
                  </a:cubicBezTo>
                  <a:cubicBezTo>
                    <a:pt x="57" y="147"/>
                    <a:pt x="56" y="147"/>
                    <a:pt x="56" y="147"/>
                  </a:cubicBezTo>
                  <a:cubicBezTo>
                    <a:pt x="56" y="148"/>
                    <a:pt x="57" y="147"/>
                    <a:pt x="57" y="148"/>
                  </a:cubicBezTo>
                  <a:cubicBezTo>
                    <a:pt x="58" y="147"/>
                    <a:pt x="58" y="146"/>
                    <a:pt x="59" y="146"/>
                  </a:cubicBezTo>
                  <a:cubicBezTo>
                    <a:pt x="59" y="146"/>
                    <a:pt x="58" y="146"/>
                    <a:pt x="58" y="145"/>
                  </a:cubicBezTo>
                  <a:cubicBezTo>
                    <a:pt x="58" y="145"/>
                    <a:pt x="58" y="146"/>
                    <a:pt x="59" y="146"/>
                  </a:cubicBezTo>
                  <a:cubicBezTo>
                    <a:pt x="59" y="146"/>
                    <a:pt x="60" y="145"/>
                    <a:pt x="61" y="146"/>
                  </a:cubicBezTo>
                  <a:cubicBezTo>
                    <a:pt x="62" y="146"/>
                    <a:pt x="64" y="147"/>
                    <a:pt x="66" y="147"/>
                  </a:cubicBezTo>
                  <a:cubicBezTo>
                    <a:pt x="66" y="148"/>
                    <a:pt x="67" y="148"/>
                    <a:pt x="66" y="148"/>
                  </a:cubicBezTo>
                  <a:cubicBezTo>
                    <a:pt x="67" y="148"/>
                    <a:pt x="67" y="149"/>
                    <a:pt x="67" y="149"/>
                  </a:cubicBezTo>
                  <a:cubicBezTo>
                    <a:pt x="65" y="148"/>
                    <a:pt x="63" y="149"/>
                    <a:pt x="61" y="149"/>
                  </a:cubicBezTo>
                  <a:cubicBezTo>
                    <a:pt x="61" y="149"/>
                    <a:pt x="59" y="149"/>
                    <a:pt x="58" y="149"/>
                  </a:cubicBezTo>
                  <a:cubicBezTo>
                    <a:pt x="59" y="149"/>
                    <a:pt x="58" y="149"/>
                    <a:pt x="58" y="149"/>
                  </a:cubicBezTo>
                  <a:cubicBezTo>
                    <a:pt x="60" y="150"/>
                    <a:pt x="62" y="150"/>
                    <a:pt x="64" y="150"/>
                  </a:cubicBezTo>
                  <a:cubicBezTo>
                    <a:pt x="65" y="151"/>
                    <a:pt x="69" y="151"/>
                    <a:pt x="70" y="151"/>
                  </a:cubicBezTo>
                  <a:cubicBezTo>
                    <a:pt x="71" y="151"/>
                    <a:pt x="72" y="151"/>
                    <a:pt x="72" y="151"/>
                  </a:cubicBezTo>
                  <a:cubicBezTo>
                    <a:pt x="72" y="150"/>
                    <a:pt x="72" y="150"/>
                    <a:pt x="73" y="150"/>
                  </a:cubicBezTo>
                  <a:cubicBezTo>
                    <a:pt x="74" y="150"/>
                    <a:pt x="74" y="150"/>
                    <a:pt x="75" y="150"/>
                  </a:cubicBezTo>
                  <a:cubicBezTo>
                    <a:pt x="75" y="151"/>
                    <a:pt x="75" y="150"/>
                    <a:pt x="74" y="151"/>
                  </a:cubicBezTo>
                  <a:cubicBezTo>
                    <a:pt x="75" y="151"/>
                    <a:pt x="75" y="151"/>
                    <a:pt x="75" y="151"/>
                  </a:cubicBezTo>
                  <a:cubicBezTo>
                    <a:pt x="76" y="152"/>
                    <a:pt x="77" y="151"/>
                    <a:pt x="77" y="152"/>
                  </a:cubicBezTo>
                  <a:cubicBezTo>
                    <a:pt x="77" y="152"/>
                    <a:pt x="76" y="152"/>
                    <a:pt x="75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73" y="152"/>
                    <a:pt x="69" y="152"/>
                    <a:pt x="69" y="153"/>
                  </a:cubicBezTo>
                  <a:cubicBezTo>
                    <a:pt x="69" y="153"/>
                    <a:pt x="69" y="153"/>
                    <a:pt x="69" y="154"/>
                  </a:cubicBezTo>
                  <a:cubicBezTo>
                    <a:pt x="69" y="154"/>
                    <a:pt x="68" y="154"/>
                    <a:pt x="68" y="154"/>
                  </a:cubicBezTo>
                  <a:cubicBezTo>
                    <a:pt x="68" y="154"/>
                    <a:pt x="69" y="154"/>
                    <a:pt x="69" y="154"/>
                  </a:cubicBezTo>
                  <a:cubicBezTo>
                    <a:pt x="69" y="154"/>
                    <a:pt x="69" y="154"/>
                    <a:pt x="69" y="155"/>
                  </a:cubicBezTo>
                  <a:cubicBezTo>
                    <a:pt x="68" y="154"/>
                    <a:pt x="67" y="154"/>
                    <a:pt x="66" y="154"/>
                  </a:cubicBezTo>
                  <a:cubicBezTo>
                    <a:pt x="65" y="154"/>
                    <a:pt x="65" y="153"/>
                    <a:pt x="65" y="154"/>
                  </a:cubicBezTo>
                  <a:cubicBezTo>
                    <a:pt x="65" y="154"/>
                    <a:pt x="65" y="154"/>
                    <a:pt x="65" y="155"/>
                  </a:cubicBezTo>
                  <a:cubicBezTo>
                    <a:pt x="66" y="155"/>
                    <a:pt x="69" y="155"/>
                    <a:pt x="71" y="155"/>
                  </a:cubicBezTo>
                  <a:cubicBezTo>
                    <a:pt x="71" y="155"/>
                    <a:pt x="71" y="155"/>
                    <a:pt x="71" y="155"/>
                  </a:cubicBezTo>
                  <a:cubicBezTo>
                    <a:pt x="73" y="155"/>
                    <a:pt x="74" y="156"/>
                    <a:pt x="75" y="155"/>
                  </a:cubicBezTo>
                  <a:cubicBezTo>
                    <a:pt x="75" y="154"/>
                    <a:pt x="74" y="154"/>
                    <a:pt x="73" y="154"/>
                  </a:cubicBezTo>
                  <a:cubicBezTo>
                    <a:pt x="74" y="154"/>
                    <a:pt x="76" y="153"/>
                    <a:pt x="77" y="154"/>
                  </a:cubicBezTo>
                  <a:cubicBezTo>
                    <a:pt x="78" y="154"/>
                    <a:pt x="79" y="154"/>
                    <a:pt x="80" y="154"/>
                  </a:cubicBezTo>
                  <a:cubicBezTo>
                    <a:pt x="82" y="154"/>
                    <a:pt x="83" y="154"/>
                    <a:pt x="84" y="153"/>
                  </a:cubicBezTo>
                  <a:cubicBezTo>
                    <a:pt x="85" y="153"/>
                    <a:pt x="85" y="152"/>
                    <a:pt x="85" y="151"/>
                  </a:cubicBezTo>
                  <a:cubicBezTo>
                    <a:pt x="86" y="151"/>
                    <a:pt x="87" y="150"/>
                    <a:pt x="88" y="150"/>
                  </a:cubicBezTo>
                  <a:cubicBezTo>
                    <a:pt x="89" y="150"/>
                    <a:pt x="90" y="150"/>
                    <a:pt x="91" y="150"/>
                  </a:cubicBezTo>
                  <a:cubicBezTo>
                    <a:pt x="91" y="150"/>
                    <a:pt x="92" y="150"/>
                    <a:pt x="93" y="150"/>
                  </a:cubicBezTo>
                  <a:cubicBezTo>
                    <a:pt x="93" y="149"/>
                    <a:pt x="93" y="149"/>
                    <a:pt x="93" y="149"/>
                  </a:cubicBezTo>
                  <a:cubicBezTo>
                    <a:pt x="92" y="149"/>
                    <a:pt x="90" y="150"/>
                    <a:pt x="90" y="149"/>
                  </a:cubicBezTo>
                  <a:cubicBezTo>
                    <a:pt x="88" y="150"/>
                    <a:pt x="86" y="151"/>
                    <a:pt x="84" y="151"/>
                  </a:cubicBezTo>
                  <a:cubicBezTo>
                    <a:pt x="84" y="152"/>
                    <a:pt x="82" y="152"/>
                    <a:pt x="81" y="152"/>
                  </a:cubicBezTo>
                  <a:cubicBezTo>
                    <a:pt x="82" y="151"/>
                    <a:pt x="81" y="151"/>
                    <a:pt x="81" y="151"/>
                  </a:cubicBezTo>
                  <a:cubicBezTo>
                    <a:pt x="81" y="151"/>
                    <a:pt x="80" y="151"/>
                    <a:pt x="80" y="151"/>
                  </a:cubicBezTo>
                  <a:cubicBezTo>
                    <a:pt x="80" y="152"/>
                    <a:pt x="80" y="152"/>
                    <a:pt x="81" y="152"/>
                  </a:cubicBezTo>
                  <a:cubicBezTo>
                    <a:pt x="80" y="152"/>
                    <a:pt x="79" y="152"/>
                    <a:pt x="79" y="152"/>
                  </a:cubicBezTo>
                  <a:cubicBezTo>
                    <a:pt x="79" y="151"/>
                    <a:pt x="80" y="152"/>
                    <a:pt x="80" y="151"/>
                  </a:cubicBezTo>
                  <a:cubicBezTo>
                    <a:pt x="79" y="151"/>
                    <a:pt x="79" y="151"/>
                    <a:pt x="79" y="150"/>
                  </a:cubicBezTo>
                  <a:cubicBezTo>
                    <a:pt x="79" y="150"/>
                    <a:pt x="80" y="150"/>
                    <a:pt x="80" y="150"/>
                  </a:cubicBezTo>
                  <a:cubicBezTo>
                    <a:pt x="80" y="150"/>
                    <a:pt x="81" y="150"/>
                    <a:pt x="81" y="150"/>
                  </a:cubicBezTo>
                  <a:cubicBezTo>
                    <a:pt x="81" y="150"/>
                    <a:pt x="80" y="150"/>
                    <a:pt x="81" y="149"/>
                  </a:cubicBezTo>
                  <a:cubicBezTo>
                    <a:pt x="79" y="148"/>
                    <a:pt x="73" y="150"/>
                    <a:pt x="72" y="148"/>
                  </a:cubicBezTo>
                  <a:cubicBezTo>
                    <a:pt x="71" y="148"/>
                    <a:pt x="69" y="149"/>
                    <a:pt x="68" y="148"/>
                  </a:cubicBezTo>
                  <a:cubicBezTo>
                    <a:pt x="69" y="148"/>
                    <a:pt x="69" y="148"/>
                    <a:pt x="69" y="148"/>
                  </a:cubicBezTo>
                  <a:cubicBezTo>
                    <a:pt x="69" y="147"/>
                    <a:pt x="70" y="147"/>
                    <a:pt x="70" y="147"/>
                  </a:cubicBezTo>
                  <a:cubicBezTo>
                    <a:pt x="70" y="146"/>
                    <a:pt x="68" y="147"/>
                    <a:pt x="68" y="146"/>
                  </a:cubicBezTo>
                  <a:cubicBezTo>
                    <a:pt x="68" y="146"/>
                    <a:pt x="69" y="146"/>
                    <a:pt x="69" y="146"/>
                  </a:cubicBezTo>
                  <a:cubicBezTo>
                    <a:pt x="73" y="146"/>
                    <a:pt x="75" y="146"/>
                    <a:pt x="78" y="145"/>
                  </a:cubicBezTo>
                  <a:cubicBezTo>
                    <a:pt x="79" y="145"/>
                    <a:pt x="79" y="145"/>
                    <a:pt x="79" y="144"/>
                  </a:cubicBezTo>
                  <a:cubicBezTo>
                    <a:pt x="80" y="144"/>
                    <a:pt x="82" y="144"/>
                    <a:pt x="83" y="144"/>
                  </a:cubicBezTo>
                  <a:cubicBezTo>
                    <a:pt x="83" y="144"/>
                    <a:pt x="83" y="144"/>
                    <a:pt x="83" y="144"/>
                  </a:cubicBezTo>
                  <a:cubicBezTo>
                    <a:pt x="84" y="144"/>
                    <a:pt x="85" y="143"/>
                    <a:pt x="85" y="144"/>
                  </a:cubicBezTo>
                  <a:cubicBezTo>
                    <a:pt x="85" y="143"/>
                    <a:pt x="85" y="143"/>
                    <a:pt x="86" y="143"/>
                  </a:cubicBezTo>
                  <a:cubicBezTo>
                    <a:pt x="86" y="143"/>
                    <a:pt x="86" y="143"/>
                    <a:pt x="86" y="143"/>
                  </a:cubicBezTo>
                  <a:cubicBezTo>
                    <a:pt x="86" y="143"/>
                    <a:pt x="85" y="144"/>
                    <a:pt x="85" y="144"/>
                  </a:cubicBezTo>
                  <a:cubicBezTo>
                    <a:pt x="87" y="144"/>
                    <a:pt x="88" y="143"/>
                    <a:pt x="89" y="143"/>
                  </a:cubicBezTo>
                  <a:cubicBezTo>
                    <a:pt x="89" y="143"/>
                    <a:pt x="89" y="142"/>
                    <a:pt x="89" y="142"/>
                  </a:cubicBezTo>
                  <a:cubicBezTo>
                    <a:pt x="89" y="142"/>
                    <a:pt x="90" y="143"/>
                    <a:pt x="90" y="142"/>
                  </a:cubicBezTo>
                  <a:cubicBezTo>
                    <a:pt x="90" y="141"/>
                    <a:pt x="88" y="141"/>
                    <a:pt x="87" y="142"/>
                  </a:cubicBezTo>
                  <a:cubicBezTo>
                    <a:pt x="86" y="142"/>
                    <a:pt x="86" y="142"/>
                    <a:pt x="87" y="143"/>
                  </a:cubicBezTo>
                  <a:cubicBezTo>
                    <a:pt x="86" y="143"/>
                    <a:pt x="85" y="143"/>
                    <a:pt x="85" y="143"/>
                  </a:cubicBezTo>
                  <a:cubicBezTo>
                    <a:pt x="85" y="142"/>
                    <a:pt x="85" y="142"/>
                    <a:pt x="86" y="142"/>
                  </a:cubicBezTo>
                  <a:cubicBezTo>
                    <a:pt x="85" y="142"/>
                    <a:pt x="86" y="142"/>
                    <a:pt x="85" y="141"/>
                  </a:cubicBezTo>
                  <a:cubicBezTo>
                    <a:pt x="85" y="141"/>
                    <a:pt x="84" y="142"/>
                    <a:pt x="84" y="142"/>
                  </a:cubicBezTo>
                  <a:cubicBezTo>
                    <a:pt x="84" y="143"/>
                    <a:pt x="83" y="143"/>
                    <a:pt x="82" y="143"/>
                  </a:cubicBezTo>
                  <a:cubicBezTo>
                    <a:pt x="82" y="143"/>
                    <a:pt x="82" y="142"/>
                    <a:pt x="82" y="142"/>
                  </a:cubicBezTo>
                  <a:cubicBezTo>
                    <a:pt x="81" y="141"/>
                    <a:pt x="80" y="142"/>
                    <a:pt x="79" y="142"/>
                  </a:cubicBezTo>
                  <a:cubicBezTo>
                    <a:pt x="78" y="142"/>
                    <a:pt x="75" y="142"/>
                    <a:pt x="74" y="142"/>
                  </a:cubicBezTo>
                  <a:cubicBezTo>
                    <a:pt x="73" y="142"/>
                    <a:pt x="73" y="142"/>
                    <a:pt x="73" y="141"/>
                  </a:cubicBezTo>
                  <a:cubicBezTo>
                    <a:pt x="74" y="140"/>
                    <a:pt x="75" y="141"/>
                    <a:pt x="75" y="141"/>
                  </a:cubicBezTo>
                  <a:cubicBezTo>
                    <a:pt x="76" y="141"/>
                    <a:pt x="76" y="140"/>
                    <a:pt x="77" y="140"/>
                  </a:cubicBezTo>
                  <a:cubicBezTo>
                    <a:pt x="78" y="140"/>
                    <a:pt x="79" y="140"/>
                    <a:pt x="80" y="140"/>
                  </a:cubicBezTo>
                  <a:cubicBezTo>
                    <a:pt x="80" y="140"/>
                    <a:pt x="81" y="140"/>
                    <a:pt x="82" y="140"/>
                  </a:cubicBezTo>
                  <a:cubicBezTo>
                    <a:pt x="82" y="140"/>
                    <a:pt x="82" y="139"/>
                    <a:pt x="82" y="139"/>
                  </a:cubicBezTo>
                  <a:cubicBezTo>
                    <a:pt x="82" y="139"/>
                    <a:pt x="82" y="139"/>
                    <a:pt x="82" y="139"/>
                  </a:cubicBezTo>
                  <a:cubicBezTo>
                    <a:pt x="81" y="138"/>
                    <a:pt x="79" y="139"/>
                    <a:pt x="77" y="139"/>
                  </a:cubicBezTo>
                  <a:cubicBezTo>
                    <a:pt x="76" y="139"/>
                    <a:pt x="75" y="139"/>
                    <a:pt x="74" y="139"/>
                  </a:cubicBezTo>
                  <a:cubicBezTo>
                    <a:pt x="73" y="139"/>
                    <a:pt x="72" y="139"/>
                    <a:pt x="70" y="139"/>
                  </a:cubicBezTo>
                  <a:cubicBezTo>
                    <a:pt x="69" y="139"/>
                    <a:pt x="68" y="139"/>
                    <a:pt x="68" y="139"/>
                  </a:cubicBezTo>
                  <a:cubicBezTo>
                    <a:pt x="66" y="139"/>
                    <a:pt x="64" y="139"/>
                    <a:pt x="63" y="140"/>
                  </a:cubicBezTo>
                  <a:cubicBezTo>
                    <a:pt x="64" y="141"/>
                    <a:pt x="66" y="140"/>
                    <a:pt x="66" y="141"/>
                  </a:cubicBezTo>
                  <a:cubicBezTo>
                    <a:pt x="65" y="141"/>
                    <a:pt x="64" y="141"/>
                    <a:pt x="63" y="142"/>
                  </a:cubicBezTo>
                  <a:cubicBezTo>
                    <a:pt x="63" y="141"/>
                    <a:pt x="61" y="141"/>
                    <a:pt x="61" y="142"/>
                  </a:cubicBezTo>
                  <a:cubicBezTo>
                    <a:pt x="61" y="142"/>
                    <a:pt x="62" y="142"/>
                    <a:pt x="62" y="142"/>
                  </a:cubicBezTo>
                  <a:cubicBezTo>
                    <a:pt x="62" y="142"/>
                    <a:pt x="62" y="142"/>
                    <a:pt x="61" y="142"/>
                  </a:cubicBezTo>
                  <a:cubicBezTo>
                    <a:pt x="61" y="142"/>
                    <a:pt x="61" y="142"/>
                    <a:pt x="61" y="142"/>
                  </a:cubicBezTo>
                  <a:cubicBezTo>
                    <a:pt x="59" y="142"/>
                    <a:pt x="58" y="141"/>
                    <a:pt x="57" y="140"/>
                  </a:cubicBezTo>
                  <a:cubicBezTo>
                    <a:pt x="57" y="141"/>
                    <a:pt x="56" y="141"/>
                    <a:pt x="56" y="141"/>
                  </a:cubicBezTo>
                  <a:cubicBezTo>
                    <a:pt x="56" y="141"/>
                    <a:pt x="56" y="141"/>
                    <a:pt x="56" y="141"/>
                  </a:cubicBezTo>
                  <a:cubicBezTo>
                    <a:pt x="56" y="141"/>
                    <a:pt x="56" y="141"/>
                    <a:pt x="56" y="142"/>
                  </a:cubicBezTo>
                  <a:cubicBezTo>
                    <a:pt x="57" y="141"/>
                    <a:pt x="58" y="141"/>
                    <a:pt x="58" y="142"/>
                  </a:cubicBezTo>
                  <a:cubicBezTo>
                    <a:pt x="57" y="143"/>
                    <a:pt x="56" y="142"/>
                    <a:pt x="55" y="142"/>
                  </a:cubicBezTo>
                  <a:cubicBezTo>
                    <a:pt x="55" y="142"/>
                    <a:pt x="55" y="141"/>
                    <a:pt x="54" y="141"/>
                  </a:cubicBezTo>
                  <a:cubicBezTo>
                    <a:pt x="54" y="141"/>
                    <a:pt x="54" y="142"/>
                    <a:pt x="54" y="142"/>
                  </a:cubicBezTo>
                  <a:cubicBezTo>
                    <a:pt x="53" y="141"/>
                    <a:pt x="52" y="142"/>
                    <a:pt x="51" y="141"/>
                  </a:cubicBezTo>
                  <a:cubicBezTo>
                    <a:pt x="51" y="141"/>
                    <a:pt x="51" y="141"/>
                    <a:pt x="51" y="141"/>
                  </a:cubicBezTo>
                  <a:cubicBezTo>
                    <a:pt x="52" y="141"/>
                    <a:pt x="52" y="141"/>
                    <a:pt x="53" y="141"/>
                  </a:cubicBezTo>
                  <a:cubicBezTo>
                    <a:pt x="53" y="140"/>
                    <a:pt x="51" y="140"/>
                    <a:pt x="50" y="140"/>
                  </a:cubicBezTo>
                  <a:cubicBezTo>
                    <a:pt x="50" y="139"/>
                    <a:pt x="49" y="139"/>
                    <a:pt x="49" y="139"/>
                  </a:cubicBezTo>
                  <a:cubicBezTo>
                    <a:pt x="50" y="138"/>
                    <a:pt x="52" y="139"/>
                    <a:pt x="53" y="139"/>
                  </a:cubicBezTo>
                  <a:cubicBezTo>
                    <a:pt x="53" y="139"/>
                    <a:pt x="51" y="139"/>
                    <a:pt x="52" y="137"/>
                  </a:cubicBezTo>
                  <a:cubicBezTo>
                    <a:pt x="51" y="137"/>
                    <a:pt x="51" y="138"/>
                    <a:pt x="51" y="137"/>
                  </a:cubicBezTo>
                  <a:cubicBezTo>
                    <a:pt x="50" y="137"/>
                    <a:pt x="50" y="137"/>
                    <a:pt x="50" y="136"/>
                  </a:cubicBezTo>
                  <a:cubicBezTo>
                    <a:pt x="49" y="135"/>
                    <a:pt x="47" y="134"/>
                    <a:pt x="45" y="135"/>
                  </a:cubicBezTo>
                  <a:cubicBezTo>
                    <a:pt x="46" y="135"/>
                    <a:pt x="46" y="135"/>
                    <a:pt x="46" y="135"/>
                  </a:cubicBezTo>
                  <a:cubicBezTo>
                    <a:pt x="46" y="136"/>
                    <a:pt x="47" y="135"/>
                    <a:pt x="47" y="136"/>
                  </a:cubicBezTo>
                  <a:cubicBezTo>
                    <a:pt x="47" y="136"/>
                    <a:pt x="46" y="136"/>
                    <a:pt x="46" y="136"/>
                  </a:cubicBezTo>
                  <a:cubicBezTo>
                    <a:pt x="46" y="136"/>
                    <a:pt x="46" y="136"/>
                    <a:pt x="46" y="135"/>
                  </a:cubicBezTo>
                  <a:cubicBezTo>
                    <a:pt x="44" y="135"/>
                    <a:pt x="42" y="134"/>
                    <a:pt x="41" y="133"/>
                  </a:cubicBezTo>
                  <a:cubicBezTo>
                    <a:pt x="40" y="134"/>
                    <a:pt x="39" y="133"/>
                    <a:pt x="39" y="132"/>
                  </a:cubicBezTo>
                  <a:cubicBezTo>
                    <a:pt x="39" y="132"/>
                    <a:pt x="39" y="132"/>
                    <a:pt x="39" y="132"/>
                  </a:cubicBezTo>
                  <a:cubicBezTo>
                    <a:pt x="38" y="131"/>
                    <a:pt x="37" y="131"/>
                    <a:pt x="37" y="130"/>
                  </a:cubicBezTo>
                  <a:cubicBezTo>
                    <a:pt x="37" y="130"/>
                    <a:pt x="37" y="130"/>
                    <a:pt x="37" y="130"/>
                  </a:cubicBezTo>
                  <a:cubicBezTo>
                    <a:pt x="37" y="130"/>
                    <a:pt x="37" y="130"/>
                    <a:pt x="37" y="130"/>
                  </a:cubicBezTo>
                  <a:cubicBezTo>
                    <a:pt x="38" y="131"/>
                    <a:pt x="39" y="131"/>
                    <a:pt x="39" y="132"/>
                  </a:cubicBezTo>
                  <a:cubicBezTo>
                    <a:pt x="40" y="132"/>
                    <a:pt x="41" y="133"/>
                    <a:pt x="41" y="133"/>
                  </a:cubicBezTo>
                  <a:cubicBezTo>
                    <a:pt x="42" y="133"/>
                    <a:pt x="43" y="133"/>
                    <a:pt x="44" y="133"/>
                  </a:cubicBezTo>
                  <a:cubicBezTo>
                    <a:pt x="44" y="134"/>
                    <a:pt x="45" y="134"/>
                    <a:pt x="45" y="134"/>
                  </a:cubicBezTo>
                  <a:cubicBezTo>
                    <a:pt x="45" y="134"/>
                    <a:pt x="45" y="133"/>
                    <a:pt x="44" y="133"/>
                  </a:cubicBezTo>
                  <a:cubicBezTo>
                    <a:pt x="43" y="132"/>
                    <a:pt x="41" y="132"/>
                    <a:pt x="40" y="131"/>
                  </a:cubicBezTo>
                  <a:cubicBezTo>
                    <a:pt x="40" y="130"/>
                    <a:pt x="41" y="130"/>
                    <a:pt x="41" y="130"/>
                  </a:cubicBezTo>
                  <a:cubicBezTo>
                    <a:pt x="40" y="129"/>
                    <a:pt x="38" y="127"/>
                    <a:pt x="37" y="126"/>
                  </a:cubicBezTo>
                  <a:cubicBezTo>
                    <a:pt x="36" y="125"/>
                    <a:pt x="36" y="125"/>
                    <a:pt x="35" y="124"/>
                  </a:cubicBezTo>
                  <a:cubicBezTo>
                    <a:pt x="35" y="124"/>
                    <a:pt x="34" y="125"/>
                    <a:pt x="34" y="125"/>
                  </a:cubicBezTo>
                  <a:cubicBezTo>
                    <a:pt x="35" y="125"/>
                    <a:pt x="35" y="126"/>
                    <a:pt x="35" y="126"/>
                  </a:cubicBezTo>
                  <a:cubicBezTo>
                    <a:pt x="36" y="126"/>
                    <a:pt x="36" y="126"/>
                    <a:pt x="36" y="127"/>
                  </a:cubicBezTo>
                  <a:cubicBezTo>
                    <a:pt x="37" y="127"/>
                    <a:pt x="36" y="127"/>
                    <a:pt x="36" y="127"/>
                  </a:cubicBezTo>
                  <a:cubicBezTo>
                    <a:pt x="37" y="128"/>
                    <a:pt x="38" y="129"/>
                    <a:pt x="39" y="130"/>
                  </a:cubicBezTo>
                  <a:cubicBezTo>
                    <a:pt x="37" y="130"/>
                    <a:pt x="37" y="129"/>
                    <a:pt x="36" y="128"/>
                  </a:cubicBezTo>
                  <a:cubicBezTo>
                    <a:pt x="35" y="128"/>
                    <a:pt x="35" y="128"/>
                    <a:pt x="35" y="128"/>
                  </a:cubicBezTo>
                  <a:cubicBezTo>
                    <a:pt x="34" y="128"/>
                    <a:pt x="34" y="128"/>
                    <a:pt x="33" y="128"/>
                  </a:cubicBezTo>
                  <a:cubicBezTo>
                    <a:pt x="31" y="126"/>
                    <a:pt x="29" y="124"/>
                    <a:pt x="27" y="122"/>
                  </a:cubicBezTo>
                  <a:cubicBezTo>
                    <a:pt x="25" y="120"/>
                    <a:pt x="24" y="119"/>
                    <a:pt x="23" y="117"/>
                  </a:cubicBezTo>
                  <a:cubicBezTo>
                    <a:pt x="22" y="117"/>
                    <a:pt x="22" y="116"/>
                    <a:pt x="21" y="116"/>
                  </a:cubicBezTo>
                  <a:cubicBezTo>
                    <a:pt x="21" y="117"/>
                    <a:pt x="22" y="117"/>
                    <a:pt x="21" y="118"/>
                  </a:cubicBezTo>
                  <a:cubicBezTo>
                    <a:pt x="22" y="118"/>
                    <a:pt x="23" y="119"/>
                    <a:pt x="23" y="120"/>
                  </a:cubicBezTo>
                  <a:cubicBezTo>
                    <a:pt x="23" y="120"/>
                    <a:pt x="23" y="120"/>
                    <a:pt x="24" y="120"/>
                  </a:cubicBezTo>
                  <a:cubicBezTo>
                    <a:pt x="24" y="121"/>
                    <a:pt x="24" y="121"/>
                    <a:pt x="24" y="122"/>
                  </a:cubicBezTo>
                  <a:cubicBezTo>
                    <a:pt x="24" y="123"/>
                    <a:pt x="25" y="122"/>
                    <a:pt x="25" y="123"/>
                  </a:cubicBezTo>
                  <a:cubicBezTo>
                    <a:pt x="25" y="123"/>
                    <a:pt x="25" y="124"/>
                    <a:pt x="25" y="125"/>
                  </a:cubicBezTo>
                  <a:cubicBezTo>
                    <a:pt x="26" y="125"/>
                    <a:pt x="26" y="125"/>
                    <a:pt x="26" y="126"/>
                  </a:cubicBezTo>
                  <a:cubicBezTo>
                    <a:pt x="27" y="126"/>
                    <a:pt x="28" y="127"/>
                    <a:pt x="28" y="128"/>
                  </a:cubicBezTo>
                  <a:cubicBezTo>
                    <a:pt x="28" y="128"/>
                    <a:pt x="29" y="128"/>
                    <a:pt x="29" y="128"/>
                  </a:cubicBezTo>
                  <a:cubicBezTo>
                    <a:pt x="29" y="129"/>
                    <a:pt x="30" y="130"/>
                    <a:pt x="30" y="130"/>
                  </a:cubicBezTo>
                  <a:cubicBezTo>
                    <a:pt x="30" y="131"/>
                    <a:pt x="30" y="131"/>
                    <a:pt x="31" y="131"/>
                  </a:cubicBezTo>
                  <a:close/>
                  <a:moveTo>
                    <a:pt x="49" y="142"/>
                  </a:moveTo>
                  <a:cubicBezTo>
                    <a:pt x="50" y="142"/>
                    <a:pt x="50" y="142"/>
                    <a:pt x="50" y="143"/>
                  </a:cubicBezTo>
                  <a:cubicBezTo>
                    <a:pt x="50" y="143"/>
                    <a:pt x="49" y="143"/>
                    <a:pt x="49" y="142"/>
                  </a:cubicBezTo>
                  <a:close/>
                  <a:moveTo>
                    <a:pt x="54" y="144"/>
                  </a:moveTo>
                  <a:cubicBezTo>
                    <a:pt x="54" y="144"/>
                    <a:pt x="54" y="143"/>
                    <a:pt x="55" y="143"/>
                  </a:cubicBezTo>
                  <a:cubicBezTo>
                    <a:pt x="54" y="144"/>
                    <a:pt x="55" y="144"/>
                    <a:pt x="55" y="144"/>
                  </a:cubicBezTo>
                  <a:cubicBezTo>
                    <a:pt x="54" y="144"/>
                    <a:pt x="55" y="144"/>
                    <a:pt x="54" y="144"/>
                  </a:cubicBezTo>
                  <a:cubicBezTo>
                    <a:pt x="54" y="144"/>
                    <a:pt x="55" y="145"/>
                    <a:pt x="55" y="144"/>
                  </a:cubicBezTo>
                  <a:cubicBezTo>
                    <a:pt x="55" y="144"/>
                    <a:pt x="56" y="144"/>
                    <a:pt x="56" y="144"/>
                  </a:cubicBezTo>
                  <a:cubicBezTo>
                    <a:pt x="55" y="145"/>
                    <a:pt x="53" y="144"/>
                    <a:pt x="53" y="143"/>
                  </a:cubicBezTo>
                  <a:cubicBezTo>
                    <a:pt x="53" y="143"/>
                    <a:pt x="54" y="143"/>
                    <a:pt x="54" y="144"/>
                  </a:cubicBezTo>
                  <a:close/>
                  <a:moveTo>
                    <a:pt x="46" y="137"/>
                  </a:moveTo>
                  <a:cubicBezTo>
                    <a:pt x="47" y="137"/>
                    <a:pt x="48" y="137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8" y="138"/>
                    <a:pt x="49" y="138"/>
                    <a:pt x="49" y="138"/>
                  </a:cubicBezTo>
                  <a:cubicBezTo>
                    <a:pt x="48" y="138"/>
                    <a:pt x="48" y="138"/>
                    <a:pt x="48" y="138"/>
                  </a:cubicBezTo>
                  <a:cubicBezTo>
                    <a:pt x="47" y="138"/>
                    <a:pt x="46" y="138"/>
                    <a:pt x="45" y="137"/>
                  </a:cubicBezTo>
                  <a:cubicBezTo>
                    <a:pt x="45" y="137"/>
                    <a:pt x="46" y="137"/>
                    <a:pt x="46" y="137"/>
                  </a:cubicBezTo>
                  <a:close/>
                  <a:moveTo>
                    <a:pt x="35" y="129"/>
                  </a:moveTo>
                  <a:cubicBezTo>
                    <a:pt x="35" y="129"/>
                    <a:pt x="36" y="129"/>
                    <a:pt x="36" y="129"/>
                  </a:cubicBezTo>
                  <a:cubicBezTo>
                    <a:pt x="35" y="129"/>
                    <a:pt x="35" y="129"/>
                    <a:pt x="35" y="129"/>
                  </a:cubicBezTo>
                  <a:close/>
                  <a:moveTo>
                    <a:pt x="27" y="124"/>
                  </a:moveTo>
                  <a:cubicBezTo>
                    <a:pt x="26" y="124"/>
                    <a:pt x="26" y="124"/>
                    <a:pt x="26" y="124"/>
                  </a:cubicBezTo>
                  <a:cubicBezTo>
                    <a:pt x="27" y="124"/>
                    <a:pt x="26" y="124"/>
                    <a:pt x="27" y="124"/>
                  </a:cubicBezTo>
                  <a:cubicBezTo>
                    <a:pt x="27" y="124"/>
                    <a:pt x="27" y="124"/>
                    <a:pt x="27" y="124"/>
                  </a:cubicBezTo>
                  <a:close/>
                  <a:moveTo>
                    <a:pt x="30" y="129"/>
                  </a:moveTo>
                  <a:cubicBezTo>
                    <a:pt x="30" y="129"/>
                    <a:pt x="29" y="129"/>
                    <a:pt x="29" y="129"/>
                  </a:cubicBezTo>
                  <a:cubicBezTo>
                    <a:pt x="29" y="128"/>
                    <a:pt x="30" y="129"/>
                    <a:pt x="30" y="129"/>
                  </a:cubicBezTo>
                  <a:close/>
                  <a:moveTo>
                    <a:pt x="137" y="119"/>
                  </a:moveTo>
                  <a:cubicBezTo>
                    <a:pt x="137" y="118"/>
                    <a:pt x="138" y="118"/>
                    <a:pt x="138" y="117"/>
                  </a:cubicBezTo>
                  <a:cubicBezTo>
                    <a:pt x="137" y="118"/>
                    <a:pt x="137" y="118"/>
                    <a:pt x="137" y="119"/>
                  </a:cubicBezTo>
                  <a:close/>
                  <a:moveTo>
                    <a:pt x="82" y="123"/>
                  </a:moveTo>
                  <a:cubicBezTo>
                    <a:pt x="82" y="123"/>
                    <a:pt x="81" y="123"/>
                    <a:pt x="80" y="123"/>
                  </a:cubicBezTo>
                  <a:cubicBezTo>
                    <a:pt x="80" y="123"/>
                    <a:pt x="79" y="123"/>
                    <a:pt x="79" y="123"/>
                  </a:cubicBezTo>
                  <a:cubicBezTo>
                    <a:pt x="79" y="124"/>
                    <a:pt x="80" y="124"/>
                    <a:pt x="80" y="124"/>
                  </a:cubicBezTo>
                  <a:cubicBezTo>
                    <a:pt x="80" y="124"/>
                    <a:pt x="80" y="124"/>
                    <a:pt x="80" y="124"/>
                  </a:cubicBezTo>
                  <a:cubicBezTo>
                    <a:pt x="81" y="124"/>
                    <a:pt x="82" y="124"/>
                    <a:pt x="82" y="123"/>
                  </a:cubicBezTo>
                  <a:close/>
                  <a:moveTo>
                    <a:pt x="79" y="126"/>
                  </a:moveTo>
                  <a:cubicBezTo>
                    <a:pt x="79" y="127"/>
                    <a:pt x="79" y="126"/>
                    <a:pt x="79" y="126"/>
                  </a:cubicBezTo>
                  <a:cubicBezTo>
                    <a:pt x="79" y="126"/>
                    <a:pt x="79" y="126"/>
                    <a:pt x="79" y="126"/>
                  </a:cubicBezTo>
                  <a:cubicBezTo>
                    <a:pt x="80" y="126"/>
                    <a:pt x="81" y="126"/>
                    <a:pt x="81" y="126"/>
                  </a:cubicBezTo>
                  <a:cubicBezTo>
                    <a:pt x="81" y="126"/>
                    <a:pt x="82" y="125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80" y="125"/>
                    <a:pt x="80" y="125"/>
                    <a:pt x="80" y="126"/>
                  </a:cubicBezTo>
                  <a:cubicBezTo>
                    <a:pt x="79" y="126"/>
                    <a:pt x="79" y="126"/>
                    <a:pt x="79" y="126"/>
                  </a:cubicBezTo>
                  <a:close/>
                  <a:moveTo>
                    <a:pt x="92" y="125"/>
                  </a:moveTo>
                  <a:cubicBezTo>
                    <a:pt x="91" y="125"/>
                    <a:pt x="90" y="126"/>
                    <a:pt x="90" y="126"/>
                  </a:cubicBezTo>
                  <a:cubicBezTo>
                    <a:pt x="90" y="126"/>
                    <a:pt x="92" y="126"/>
                    <a:pt x="92" y="125"/>
                  </a:cubicBezTo>
                  <a:close/>
                  <a:moveTo>
                    <a:pt x="89" y="126"/>
                  </a:moveTo>
                  <a:cubicBezTo>
                    <a:pt x="89" y="126"/>
                    <a:pt x="89" y="126"/>
                    <a:pt x="89" y="126"/>
                  </a:cubicBezTo>
                  <a:cubicBezTo>
                    <a:pt x="89" y="127"/>
                    <a:pt x="89" y="127"/>
                    <a:pt x="89" y="127"/>
                  </a:cubicBezTo>
                  <a:cubicBezTo>
                    <a:pt x="89" y="127"/>
                    <a:pt x="89" y="127"/>
                    <a:pt x="89" y="127"/>
                  </a:cubicBezTo>
                  <a:cubicBezTo>
                    <a:pt x="89" y="127"/>
                    <a:pt x="89" y="126"/>
                    <a:pt x="89" y="126"/>
                  </a:cubicBezTo>
                  <a:cubicBezTo>
                    <a:pt x="89" y="127"/>
                    <a:pt x="89" y="126"/>
                    <a:pt x="89" y="126"/>
                  </a:cubicBezTo>
                  <a:close/>
                  <a:moveTo>
                    <a:pt x="157" y="127"/>
                  </a:moveTo>
                  <a:cubicBezTo>
                    <a:pt x="157" y="127"/>
                    <a:pt x="157" y="128"/>
                    <a:pt x="157" y="128"/>
                  </a:cubicBezTo>
                  <a:cubicBezTo>
                    <a:pt x="157" y="128"/>
                    <a:pt x="158" y="128"/>
                    <a:pt x="158" y="127"/>
                  </a:cubicBezTo>
                  <a:cubicBezTo>
                    <a:pt x="157" y="127"/>
                    <a:pt x="157" y="127"/>
                    <a:pt x="157" y="127"/>
                  </a:cubicBezTo>
                  <a:close/>
                  <a:moveTo>
                    <a:pt x="96" y="131"/>
                  </a:moveTo>
                  <a:cubicBezTo>
                    <a:pt x="96" y="130"/>
                    <a:pt x="96" y="130"/>
                    <a:pt x="96" y="129"/>
                  </a:cubicBezTo>
                  <a:cubicBezTo>
                    <a:pt x="96" y="129"/>
                    <a:pt x="95" y="129"/>
                    <a:pt x="95" y="128"/>
                  </a:cubicBezTo>
                  <a:cubicBezTo>
                    <a:pt x="94" y="128"/>
                    <a:pt x="94" y="129"/>
                    <a:pt x="94" y="129"/>
                  </a:cubicBezTo>
                  <a:cubicBezTo>
                    <a:pt x="93" y="129"/>
                    <a:pt x="92" y="131"/>
                    <a:pt x="91" y="131"/>
                  </a:cubicBezTo>
                  <a:cubicBezTo>
                    <a:pt x="90" y="131"/>
                    <a:pt x="91" y="130"/>
                    <a:pt x="90" y="130"/>
                  </a:cubicBezTo>
                  <a:cubicBezTo>
                    <a:pt x="90" y="131"/>
                    <a:pt x="90" y="131"/>
                    <a:pt x="90" y="131"/>
                  </a:cubicBezTo>
                  <a:cubicBezTo>
                    <a:pt x="88" y="132"/>
                    <a:pt x="87" y="133"/>
                    <a:pt x="85" y="133"/>
                  </a:cubicBezTo>
                  <a:cubicBezTo>
                    <a:pt x="84" y="133"/>
                    <a:pt x="83" y="134"/>
                    <a:pt x="82" y="134"/>
                  </a:cubicBezTo>
                  <a:cubicBezTo>
                    <a:pt x="82" y="134"/>
                    <a:pt x="82" y="134"/>
                    <a:pt x="81" y="134"/>
                  </a:cubicBezTo>
                  <a:cubicBezTo>
                    <a:pt x="80" y="134"/>
                    <a:pt x="80" y="135"/>
                    <a:pt x="79" y="135"/>
                  </a:cubicBezTo>
                  <a:cubicBezTo>
                    <a:pt x="77" y="135"/>
                    <a:pt x="74" y="136"/>
                    <a:pt x="72" y="136"/>
                  </a:cubicBezTo>
                  <a:cubicBezTo>
                    <a:pt x="76" y="136"/>
                    <a:pt x="80" y="135"/>
                    <a:pt x="83" y="135"/>
                  </a:cubicBezTo>
                  <a:cubicBezTo>
                    <a:pt x="84" y="135"/>
                    <a:pt x="85" y="135"/>
                    <a:pt x="86" y="135"/>
                  </a:cubicBezTo>
                  <a:cubicBezTo>
                    <a:pt x="86" y="135"/>
                    <a:pt x="86" y="134"/>
                    <a:pt x="86" y="134"/>
                  </a:cubicBezTo>
                  <a:cubicBezTo>
                    <a:pt x="86" y="134"/>
                    <a:pt x="87" y="134"/>
                    <a:pt x="87" y="134"/>
                  </a:cubicBezTo>
                  <a:cubicBezTo>
                    <a:pt x="87" y="134"/>
                    <a:pt x="86" y="134"/>
                    <a:pt x="86" y="134"/>
                  </a:cubicBezTo>
                  <a:cubicBezTo>
                    <a:pt x="87" y="135"/>
                    <a:pt x="87" y="135"/>
                    <a:pt x="87" y="135"/>
                  </a:cubicBezTo>
                  <a:cubicBezTo>
                    <a:pt x="87" y="134"/>
                    <a:pt x="88" y="134"/>
                    <a:pt x="88" y="133"/>
                  </a:cubicBezTo>
                  <a:cubicBezTo>
                    <a:pt x="88" y="133"/>
                    <a:pt x="89" y="133"/>
                    <a:pt x="89" y="133"/>
                  </a:cubicBezTo>
                  <a:cubicBezTo>
                    <a:pt x="89" y="134"/>
                    <a:pt x="91" y="133"/>
                    <a:pt x="91" y="133"/>
                  </a:cubicBezTo>
                  <a:cubicBezTo>
                    <a:pt x="91" y="132"/>
                    <a:pt x="91" y="132"/>
                    <a:pt x="91" y="132"/>
                  </a:cubicBezTo>
                  <a:cubicBezTo>
                    <a:pt x="91" y="131"/>
                    <a:pt x="91" y="131"/>
                    <a:pt x="92" y="132"/>
                  </a:cubicBezTo>
                  <a:cubicBezTo>
                    <a:pt x="92" y="132"/>
                    <a:pt x="91" y="132"/>
                    <a:pt x="91" y="132"/>
                  </a:cubicBezTo>
                  <a:cubicBezTo>
                    <a:pt x="93" y="132"/>
                    <a:pt x="94" y="131"/>
                    <a:pt x="95" y="131"/>
                  </a:cubicBezTo>
                  <a:cubicBezTo>
                    <a:pt x="95" y="131"/>
                    <a:pt x="95" y="130"/>
                    <a:pt x="96" y="131"/>
                  </a:cubicBezTo>
                  <a:close/>
                  <a:moveTo>
                    <a:pt x="93" y="131"/>
                  </a:moveTo>
                  <a:cubicBezTo>
                    <a:pt x="92" y="131"/>
                    <a:pt x="93" y="131"/>
                    <a:pt x="92" y="131"/>
                  </a:cubicBezTo>
                  <a:cubicBezTo>
                    <a:pt x="93" y="130"/>
                    <a:pt x="93" y="130"/>
                    <a:pt x="93" y="131"/>
                  </a:cubicBezTo>
                  <a:cubicBezTo>
                    <a:pt x="93" y="131"/>
                    <a:pt x="93" y="131"/>
                    <a:pt x="93" y="131"/>
                  </a:cubicBezTo>
                  <a:close/>
                  <a:moveTo>
                    <a:pt x="84" y="129"/>
                  </a:moveTo>
                  <a:cubicBezTo>
                    <a:pt x="84" y="129"/>
                    <a:pt x="85" y="129"/>
                    <a:pt x="85" y="129"/>
                  </a:cubicBezTo>
                  <a:cubicBezTo>
                    <a:pt x="83" y="129"/>
                    <a:pt x="83" y="129"/>
                    <a:pt x="82" y="130"/>
                  </a:cubicBezTo>
                  <a:cubicBezTo>
                    <a:pt x="83" y="130"/>
                    <a:pt x="84" y="129"/>
                    <a:pt x="84" y="129"/>
                  </a:cubicBezTo>
                  <a:close/>
                  <a:moveTo>
                    <a:pt x="147" y="129"/>
                  </a:moveTo>
                  <a:cubicBezTo>
                    <a:pt x="147" y="130"/>
                    <a:pt x="147" y="130"/>
                    <a:pt x="147" y="130"/>
                  </a:cubicBezTo>
                  <a:cubicBezTo>
                    <a:pt x="147" y="130"/>
                    <a:pt x="147" y="129"/>
                    <a:pt x="147" y="129"/>
                  </a:cubicBezTo>
                  <a:close/>
                  <a:moveTo>
                    <a:pt x="67" y="133"/>
                  </a:moveTo>
                  <a:cubicBezTo>
                    <a:pt x="67" y="133"/>
                    <a:pt x="66" y="133"/>
                    <a:pt x="65" y="133"/>
                  </a:cubicBezTo>
                  <a:cubicBezTo>
                    <a:pt x="66" y="133"/>
                    <a:pt x="67" y="134"/>
                    <a:pt x="67" y="133"/>
                  </a:cubicBezTo>
                  <a:close/>
                  <a:moveTo>
                    <a:pt x="68" y="133"/>
                  </a:moveTo>
                  <a:cubicBezTo>
                    <a:pt x="68" y="133"/>
                    <a:pt x="68" y="133"/>
                    <a:pt x="68" y="133"/>
                  </a:cubicBezTo>
                  <a:cubicBezTo>
                    <a:pt x="68" y="133"/>
                    <a:pt x="68" y="133"/>
                    <a:pt x="68" y="133"/>
                  </a:cubicBezTo>
                  <a:cubicBezTo>
                    <a:pt x="68" y="132"/>
                    <a:pt x="68" y="132"/>
                    <a:pt x="68" y="133"/>
                  </a:cubicBezTo>
                  <a:close/>
                  <a:moveTo>
                    <a:pt x="128" y="137"/>
                  </a:moveTo>
                  <a:cubicBezTo>
                    <a:pt x="127" y="137"/>
                    <a:pt x="127" y="138"/>
                    <a:pt x="127" y="138"/>
                  </a:cubicBezTo>
                  <a:cubicBezTo>
                    <a:pt x="127" y="138"/>
                    <a:pt x="128" y="138"/>
                    <a:pt x="128" y="137"/>
                  </a:cubicBezTo>
                  <a:close/>
                  <a:moveTo>
                    <a:pt x="134" y="140"/>
                  </a:moveTo>
                  <a:cubicBezTo>
                    <a:pt x="134" y="140"/>
                    <a:pt x="134" y="140"/>
                    <a:pt x="134" y="140"/>
                  </a:cubicBezTo>
                  <a:cubicBezTo>
                    <a:pt x="134" y="140"/>
                    <a:pt x="134" y="140"/>
                    <a:pt x="133" y="140"/>
                  </a:cubicBezTo>
                  <a:cubicBezTo>
                    <a:pt x="133" y="140"/>
                    <a:pt x="133" y="141"/>
                    <a:pt x="133" y="141"/>
                  </a:cubicBezTo>
                  <a:cubicBezTo>
                    <a:pt x="133" y="142"/>
                    <a:pt x="133" y="144"/>
                    <a:pt x="132" y="143"/>
                  </a:cubicBezTo>
                  <a:cubicBezTo>
                    <a:pt x="132" y="144"/>
                    <a:pt x="132" y="144"/>
                    <a:pt x="132" y="145"/>
                  </a:cubicBezTo>
                  <a:cubicBezTo>
                    <a:pt x="132" y="144"/>
                    <a:pt x="133" y="144"/>
                    <a:pt x="133" y="144"/>
                  </a:cubicBezTo>
                  <a:cubicBezTo>
                    <a:pt x="133" y="144"/>
                    <a:pt x="133" y="144"/>
                    <a:pt x="133" y="144"/>
                  </a:cubicBezTo>
                  <a:cubicBezTo>
                    <a:pt x="133" y="144"/>
                    <a:pt x="134" y="144"/>
                    <a:pt x="134" y="144"/>
                  </a:cubicBezTo>
                  <a:cubicBezTo>
                    <a:pt x="134" y="144"/>
                    <a:pt x="134" y="143"/>
                    <a:pt x="134" y="143"/>
                  </a:cubicBezTo>
                  <a:cubicBezTo>
                    <a:pt x="135" y="143"/>
                    <a:pt x="135" y="142"/>
                    <a:pt x="135" y="140"/>
                  </a:cubicBezTo>
                  <a:cubicBezTo>
                    <a:pt x="135" y="140"/>
                    <a:pt x="135" y="140"/>
                    <a:pt x="134" y="140"/>
                  </a:cubicBezTo>
                  <a:close/>
                  <a:moveTo>
                    <a:pt x="46" y="142"/>
                  </a:moveTo>
                  <a:cubicBezTo>
                    <a:pt x="46" y="142"/>
                    <a:pt x="46" y="142"/>
                    <a:pt x="46" y="142"/>
                  </a:cubicBezTo>
                  <a:cubicBezTo>
                    <a:pt x="46" y="141"/>
                    <a:pt x="46" y="141"/>
                    <a:pt x="45" y="141"/>
                  </a:cubicBezTo>
                  <a:cubicBezTo>
                    <a:pt x="45" y="141"/>
                    <a:pt x="46" y="141"/>
                    <a:pt x="46" y="142"/>
                  </a:cubicBezTo>
                  <a:close/>
                  <a:moveTo>
                    <a:pt x="110" y="141"/>
                  </a:moveTo>
                  <a:cubicBezTo>
                    <a:pt x="109" y="141"/>
                    <a:pt x="108" y="143"/>
                    <a:pt x="106" y="143"/>
                  </a:cubicBezTo>
                  <a:cubicBezTo>
                    <a:pt x="105" y="145"/>
                    <a:pt x="103" y="145"/>
                    <a:pt x="102" y="147"/>
                  </a:cubicBezTo>
                  <a:cubicBezTo>
                    <a:pt x="103" y="147"/>
                    <a:pt x="105" y="146"/>
                    <a:pt x="105" y="146"/>
                  </a:cubicBezTo>
                  <a:cubicBezTo>
                    <a:pt x="105" y="146"/>
                    <a:pt x="106" y="146"/>
                    <a:pt x="106" y="145"/>
                  </a:cubicBezTo>
                  <a:cubicBezTo>
                    <a:pt x="106" y="145"/>
                    <a:pt x="106" y="145"/>
                    <a:pt x="106" y="145"/>
                  </a:cubicBezTo>
                  <a:cubicBezTo>
                    <a:pt x="106" y="145"/>
                    <a:pt x="107" y="145"/>
                    <a:pt x="107" y="145"/>
                  </a:cubicBezTo>
                  <a:cubicBezTo>
                    <a:pt x="107" y="145"/>
                    <a:pt x="108" y="145"/>
                    <a:pt x="108" y="145"/>
                  </a:cubicBezTo>
                  <a:cubicBezTo>
                    <a:pt x="108" y="145"/>
                    <a:pt x="109" y="144"/>
                    <a:pt x="110" y="144"/>
                  </a:cubicBezTo>
                  <a:cubicBezTo>
                    <a:pt x="110" y="144"/>
                    <a:pt x="110" y="144"/>
                    <a:pt x="110" y="144"/>
                  </a:cubicBezTo>
                  <a:cubicBezTo>
                    <a:pt x="111" y="143"/>
                    <a:pt x="110" y="142"/>
                    <a:pt x="110" y="141"/>
                  </a:cubicBezTo>
                  <a:close/>
                  <a:moveTo>
                    <a:pt x="107" y="144"/>
                  </a:moveTo>
                  <a:cubicBezTo>
                    <a:pt x="107" y="144"/>
                    <a:pt x="108" y="144"/>
                    <a:pt x="108" y="144"/>
                  </a:cubicBezTo>
                  <a:cubicBezTo>
                    <a:pt x="108" y="144"/>
                    <a:pt x="107" y="144"/>
                    <a:pt x="107" y="144"/>
                  </a:cubicBezTo>
                  <a:close/>
                  <a:moveTo>
                    <a:pt x="138" y="146"/>
                  </a:moveTo>
                  <a:cubicBezTo>
                    <a:pt x="137" y="146"/>
                    <a:pt x="136" y="147"/>
                    <a:pt x="136" y="147"/>
                  </a:cubicBezTo>
                  <a:cubicBezTo>
                    <a:pt x="137" y="147"/>
                    <a:pt x="138" y="147"/>
                    <a:pt x="138" y="146"/>
                  </a:cubicBezTo>
                  <a:close/>
                  <a:moveTo>
                    <a:pt x="140" y="146"/>
                  </a:moveTo>
                  <a:cubicBezTo>
                    <a:pt x="140" y="147"/>
                    <a:pt x="140" y="149"/>
                    <a:pt x="140" y="149"/>
                  </a:cubicBezTo>
                  <a:cubicBezTo>
                    <a:pt x="141" y="149"/>
                    <a:pt x="141" y="147"/>
                    <a:pt x="140" y="146"/>
                  </a:cubicBezTo>
                  <a:close/>
                  <a:moveTo>
                    <a:pt x="44" y="153"/>
                  </a:moveTo>
                  <a:cubicBezTo>
                    <a:pt x="43" y="153"/>
                    <a:pt x="42" y="153"/>
                    <a:pt x="42" y="152"/>
                  </a:cubicBezTo>
                  <a:cubicBezTo>
                    <a:pt x="44" y="152"/>
                    <a:pt x="46" y="154"/>
                    <a:pt x="48" y="154"/>
                  </a:cubicBezTo>
                  <a:cubicBezTo>
                    <a:pt x="48" y="153"/>
                    <a:pt x="47" y="153"/>
                    <a:pt x="47" y="153"/>
                  </a:cubicBezTo>
                  <a:cubicBezTo>
                    <a:pt x="45" y="151"/>
                    <a:pt x="41" y="151"/>
                    <a:pt x="40" y="149"/>
                  </a:cubicBezTo>
                  <a:cubicBezTo>
                    <a:pt x="38" y="149"/>
                    <a:pt x="37" y="148"/>
                    <a:pt x="35" y="148"/>
                  </a:cubicBezTo>
                  <a:cubicBezTo>
                    <a:pt x="35" y="148"/>
                    <a:pt x="35" y="148"/>
                    <a:pt x="35" y="148"/>
                  </a:cubicBezTo>
                  <a:cubicBezTo>
                    <a:pt x="34" y="148"/>
                    <a:pt x="34" y="148"/>
                    <a:pt x="33" y="148"/>
                  </a:cubicBezTo>
                  <a:cubicBezTo>
                    <a:pt x="33" y="149"/>
                    <a:pt x="34" y="149"/>
                    <a:pt x="34" y="149"/>
                  </a:cubicBezTo>
                  <a:cubicBezTo>
                    <a:pt x="34" y="149"/>
                    <a:pt x="34" y="149"/>
                    <a:pt x="34" y="150"/>
                  </a:cubicBezTo>
                  <a:cubicBezTo>
                    <a:pt x="34" y="150"/>
                    <a:pt x="35" y="150"/>
                    <a:pt x="35" y="149"/>
                  </a:cubicBezTo>
                  <a:cubicBezTo>
                    <a:pt x="34" y="149"/>
                    <a:pt x="34" y="149"/>
                    <a:pt x="34" y="149"/>
                  </a:cubicBezTo>
                  <a:cubicBezTo>
                    <a:pt x="35" y="149"/>
                    <a:pt x="35" y="149"/>
                    <a:pt x="35" y="150"/>
                  </a:cubicBezTo>
                  <a:cubicBezTo>
                    <a:pt x="35" y="150"/>
                    <a:pt x="35" y="151"/>
                    <a:pt x="36" y="150"/>
                  </a:cubicBezTo>
                  <a:cubicBezTo>
                    <a:pt x="36" y="150"/>
                    <a:pt x="35" y="150"/>
                    <a:pt x="35" y="150"/>
                  </a:cubicBezTo>
                  <a:cubicBezTo>
                    <a:pt x="37" y="150"/>
                    <a:pt x="38" y="151"/>
                    <a:pt x="39" y="152"/>
                  </a:cubicBezTo>
                  <a:cubicBezTo>
                    <a:pt x="40" y="153"/>
                    <a:pt x="40" y="154"/>
                    <a:pt x="42" y="154"/>
                  </a:cubicBezTo>
                  <a:cubicBezTo>
                    <a:pt x="42" y="154"/>
                    <a:pt x="42" y="153"/>
                    <a:pt x="42" y="153"/>
                  </a:cubicBezTo>
                  <a:cubicBezTo>
                    <a:pt x="43" y="153"/>
                    <a:pt x="43" y="154"/>
                    <a:pt x="44" y="155"/>
                  </a:cubicBezTo>
                  <a:cubicBezTo>
                    <a:pt x="45" y="155"/>
                    <a:pt x="45" y="154"/>
                    <a:pt x="46" y="155"/>
                  </a:cubicBezTo>
                  <a:cubicBezTo>
                    <a:pt x="46" y="155"/>
                    <a:pt x="47" y="155"/>
                    <a:pt x="47" y="155"/>
                  </a:cubicBezTo>
                  <a:cubicBezTo>
                    <a:pt x="47" y="155"/>
                    <a:pt x="48" y="155"/>
                    <a:pt x="48" y="155"/>
                  </a:cubicBezTo>
                  <a:cubicBezTo>
                    <a:pt x="48" y="156"/>
                    <a:pt x="48" y="156"/>
                    <a:pt x="48" y="156"/>
                  </a:cubicBezTo>
                  <a:cubicBezTo>
                    <a:pt x="48" y="156"/>
                    <a:pt x="49" y="156"/>
                    <a:pt x="49" y="156"/>
                  </a:cubicBezTo>
                  <a:cubicBezTo>
                    <a:pt x="48" y="157"/>
                    <a:pt x="48" y="156"/>
                    <a:pt x="47" y="156"/>
                  </a:cubicBezTo>
                  <a:cubicBezTo>
                    <a:pt x="48" y="157"/>
                    <a:pt x="49" y="157"/>
                    <a:pt x="50" y="157"/>
                  </a:cubicBezTo>
                  <a:cubicBezTo>
                    <a:pt x="50" y="157"/>
                    <a:pt x="51" y="158"/>
                    <a:pt x="51" y="157"/>
                  </a:cubicBezTo>
                  <a:cubicBezTo>
                    <a:pt x="50" y="156"/>
                    <a:pt x="48" y="155"/>
                    <a:pt x="46" y="155"/>
                  </a:cubicBezTo>
                  <a:cubicBezTo>
                    <a:pt x="46" y="154"/>
                    <a:pt x="45" y="154"/>
                    <a:pt x="44" y="153"/>
                  </a:cubicBezTo>
                  <a:close/>
                  <a:moveTo>
                    <a:pt x="39" y="150"/>
                  </a:moveTo>
                  <a:cubicBezTo>
                    <a:pt x="39" y="150"/>
                    <a:pt x="38" y="150"/>
                    <a:pt x="39" y="149"/>
                  </a:cubicBezTo>
                  <a:cubicBezTo>
                    <a:pt x="39" y="149"/>
                    <a:pt x="39" y="149"/>
                    <a:pt x="39" y="149"/>
                  </a:cubicBezTo>
                  <a:cubicBezTo>
                    <a:pt x="39" y="150"/>
                    <a:pt x="39" y="150"/>
                    <a:pt x="39" y="150"/>
                  </a:cubicBezTo>
                  <a:close/>
                  <a:moveTo>
                    <a:pt x="53" y="157"/>
                  </a:moveTo>
                  <a:cubicBezTo>
                    <a:pt x="52" y="157"/>
                    <a:pt x="52" y="157"/>
                    <a:pt x="51" y="157"/>
                  </a:cubicBezTo>
                  <a:cubicBezTo>
                    <a:pt x="52" y="158"/>
                    <a:pt x="54" y="159"/>
                    <a:pt x="56" y="158"/>
                  </a:cubicBezTo>
                  <a:cubicBezTo>
                    <a:pt x="55" y="157"/>
                    <a:pt x="54" y="158"/>
                    <a:pt x="53" y="157"/>
                  </a:cubicBezTo>
                  <a:close/>
                  <a:moveTo>
                    <a:pt x="32" y="149"/>
                  </a:moveTo>
                  <a:cubicBezTo>
                    <a:pt x="31" y="149"/>
                    <a:pt x="31" y="149"/>
                    <a:pt x="31" y="149"/>
                  </a:cubicBezTo>
                  <a:cubicBezTo>
                    <a:pt x="32" y="150"/>
                    <a:pt x="33" y="150"/>
                    <a:pt x="33" y="151"/>
                  </a:cubicBezTo>
                  <a:cubicBezTo>
                    <a:pt x="33" y="152"/>
                    <a:pt x="34" y="152"/>
                    <a:pt x="34" y="152"/>
                  </a:cubicBezTo>
                  <a:cubicBezTo>
                    <a:pt x="34" y="151"/>
                    <a:pt x="35" y="151"/>
                    <a:pt x="35" y="152"/>
                  </a:cubicBezTo>
                  <a:cubicBezTo>
                    <a:pt x="35" y="152"/>
                    <a:pt x="35" y="152"/>
                    <a:pt x="35" y="151"/>
                  </a:cubicBezTo>
                  <a:cubicBezTo>
                    <a:pt x="33" y="151"/>
                    <a:pt x="33" y="150"/>
                    <a:pt x="32" y="149"/>
                  </a:cubicBezTo>
                  <a:close/>
                  <a:moveTo>
                    <a:pt x="50" y="150"/>
                  </a:moveTo>
                  <a:cubicBezTo>
                    <a:pt x="51" y="151"/>
                    <a:pt x="51" y="151"/>
                    <a:pt x="52" y="152"/>
                  </a:cubicBezTo>
                  <a:cubicBezTo>
                    <a:pt x="52" y="151"/>
                    <a:pt x="52" y="151"/>
                    <a:pt x="53" y="151"/>
                  </a:cubicBezTo>
                  <a:cubicBezTo>
                    <a:pt x="53" y="151"/>
                    <a:pt x="53" y="152"/>
                    <a:pt x="53" y="151"/>
                  </a:cubicBezTo>
                  <a:cubicBezTo>
                    <a:pt x="53" y="151"/>
                    <a:pt x="53" y="151"/>
                    <a:pt x="53" y="151"/>
                  </a:cubicBezTo>
                  <a:cubicBezTo>
                    <a:pt x="52" y="151"/>
                    <a:pt x="51" y="150"/>
                    <a:pt x="50" y="150"/>
                  </a:cubicBezTo>
                  <a:close/>
                  <a:moveTo>
                    <a:pt x="48" y="157"/>
                  </a:moveTo>
                  <a:cubicBezTo>
                    <a:pt x="47" y="157"/>
                    <a:pt x="47" y="157"/>
                    <a:pt x="46" y="156"/>
                  </a:cubicBezTo>
                  <a:cubicBezTo>
                    <a:pt x="47" y="156"/>
                    <a:pt x="47" y="156"/>
                    <a:pt x="47" y="156"/>
                  </a:cubicBezTo>
                  <a:cubicBezTo>
                    <a:pt x="46" y="155"/>
                    <a:pt x="44" y="155"/>
                    <a:pt x="43" y="155"/>
                  </a:cubicBezTo>
                  <a:cubicBezTo>
                    <a:pt x="43" y="155"/>
                    <a:pt x="44" y="155"/>
                    <a:pt x="44" y="155"/>
                  </a:cubicBezTo>
                  <a:cubicBezTo>
                    <a:pt x="44" y="156"/>
                    <a:pt x="44" y="156"/>
                    <a:pt x="44" y="156"/>
                  </a:cubicBezTo>
                  <a:cubicBezTo>
                    <a:pt x="45" y="156"/>
                    <a:pt x="44" y="156"/>
                    <a:pt x="45" y="156"/>
                  </a:cubicBezTo>
                  <a:cubicBezTo>
                    <a:pt x="45" y="155"/>
                    <a:pt x="46" y="156"/>
                    <a:pt x="45" y="157"/>
                  </a:cubicBezTo>
                  <a:cubicBezTo>
                    <a:pt x="46" y="157"/>
                    <a:pt x="46" y="157"/>
                    <a:pt x="46" y="158"/>
                  </a:cubicBezTo>
                  <a:cubicBezTo>
                    <a:pt x="46" y="158"/>
                    <a:pt x="46" y="157"/>
                    <a:pt x="46" y="158"/>
                  </a:cubicBezTo>
                  <a:cubicBezTo>
                    <a:pt x="46" y="158"/>
                    <a:pt x="47" y="158"/>
                    <a:pt x="47" y="158"/>
                  </a:cubicBezTo>
                  <a:cubicBezTo>
                    <a:pt x="47" y="158"/>
                    <a:pt x="47" y="158"/>
                    <a:pt x="47" y="158"/>
                  </a:cubicBezTo>
                  <a:cubicBezTo>
                    <a:pt x="48" y="158"/>
                    <a:pt x="48" y="158"/>
                    <a:pt x="48" y="157"/>
                  </a:cubicBezTo>
                  <a:close/>
                  <a:moveTo>
                    <a:pt x="87" y="157"/>
                  </a:moveTo>
                  <a:cubicBezTo>
                    <a:pt x="87" y="156"/>
                    <a:pt x="88" y="157"/>
                    <a:pt x="89" y="157"/>
                  </a:cubicBezTo>
                  <a:cubicBezTo>
                    <a:pt x="89" y="157"/>
                    <a:pt x="90" y="156"/>
                    <a:pt x="90" y="156"/>
                  </a:cubicBezTo>
                  <a:cubicBezTo>
                    <a:pt x="89" y="156"/>
                    <a:pt x="88" y="156"/>
                    <a:pt x="87" y="156"/>
                  </a:cubicBezTo>
                  <a:cubicBezTo>
                    <a:pt x="87" y="156"/>
                    <a:pt x="87" y="156"/>
                    <a:pt x="87" y="157"/>
                  </a:cubicBezTo>
                  <a:close/>
                  <a:moveTo>
                    <a:pt x="80" y="159"/>
                  </a:moveTo>
                  <a:cubicBezTo>
                    <a:pt x="80" y="159"/>
                    <a:pt x="79" y="159"/>
                    <a:pt x="79" y="158"/>
                  </a:cubicBezTo>
                  <a:cubicBezTo>
                    <a:pt x="79" y="159"/>
                    <a:pt x="80" y="159"/>
                    <a:pt x="80" y="159"/>
                  </a:cubicBezTo>
                  <a:cubicBezTo>
                    <a:pt x="80" y="159"/>
                    <a:pt x="80" y="159"/>
                    <a:pt x="80" y="159"/>
                  </a:cubicBezTo>
                  <a:close/>
                  <a:moveTo>
                    <a:pt x="57" y="165"/>
                  </a:moveTo>
                  <a:cubicBezTo>
                    <a:pt x="58" y="165"/>
                    <a:pt x="58" y="165"/>
                    <a:pt x="58" y="166"/>
                  </a:cubicBezTo>
                  <a:cubicBezTo>
                    <a:pt x="58" y="166"/>
                    <a:pt x="58" y="166"/>
                    <a:pt x="58" y="166"/>
                  </a:cubicBezTo>
                  <a:cubicBezTo>
                    <a:pt x="58" y="166"/>
                    <a:pt x="59" y="165"/>
                    <a:pt x="59" y="165"/>
                  </a:cubicBezTo>
                  <a:cubicBezTo>
                    <a:pt x="59" y="165"/>
                    <a:pt x="59" y="165"/>
                    <a:pt x="59" y="165"/>
                  </a:cubicBezTo>
                  <a:cubicBezTo>
                    <a:pt x="59" y="165"/>
                    <a:pt x="58" y="165"/>
                    <a:pt x="57" y="165"/>
                  </a:cubicBezTo>
                  <a:close/>
                  <a:moveTo>
                    <a:pt x="62" y="13"/>
                  </a:moveTo>
                  <a:cubicBezTo>
                    <a:pt x="63" y="13"/>
                    <a:pt x="65" y="12"/>
                    <a:pt x="66" y="13"/>
                  </a:cubicBezTo>
                  <a:cubicBezTo>
                    <a:pt x="66" y="13"/>
                    <a:pt x="66" y="14"/>
                    <a:pt x="66" y="14"/>
                  </a:cubicBezTo>
                  <a:cubicBezTo>
                    <a:pt x="64" y="14"/>
                    <a:pt x="62" y="13"/>
                    <a:pt x="61" y="14"/>
                  </a:cubicBezTo>
                  <a:cubicBezTo>
                    <a:pt x="63" y="15"/>
                    <a:pt x="63" y="14"/>
                    <a:pt x="65" y="14"/>
                  </a:cubicBezTo>
                  <a:cubicBezTo>
                    <a:pt x="65" y="14"/>
                    <a:pt x="65" y="14"/>
                    <a:pt x="65" y="14"/>
                  </a:cubicBezTo>
                  <a:cubicBezTo>
                    <a:pt x="67" y="14"/>
                    <a:pt x="69" y="14"/>
                    <a:pt x="71" y="14"/>
                  </a:cubicBezTo>
                  <a:cubicBezTo>
                    <a:pt x="71" y="14"/>
                    <a:pt x="71" y="14"/>
                    <a:pt x="72" y="14"/>
                  </a:cubicBezTo>
                  <a:cubicBezTo>
                    <a:pt x="72" y="13"/>
                    <a:pt x="71" y="13"/>
                    <a:pt x="72" y="13"/>
                  </a:cubicBezTo>
                  <a:cubicBezTo>
                    <a:pt x="72" y="13"/>
                    <a:pt x="72" y="13"/>
                    <a:pt x="72" y="13"/>
                  </a:cubicBezTo>
                  <a:cubicBezTo>
                    <a:pt x="73" y="13"/>
                    <a:pt x="72" y="13"/>
                    <a:pt x="72" y="14"/>
                  </a:cubicBezTo>
                  <a:cubicBezTo>
                    <a:pt x="73" y="14"/>
                    <a:pt x="74" y="14"/>
                    <a:pt x="75" y="14"/>
                  </a:cubicBezTo>
                  <a:cubicBezTo>
                    <a:pt x="75" y="14"/>
                    <a:pt x="75" y="14"/>
                    <a:pt x="75" y="14"/>
                  </a:cubicBezTo>
                  <a:cubicBezTo>
                    <a:pt x="76" y="15"/>
                    <a:pt x="78" y="15"/>
                    <a:pt x="79" y="15"/>
                  </a:cubicBezTo>
                  <a:cubicBezTo>
                    <a:pt x="80" y="14"/>
                    <a:pt x="82" y="15"/>
                    <a:pt x="84" y="15"/>
                  </a:cubicBezTo>
                  <a:cubicBezTo>
                    <a:pt x="84" y="14"/>
                    <a:pt x="83" y="14"/>
                    <a:pt x="82" y="14"/>
                  </a:cubicBezTo>
                  <a:cubicBezTo>
                    <a:pt x="81" y="14"/>
                    <a:pt x="80" y="14"/>
                    <a:pt x="79" y="13"/>
                  </a:cubicBezTo>
                  <a:cubicBezTo>
                    <a:pt x="79" y="13"/>
                    <a:pt x="79" y="13"/>
                    <a:pt x="79" y="13"/>
                  </a:cubicBezTo>
                  <a:cubicBezTo>
                    <a:pt x="78" y="13"/>
                    <a:pt x="77" y="13"/>
                    <a:pt x="76" y="13"/>
                  </a:cubicBezTo>
                  <a:cubicBezTo>
                    <a:pt x="74" y="12"/>
                    <a:pt x="72" y="13"/>
                    <a:pt x="70" y="12"/>
                  </a:cubicBezTo>
                  <a:cubicBezTo>
                    <a:pt x="69" y="13"/>
                    <a:pt x="68" y="12"/>
                    <a:pt x="68" y="11"/>
                  </a:cubicBezTo>
                  <a:cubicBezTo>
                    <a:pt x="67" y="11"/>
                    <a:pt x="67" y="12"/>
                    <a:pt x="67" y="12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66" y="12"/>
                    <a:pt x="65" y="13"/>
                    <a:pt x="65" y="12"/>
                  </a:cubicBezTo>
                  <a:cubicBezTo>
                    <a:pt x="65" y="11"/>
                    <a:pt x="66" y="12"/>
                    <a:pt x="66" y="12"/>
                  </a:cubicBezTo>
                  <a:cubicBezTo>
                    <a:pt x="66" y="12"/>
                    <a:pt x="66" y="12"/>
                    <a:pt x="66" y="12"/>
                  </a:cubicBezTo>
                  <a:cubicBezTo>
                    <a:pt x="66" y="11"/>
                    <a:pt x="66" y="11"/>
                    <a:pt x="66" y="11"/>
                  </a:cubicBezTo>
                  <a:cubicBezTo>
                    <a:pt x="65" y="11"/>
                    <a:pt x="65" y="12"/>
                    <a:pt x="65" y="12"/>
                  </a:cubicBezTo>
                  <a:cubicBezTo>
                    <a:pt x="64" y="11"/>
                    <a:pt x="63" y="12"/>
                    <a:pt x="62" y="11"/>
                  </a:cubicBezTo>
                  <a:cubicBezTo>
                    <a:pt x="62" y="12"/>
                    <a:pt x="61" y="12"/>
                    <a:pt x="61" y="12"/>
                  </a:cubicBezTo>
                  <a:cubicBezTo>
                    <a:pt x="61" y="13"/>
                    <a:pt x="61" y="13"/>
                    <a:pt x="62" y="13"/>
                  </a:cubicBezTo>
                  <a:close/>
                  <a:moveTo>
                    <a:pt x="69" y="13"/>
                  </a:moveTo>
                  <a:cubicBezTo>
                    <a:pt x="69" y="13"/>
                    <a:pt x="70" y="13"/>
                    <a:pt x="69" y="13"/>
                  </a:cubicBezTo>
                  <a:cubicBezTo>
                    <a:pt x="69" y="13"/>
                    <a:pt x="69" y="13"/>
                    <a:pt x="69" y="13"/>
                  </a:cubicBezTo>
                  <a:close/>
                  <a:moveTo>
                    <a:pt x="84" y="18"/>
                  </a:moveTo>
                  <a:cubicBezTo>
                    <a:pt x="84" y="17"/>
                    <a:pt x="82" y="17"/>
                    <a:pt x="81" y="17"/>
                  </a:cubicBezTo>
                  <a:cubicBezTo>
                    <a:pt x="78" y="16"/>
                    <a:pt x="74" y="16"/>
                    <a:pt x="70" y="16"/>
                  </a:cubicBezTo>
                  <a:cubicBezTo>
                    <a:pt x="69" y="15"/>
                    <a:pt x="67" y="16"/>
                    <a:pt x="65" y="16"/>
                  </a:cubicBezTo>
                  <a:cubicBezTo>
                    <a:pt x="64" y="16"/>
                    <a:pt x="63" y="16"/>
                    <a:pt x="62" y="16"/>
                  </a:cubicBezTo>
                  <a:cubicBezTo>
                    <a:pt x="61" y="17"/>
                    <a:pt x="62" y="17"/>
                    <a:pt x="62" y="17"/>
                  </a:cubicBezTo>
                  <a:cubicBezTo>
                    <a:pt x="61" y="17"/>
                    <a:pt x="61" y="17"/>
                    <a:pt x="61" y="17"/>
                  </a:cubicBezTo>
                  <a:cubicBezTo>
                    <a:pt x="61" y="17"/>
                    <a:pt x="60" y="17"/>
                    <a:pt x="60" y="17"/>
                  </a:cubicBezTo>
                  <a:cubicBezTo>
                    <a:pt x="61" y="17"/>
                    <a:pt x="62" y="19"/>
                    <a:pt x="63" y="18"/>
                  </a:cubicBezTo>
                  <a:cubicBezTo>
                    <a:pt x="63" y="18"/>
                    <a:pt x="64" y="19"/>
                    <a:pt x="64" y="19"/>
                  </a:cubicBezTo>
                  <a:cubicBezTo>
                    <a:pt x="66" y="19"/>
                    <a:pt x="70" y="18"/>
                    <a:pt x="72" y="18"/>
                  </a:cubicBezTo>
                  <a:cubicBezTo>
                    <a:pt x="73" y="19"/>
                    <a:pt x="74" y="19"/>
                    <a:pt x="75" y="19"/>
                  </a:cubicBezTo>
                  <a:cubicBezTo>
                    <a:pt x="76" y="19"/>
                    <a:pt x="76" y="19"/>
                    <a:pt x="76" y="19"/>
                  </a:cubicBezTo>
                  <a:cubicBezTo>
                    <a:pt x="76" y="19"/>
                    <a:pt x="76" y="19"/>
                    <a:pt x="77" y="19"/>
                  </a:cubicBezTo>
                  <a:cubicBezTo>
                    <a:pt x="77" y="19"/>
                    <a:pt x="78" y="20"/>
                    <a:pt x="78" y="19"/>
                  </a:cubicBezTo>
                  <a:cubicBezTo>
                    <a:pt x="80" y="19"/>
                    <a:pt x="80" y="20"/>
                    <a:pt x="81" y="20"/>
                  </a:cubicBezTo>
                  <a:cubicBezTo>
                    <a:pt x="81" y="20"/>
                    <a:pt x="81" y="20"/>
                    <a:pt x="82" y="20"/>
                  </a:cubicBezTo>
                  <a:cubicBezTo>
                    <a:pt x="81" y="20"/>
                    <a:pt x="82" y="20"/>
                    <a:pt x="82" y="21"/>
                  </a:cubicBezTo>
                  <a:cubicBezTo>
                    <a:pt x="82" y="21"/>
                    <a:pt x="82" y="21"/>
                    <a:pt x="82" y="21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3" y="20"/>
                    <a:pt x="83" y="20"/>
                    <a:pt x="84" y="20"/>
                  </a:cubicBezTo>
                  <a:cubicBezTo>
                    <a:pt x="84" y="20"/>
                    <a:pt x="84" y="20"/>
                    <a:pt x="84" y="20"/>
                  </a:cubicBezTo>
                  <a:cubicBezTo>
                    <a:pt x="84" y="21"/>
                    <a:pt x="86" y="20"/>
                    <a:pt x="86" y="21"/>
                  </a:cubicBezTo>
                  <a:cubicBezTo>
                    <a:pt x="86" y="21"/>
                    <a:pt x="87" y="21"/>
                    <a:pt x="87" y="21"/>
                  </a:cubicBezTo>
                  <a:cubicBezTo>
                    <a:pt x="87" y="22"/>
                    <a:pt x="87" y="22"/>
                    <a:pt x="87" y="22"/>
                  </a:cubicBezTo>
                  <a:cubicBezTo>
                    <a:pt x="89" y="22"/>
                    <a:pt x="91" y="24"/>
                    <a:pt x="94" y="24"/>
                  </a:cubicBezTo>
                  <a:cubicBezTo>
                    <a:pt x="94" y="24"/>
                    <a:pt x="93" y="23"/>
                    <a:pt x="93" y="24"/>
                  </a:cubicBezTo>
                  <a:cubicBezTo>
                    <a:pt x="91" y="22"/>
                    <a:pt x="89" y="22"/>
                    <a:pt x="88" y="21"/>
                  </a:cubicBezTo>
                  <a:cubicBezTo>
                    <a:pt x="88" y="21"/>
                    <a:pt x="88" y="21"/>
                    <a:pt x="88" y="21"/>
                  </a:cubicBezTo>
                  <a:cubicBezTo>
                    <a:pt x="88" y="21"/>
                    <a:pt x="89" y="21"/>
                    <a:pt x="89" y="21"/>
                  </a:cubicBezTo>
                  <a:cubicBezTo>
                    <a:pt x="88" y="21"/>
                    <a:pt x="88" y="21"/>
                    <a:pt x="88" y="21"/>
                  </a:cubicBezTo>
                  <a:cubicBezTo>
                    <a:pt x="86" y="20"/>
                    <a:pt x="83" y="19"/>
                    <a:pt x="82" y="18"/>
                  </a:cubicBezTo>
                  <a:cubicBezTo>
                    <a:pt x="83" y="18"/>
                    <a:pt x="84" y="19"/>
                    <a:pt x="85" y="19"/>
                  </a:cubicBezTo>
                  <a:cubicBezTo>
                    <a:pt x="85" y="19"/>
                    <a:pt x="85" y="18"/>
                    <a:pt x="85" y="18"/>
                  </a:cubicBezTo>
                  <a:cubicBezTo>
                    <a:pt x="85" y="18"/>
                    <a:pt x="84" y="18"/>
                    <a:pt x="84" y="18"/>
                  </a:cubicBezTo>
                  <a:close/>
                  <a:moveTo>
                    <a:pt x="109" y="28"/>
                  </a:moveTo>
                  <a:cubicBezTo>
                    <a:pt x="109" y="27"/>
                    <a:pt x="107" y="26"/>
                    <a:pt x="106" y="27"/>
                  </a:cubicBezTo>
                  <a:cubicBezTo>
                    <a:pt x="107" y="28"/>
                    <a:pt x="107" y="29"/>
                    <a:pt x="108" y="29"/>
                  </a:cubicBezTo>
                  <a:cubicBezTo>
                    <a:pt x="109" y="29"/>
                    <a:pt x="109" y="29"/>
                    <a:pt x="110" y="29"/>
                  </a:cubicBezTo>
                  <a:cubicBezTo>
                    <a:pt x="110" y="29"/>
                    <a:pt x="110" y="30"/>
                    <a:pt x="110" y="30"/>
                  </a:cubicBezTo>
                  <a:cubicBezTo>
                    <a:pt x="111" y="30"/>
                    <a:pt x="112" y="31"/>
                    <a:pt x="112" y="32"/>
                  </a:cubicBezTo>
                  <a:cubicBezTo>
                    <a:pt x="112" y="32"/>
                    <a:pt x="112" y="32"/>
                    <a:pt x="111" y="32"/>
                  </a:cubicBezTo>
                  <a:cubicBezTo>
                    <a:pt x="111" y="32"/>
                    <a:pt x="111" y="32"/>
                    <a:pt x="111" y="32"/>
                  </a:cubicBezTo>
                  <a:cubicBezTo>
                    <a:pt x="111" y="33"/>
                    <a:pt x="111" y="33"/>
                    <a:pt x="111" y="34"/>
                  </a:cubicBezTo>
                  <a:cubicBezTo>
                    <a:pt x="113" y="34"/>
                    <a:pt x="113" y="36"/>
                    <a:pt x="114" y="36"/>
                  </a:cubicBezTo>
                  <a:cubicBezTo>
                    <a:pt x="115" y="36"/>
                    <a:pt x="115" y="36"/>
                    <a:pt x="115" y="36"/>
                  </a:cubicBezTo>
                  <a:cubicBezTo>
                    <a:pt x="115" y="36"/>
                    <a:pt x="115" y="37"/>
                    <a:pt x="116" y="37"/>
                  </a:cubicBezTo>
                  <a:cubicBezTo>
                    <a:pt x="116" y="36"/>
                    <a:pt x="114" y="35"/>
                    <a:pt x="115" y="35"/>
                  </a:cubicBezTo>
                  <a:cubicBezTo>
                    <a:pt x="115" y="34"/>
                    <a:pt x="115" y="34"/>
                    <a:pt x="114" y="33"/>
                  </a:cubicBezTo>
                  <a:cubicBezTo>
                    <a:pt x="114" y="33"/>
                    <a:pt x="114" y="33"/>
                    <a:pt x="114" y="33"/>
                  </a:cubicBezTo>
                  <a:cubicBezTo>
                    <a:pt x="114" y="33"/>
                    <a:pt x="114" y="32"/>
                    <a:pt x="114" y="32"/>
                  </a:cubicBezTo>
                  <a:cubicBezTo>
                    <a:pt x="113" y="32"/>
                    <a:pt x="113" y="31"/>
                    <a:pt x="112" y="31"/>
                  </a:cubicBezTo>
                  <a:cubicBezTo>
                    <a:pt x="112" y="30"/>
                    <a:pt x="112" y="30"/>
                    <a:pt x="111" y="30"/>
                  </a:cubicBezTo>
                  <a:cubicBezTo>
                    <a:pt x="111" y="29"/>
                    <a:pt x="110" y="28"/>
                    <a:pt x="109" y="28"/>
                  </a:cubicBezTo>
                  <a:close/>
                  <a:moveTo>
                    <a:pt x="122" y="54"/>
                  </a:moveTo>
                  <a:cubicBezTo>
                    <a:pt x="122" y="55"/>
                    <a:pt x="123" y="55"/>
                    <a:pt x="124" y="56"/>
                  </a:cubicBezTo>
                  <a:cubicBezTo>
                    <a:pt x="124" y="56"/>
                    <a:pt x="124" y="56"/>
                    <a:pt x="124" y="56"/>
                  </a:cubicBezTo>
                  <a:cubicBezTo>
                    <a:pt x="124" y="55"/>
                    <a:pt x="124" y="55"/>
                    <a:pt x="124" y="55"/>
                  </a:cubicBezTo>
                  <a:cubicBezTo>
                    <a:pt x="124" y="55"/>
                    <a:pt x="124" y="55"/>
                    <a:pt x="124" y="55"/>
                  </a:cubicBezTo>
                  <a:cubicBezTo>
                    <a:pt x="123" y="55"/>
                    <a:pt x="123" y="53"/>
                    <a:pt x="122" y="53"/>
                  </a:cubicBezTo>
                  <a:cubicBezTo>
                    <a:pt x="121" y="53"/>
                    <a:pt x="121" y="53"/>
                    <a:pt x="121" y="53"/>
                  </a:cubicBezTo>
                  <a:cubicBezTo>
                    <a:pt x="121" y="54"/>
                    <a:pt x="122" y="54"/>
                    <a:pt x="122" y="54"/>
                  </a:cubicBezTo>
                  <a:close/>
                  <a:moveTo>
                    <a:pt x="135" y="87"/>
                  </a:moveTo>
                  <a:cubicBezTo>
                    <a:pt x="136" y="87"/>
                    <a:pt x="136" y="88"/>
                    <a:pt x="136" y="89"/>
                  </a:cubicBezTo>
                  <a:cubicBezTo>
                    <a:pt x="136" y="90"/>
                    <a:pt x="136" y="90"/>
                    <a:pt x="136" y="91"/>
                  </a:cubicBezTo>
                  <a:cubicBezTo>
                    <a:pt x="137" y="93"/>
                    <a:pt x="136" y="95"/>
                    <a:pt x="136" y="97"/>
                  </a:cubicBezTo>
                  <a:cubicBezTo>
                    <a:pt x="136" y="97"/>
                    <a:pt x="137" y="97"/>
                    <a:pt x="137" y="97"/>
                  </a:cubicBezTo>
                  <a:cubicBezTo>
                    <a:pt x="137" y="97"/>
                    <a:pt x="137" y="97"/>
                    <a:pt x="137" y="96"/>
                  </a:cubicBezTo>
                  <a:cubicBezTo>
                    <a:pt x="137" y="94"/>
                    <a:pt x="137" y="92"/>
                    <a:pt x="137" y="89"/>
                  </a:cubicBezTo>
                  <a:cubicBezTo>
                    <a:pt x="137" y="89"/>
                    <a:pt x="137" y="89"/>
                    <a:pt x="137" y="89"/>
                  </a:cubicBezTo>
                  <a:cubicBezTo>
                    <a:pt x="137" y="88"/>
                    <a:pt x="137" y="88"/>
                    <a:pt x="137" y="87"/>
                  </a:cubicBezTo>
                  <a:cubicBezTo>
                    <a:pt x="137" y="86"/>
                    <a:pt x="137" y="86"/>
                    <a:pt x="137" y="86"/>
                  </a:cubicBezTo>
                  <a:cubicBezTo>
                    <a:pt x="136" y="85"/>
                    <a:pt x="137" y="83"/>
                    <a:pt x="137" y="82"/>
                  </a:cubicBezTo>
                  <a:cubicBezTo>
                    <a:pt x="136" y="82"/>
                    <a:pt x="137" y="82"/>
                    <a:pt x="136" y="83"/>
                  </a:cubicBezTo>
                  <a:cubicBezTo>
                    <a:pt x="136" y="82"/>
                    <a:pt x="136" y="82"/>
                    <a:pt x="136" y="81"/>
                  </a:cubicBezTo>
                  <a:cubicBezTo>
                    <a:pt x="136" y="82"/>
                    <a:pt x="135" y="82"/>
                    <a:pt x="135" y="82"/>
                  </a:cubicBezTo>
                  <a:cubicBezTo>
                    <a:pt x="135" y="82"/>
                    <a:pt x="135" y="83"/>
                    <a:pt x="135" y="84"/>
                  </a:cubicBezTo>
                  <a:cubicBezTo>
                    <a:pt x="135" y="84"/>
                    <a:pt x="135" y="84"/>
                    <a:pt x="135" y="84"/>
                  </a:cubicBezTo>
                  <a:cubicBezTo>
                    <a:pt x="134" y="84"/>
                    <a:pt x="135" y="83"/>
                    <a:pt x="134" y="83"/>
                  </a:cubicBezTo>
                  <a:cubicBezTo>
                    <a:pt x="134" y="84"/>
                    <a:pt x="134" y="87"/>
                    <a:pt x="135" y="87"/>
                  </a:cubicBezTo>
                  <a:cubicBezTo>
                    <a:pt x="135" y="87"/>
                    <a:pt x="135" y="87"/>
                    <a:pt x="135" y="87"/>
                  </a:cubicBezTo>
                  <a:close/>
                  <a:moveTo>
                    <a:pt x="9" y="96"/>
                  </a:move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10" y="96"/>
                    <a:pt x="10" y="95"/>
                  </a:cubicBezTo>
                  <a:cubicBezTo>
                    <a:pt x="10" y="95"/>
                    <a:pt x="10" y="94"/>
                    <a:pt x="9" y="94"/>
                  </a:cubicBezTo>
                  <a:cubicBezTo>
                    <a:pt x="10" y="95"/>
                    <a:pt x="9" y="96"/>
                    <a:pt x="9" y="96"/>
                  </a:cubicBezTo>
                  <a:close/>
                  <a:moveTo>
                    <a:pt x="132" y="138"/>
                  </a:moveTo>
                  <a:cubicBezTo>
                    <a:pt x="133" y="137"/>
                    <a:pt x="133" y="137"/>
                    <a:pt x="134" y="137"/>
                  </a:cubicBezTo>
                  <a:cubicBezTo>
                    <a:pt x="134" y="135"/>
                    <a:pt x="135" y="135"/>
                    <a:pt x="135" y="133"/>
                  </a:cubicBezTo>
                  <a:cubicBezTo>
                    <a:pt x="135" y="133"/>
                    <a:pt x="134" y="134"/>
                    <a:pt x="133" y="134"/>
                  </a:cubicBezTo>
                  <a:cubicBezTo>
                    <a:pt x="133" y="134"/>
                    <a:pt x="133" y="134"/>
                    <a:pt x="133" y="134"/>
                  </a:cubicBezTo>
                  <a:cubicBezTo>
                    <a:pt x="133" y="135"/>
                    <a:pt x="132" y="136"/>
                    <a:pt x="132" y="137"/>
                  </a:cubicBezTo>
                  <a:cubicBezTo>
                    <a:pt x="132" y="137"/>
                    <a:pt x="132" y="138"/>
                    <a:pt x="132" y="138"/>
                  </a:cubicBezTo>
                  <a:close/>
                  <a:moveTo>
                    <a:pt x="67" y="136"/>
                  </a:moveTo>
                  <a:cubicBezTo>
                    <a:pt x="67" y="135"/>
                    <a:pt x="65" y="135"/>
                    <a:pt x="63" y="135"/>
                  </a:cubicBezTo>
                  <a:cubicBezTo>
                    <a:pt x="63" y="135"/>
                    <a:pt x="64" y="135"/>
                    <a:pt x="63" y="135"/>
                  </a:cubicBezTo>
                  <a:cubicBezTo>
                    <a:pt x="63" y="135"/>
                    <a:pt x="63" y="135"/>
                    <a:pt x="63" y="136"/>
                  </a:cubicBezTo>
                  <a:cubicBezTo>
                    <a:pt x="63" y="136"/>
                    <a:pt x="63" y="136"/>
                    <a:pt x="63" y="136"/>
                  </a:cubicBezTo>
                  <a:cubicBezTo>
                    <a:pt x="63" y="136"/>
                    <a:pt x="62" y="136"/>
                    <a:pt x="62" y="136"/>
                  </a:cubicBezTo>
                  <a:cubicBezTo>
                    <a:pt x="63" y="136"/>
                    <a:pt x="64" y="137"/>
                    <a:pt x="65" y="136"/>
                  </a:cubicBezTo>
                  <a:cubicBezTo>
                    <a:pt x="65" y="136"/>
                    <a:pt x="65" y="136"/>
                    <a:pt x="65" y="136"/>
                  </a:cubicBezTo>
                  <a:cubicBezTo>
                    <a:pt x="66" y="135"/>
                    <a:pt x="66" y="136"/>
                    <a:pt x="67" y="136"/>
                  </a:cubicBezTo>
                  <a:close/>
                  <a:moveTo>
                    <a:pt x="35" y="145"/>
                  </a:moveTo>
                  <a:cubicBezTo>
                    <a:pt x="35" y="144"/>
                    <a:pt x="34" y="144"/>
                    <a:pt x="33" y="144"/>
                  </a:cubicBezTo>
                  <a:cubicBezTo>
                    <a:pt x="32" y="144"/>
                    <a:pt x="31" y="143"/>
                    <a:pt x="31" y="142"/>
                  </a:cubicBezTo>
                  <a:cubicBezTo>
                    <a:pt x="30" y="143"/>
                    <a:pt x="30" y="142"/>
                    <a:pt x="30" y="142"/>
                  </a:cubicBezTo>
                  <a:cubicBezTo>
                    <a:pt x="30" y="143"/>
                    <a:pt x="30" y="143"/>
                    <a:pt x="30" y="143"/>
                  </a:cubicBezTo>
                  <a:cubicBezTo>
                    <a:pt x="31" y="144"/>
                    <a:pt x="32" y="145"/>
                    <a:pt x="34" y="146"/>
                  </a:cubicBezTo>
                  <a:cubicBezTo>
                    <a:pt x="34" y="145"/>
                    <a:pt x="35" y="145"/>
                    <a:pt x="35" y="145"/>
                  </a:cubicBezTo>
                  <a:close/>
                  <a:moveTo>
                    <a:pt x="130" y="146"/>
                  </a:moveTo>
                  <a:cubicBezTo>
                    <a:pt x="129" y="145"/>
                    <a:pt x="129" y="146"/>
                    <a:pt x="128" y="146"/>
                  </a:cubicBezTo>
                  <a:cubicBezTo>
                    <a:pt x="128" y="147"/>
                    <a:pt x="127" y="147"/>
                    <a:pt x="127" y="148"/>
                  </a:cubicBezTo>
                  <a:cubicBezTo>
                    <a:pt x="127" y="148"/>
                    <a:pt x="126" y="148"/>
                    <a:pt x="126" y="148"/>
                  </a:cubicBezTo>
                  <a:cubicBezTo>
                    <a:pt x="126" y="149"/>
                    <a:pt x="126" y="149"/>
                    <a:pt x="125" y="150"/>
                  </a:cubicBezTo>
                  <a:cubicBezTo>
                    <a:pt x="126" y="150"/>
                    <a:pt x="126" y="150"/>
                    <a:pt x="126" y="150"/>
                  </a:cubicBezTo>
                  <a:cubicBezTo>
                    <a:pt x="127" y="150"/>
                    <a:pt x="127" y="149"/>
                    <a:pt x="128" y="149"/>
                  </a:cubicBezTo>
                  <a:cubicBezTo>
                    <a:pt x="128" y="148"/>
                    <a:pt x="129" y="148"/>
                    <a:pt x="129" y="147"/>
                  </a:cubicBezTo>
                  <a:cubicBezTo>
                    <a:pt x="129" y="147"/>
                    <a:pt x="130" y="147"/>
                    <a:pt x="130" y="146"/>
                  </a:cubicBezTo>
                  <a:cubicBezTo>
                    <a:pt x="130" y="146"/>
                    <a:pt x="130" y="146"/>
                    <a:pt x="130" y="146"/>
                  </a:cubicBezTo>
                  <a:close/>
                  <a:moveTo>
                    <a:pt x="76" y="159"/>
                  </a:moveTo>
                  <a:cubicBezTo>
                    <a:pt x="76" y="159"/>
                    <a:pt x="75" y="159"/>
                    <a:pt x="75" y="158"/>
                  </a:cubicBezTo>
                  <a:cubicBezTo>
                    <a:pt x="73" y="158"/>
                    <a:pt x="70" y="158"/>
                    <a:pt x="69" y="159"/>
                  </a:cubicBezTo>
                  <a:cubicBezTo>
                    <a:pt x="68" y="159"/>
                    <a:pt x="67" y="158"/>
                    <a:pt x="65" y="158"/>
                  </a:cubicBezTo>
                  <a:cubicBezTo>
                    <a:pt x="65" y="159"/>
                    <a:pt x="65" y="159"/>
                    <a:pt x="66" y="159"/>
                  </a:cubicBezTo>
                  <a:cubicBezTo>
                    <a:pt x="67" y="159"/>
                    <a:pt x="69" y="159"/>
                    <a:pt x="71" y="160"/>
                  </a:cubicBezTo>
                  <a:cubicBezTo>
                    <a:pt x="71" y="160"/>
                    <a:pt x="71" y="159"/>
                    <a:pt x="71" y="159"/>
                  </a:cubicBezTo>
                  <a:cubicBezTo>
                    <a:pt x="72" y="160"/>
                    <a:pt x="73" y="160"/>
                    <a:pt x="74" y="159"/>
                  </a:cubicBezTo>
                  <a:cubicBezTo>
                    <a:pt x="75" y="159"/>
                    <a:pt x="75" y="160"/>
                    <a:pt x="76" y="159"/>
                  </a:cubicBezTo>
                  <a:close/>
                  <a:moveTo>
                    <a:pt x="79" y="162"/>
                  </a:moveTo>
                  <a:cubicBezTo>
                    <a:pt x="80" y="162"/>
                    <a:pt x="79" y="161"/>
                    <a:pt x="79" y="161"/>
                  </a:cubicBezTo>
                  <a:cubicBezTo>
                    <a:pt x="78" y="161"/>
                    <a:pt x="77" y="161"/>
                    <a:pt x="76" y="161"/>
                  </a:cubicBezTo>
                  <a:cubicBezTo>
                    <a:pt x="75" y="161"/>
                    <a:pt x="75" y="162"/>
                    <a:pt x="75" y="162"/>
                  </a:cubicBezTo>
                  <a:cubicBezTo>
                    <a:pt x="76" y="162"/>
                    <a:pt x="78" y="163"/>
                    <a:pt x="79" y="162"/>
                  </a:cubicBezTo>
                  <a:close/>
                </a:path>
              </a:pathLst>
            </a:custGeom>
            <a:solidFill>
              <a:srgbClr val="2022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pic>
          <p:nvPicPr>
            <p:cNvPr id="5" name="图片 4"/>
            <p:cNvPicPr preferRelativeResize="0">
              <a:picLocks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46" t="6242" r="6415" b="6219"/>
            <a:stretch/>
          </p:blipFill>
          <p:spPr>
            <a:xfrm>
              <a:off x="6600196" y="1928775"/>
              <a:ext cx="1404000" cy="1404000"/>
            </a:xfrm>
            <a:prstGeom prst="ellipse">
              <a:avLst/>
            </a:prstGeom>
          </p:spPr>
        </p:pic>
      </p:grpSp>
      <p:grpSp>
        <p:nvGrpSpPr>
          <p:cNvPr id="12" name="组合 11"/>
          <p:cNvGrpSpPr>
            <a:grpSpLocks noChangeAspect="1"/>
          </p:cNvGrpSpPr>
          <p:nvPr/>
        </p:nvGrpSpPr>
        <p:grpSpPr>
          <a:xfrm>
            <a:off x="1475086" y="1465687"/>
            <a:ext cx="1609151" cy="1512000"/>
            <a:chOff x="1207913" y="1694260"/>
            <a:chExt cx="1969350" cy="1850452"/>
          </a:xfrm>
        </p:grpSpPr>
        <p:sp>
          <p:nvSpPr>
            <p:cNvPr id="6" name="Freeform 45"/>
            <p:cNvSpPr>
              <a:spLocks noEditPoints="1"/>
            </p:cNvSpPr>
            <p:nvPr/>
          </p:nvSpPr>
          <p:spPr bwMode="auto">
            <a:xfrm>
              <a:off x="1207913" y="1694260"/>
              <a:ext cx="1969350" cy="1850452"/>
            </a:xfrm>
            <a:custGeom>
              <a:avLst/>
              <a:gdLst>
                <a:gd name="T0" fmla="*/ 59 w 166"/>
                <a:gd name="T1" fmla="*/ 10 h 176"/>
                <a:gd name="T2" fmla="*/ 60 w 166"/>
                <a:gd name="T3" fmla="*/ 20 h 176"/>
                <a:gd name="T4" fmla="*/ 67 w 166"/>
                <a:gd name="T5" fmla="*/ 33 h 176"/>
                <a:gd name="T6" fmla="*/ 16 w 166"/>
                <a:gd name="T7" fmla="*/ 51 h 176"/>
                <a:gd name="T8" fmla="*/ 1 w 166"/>
                <a:gd name="T9" fmla="*/ 55 h 176"/>
                <a:gd name="T10" fmla="*/ 136 w 166"/>
                <a:gd name="T11" fmla="*/ 67 h 176"/>
                <a:gd name="T12" fmla="*/ 139 w 166"/>
                <a:gd name="T13" fmla="*/ 74 h 176"/>
                <a:gd name="T14" fmla="*/ 143 w 166"/>
                <a:gd name="T15" fmla="*/ 86 h 176"/>
                <a:gd name="T16" fmla="*/ 74 w 166"/>
                <a:gd name="T17" fmla="*/ 99 h 176"/>
                <a:gd name="T18" fmla="*/ 30 w 166"/>
                <a:gd name="T19" fmla="*/ 106 h 176"/>
                <a:gd name="T20" fmla="*/ 26 w 166"/>
                <a:gd name="T21" fmla="*/ 119 h 176"/>
                <a:gd name="T22" fmla="*/ 109 w 166"/>
                <a:gd name="T23" fmla="*/ 125 h 176"/>
                <a:gd name="T24" fmla="*/ 100 w 166"/>
                <a:gd name="T25" fmla="*/ 129 h 176"/>
                <a:gd name="T26" fmla="*/ 126 w 166"/>
                <a:gd name="T27" fmla="*/ 137 h 176"/>
                <a:gd name="T28" fmla="*/ 142 w 166"/>
                <a:gd name="T29" fmla="*/ 145 h 176"/>
                <a:gd name="T30" fmla="*/ 137 w 166"/>
                <a:gd name="T31" fmla="*/ 150 h 176"/>
                <a:gd name="T32" fmla="*/ 44 w 166"/>
                <a:gd name="T33" fmla="*/ 156 h 176"/>
                <a:gd name="T34" fmla="*/ 50 w 166"/>
                <a:gd name="T35" fmla="*/ 164 h 176"/>
                <a:gd name="T36" fmla="*/ 77 w 166"/>
                <a:gd name="T37" fmla="*/ 172 h 176"/>
                <a:gd name="T38" fmla="*/ 92 w 166"/>
                <a:gd name="T39" fmla="*/ 9 h 176"/>
                <a:gd name="T40" fmla="*/ 127 w 166"/>
                <a:gd name="T41" fmla="*/ 59 h 176"/>
                <a:gd name="T42" fmla="*/ 55 w 166"/>
                <a:gd name="T43" fmla="*/ 33 h 176"/>
                <a:gd name="T44" fmla="*/ 30 w 166"/>
                <a:gd name="T45" fmla="*/ 64 h 176"/>
                <a:gd name="T46" fmla="*/ 61 w 166"/>
                <a:gd name="T47" fmla="*/ 136 h 176"/>
                <a:gd name="T48" fmla="*/ 39 w 166"/>
                <a:gd name="T49" fmla="*/ 117 h 176"/>
                <a:gd name="T50" fmla="*/ 91 w 166"/>
                <a:gd name="T51" fmla="*/ 115 h 176"/>
                <a:gd name="T52" fmla="*/ 104 w 166"/>
                <a:gd name="T53" fmla="*/ 120 h 176"/>
                <a:gd name="T54" fmla="*/ 133 w 166"/>
                <a:gd name="T55" fmla="*/ 107 h 176"/>
                <a:gd name="T56" fmla="*/ 134 w 166"/>
                <a:gd name="T57" fmla="*/ 81 h 176"/>
                <a:gd name="T58" fmla="*/ 24 w 166"/>
                <a:gd name="T59" fmla="*/ 73 h 176"/>
                <a:gd name="T60" fmla="*/ 120 w 166"/>
                <a:gd name="T61" fmla="*/ 78 h 176"/>
                <a:gd name="T62" fmla="*/ 113 w 166"/>
                <a:gd name="T63" fmla="*/ 99 h 176"/>
                <a:gd name="T64" fmla="*/ 110 w 166"/>
                <a:gd name="T65" fmla="*/ 62 h 176"/>
                <a:gd name="T66" fmla="*/ 112 w 166"/>
                <a:gd name="T67" fmla="*/ 50 h 176"/>
                <a:gd name="T68" fmla="*/ 95 w 166"/>
                <a:gd name="T69" fmla="*/ 78 h 176"/>
                <a:gd name="T70" fmla="*/ 93 w 166"/>
                <a:gd name="T71" fmla="*/ 45 h 176"/>
                <a:gd name="T72" fmla="*/ 45 w 166"/>
                <a:gd name="T73" fmla="*/ 81 h 176"/>
                <a:gd name="T74" fmla="*/ 64 w 166"/>
                <a:gd name="T75" fmla="*/ 86 h 176"/>
                <a:gd name="T76" fmla="*/ 76 w 166"/>
                <a:gd name="T77" fmla="*/ 88 h 176"/>
                <a:gd name="T78" fmla="*/ 55 w 166"/>
                <a:gd name="T79" fmla="*/ 106 h 176"/>
                <a:gd name="T80" fmla="*/ 38 w 166"/>
                <a:gd name="T81" fmla="*/ 68 h 176"/>
                <a:gd name="T82" fmla="*/ 54 w 166"/>
                <a:gd name="T83" fmla="*/ 66 h 176"/>
                <a:gd name="T84" fmla="*/ 53 w 166"/>
                <a:gd name="T85" fmla="*/ 83 h 176"/>
                <a:gd name="T86" fmla="*/ 70 w 166"/>
                <a:gd name="T87" fmla="*/ 66 h 176"/>
                <a:gd name="T88" fmla="*/ 82 w 166"/>
                <a:gd name="T89" fmla="*/ 76 h 176"/>
                <a:gd name="T90" fmla="*/ 90 w 166"/>
                <a:gd name="T91" fmla="*/ 82 h 176"/>
                <a:gd name="T92" fmla="*/ 60 w 166"/>
                <a:gd name="T93" fmla="*/ 39 h 176"/>
                <a:gd name="T94" fmla="*/ 31 w 166"/>
                <a:gd name="T95" fmla="*/ 89 h 176"/>
                <a:gd name="T96" fmla="*/ 42 w 166"/>
                <a:gd name="T97" fmla="*/ 104 h 176"/>
                <a:gd name="T98" fmla="*/ 68 w 166"/>
                <a:gd name="T99" fmla="*/ 128 h 176"/>
                <a:gd name="T100" fmla="*/ 91 w 166"/>
                <a:gd name="T101" fmla="*/ 96 h 176"/>
                <a:gd name="T102" fmla="*/ 107 w 166"/>
                <a:gd name="T103" fmla="*/ 96 h 176"/>
                <a:gd name="T104" fmla="*/ 122 w 166"/>
                <a:gd name="T105" fmla="*/ 101 h 176"/>
                <a:gd name="T106" fmla="*/ 124 w 166"/>
                <a:gd name="T107" fmla="*/ 88 h 176"/>
                <a:gd name="T108" fmla="*/ 21 w 166"/>
                <a:gd name="T109" fmla="*/ 61 h 176"/>
                <a:gd name="T110" fmla="*/ 30 w 166"/>
                <a:gd name="T111" fmla="*/ 47 h 176"/>
                <a:gd name="T112" fmla="*/ 20 w 166"/>
                <a:gd name="T113" fmla="*/ 97 h 176"/>
                <a:gd name="T114" fmla="*/ 20 w 166"/>
                <a:gd name="T115" fmla="*/ 120 h 176"/>
                <a:gd name="T116" fmla="*/ 72 w 166"/>
                <a:gd name="T117" fmla="*/ 151 h 176"/>
                <a:gd name="T118" fmla="*/ 39 w 166"/>
                <a:gd name="T119" fmla="*/ 132 h 176"/>
                <a:gd name="T120" fmla="*/ 86 w 166"/>
                <a:gd name="T121" fmla="*/ 134 h 176"/>
                <a:gd name="T122" fmla="*/ 35 w 166"/>
                <a:gd name="T123" fmla="*/ 151 h 176"/>
                <a:gd name="T124" fmla="*/ 110 w 166"/>
                <a:gd name="T125" fmla="*/ 29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6" h="176">
                  <a:moveTo>
                    <a:pt x="40" y="1"/>
                  </a:moveTo>
                  <a:cubicBezTo>
                    <a:pt x="40" y="1"/>
                    <a:pt x="40" y="1"/>
                    <a:pt x="40" y="0"/>
                  </a:cubicBezTo>
                  <a:cubicBezTo>
                    <a:pt x="40" y="1"/>
                    <a:pt x="39" y="1"/>
                    <a:pt x="39" y="1"/>
                  </a:cubicBezTo>
                  <a:cubicBezTo>
                    <a:pt x="39" y="1"/>
                    <a:pt x="39" y="1"/>
                    <a:pt x="40" y="1"/>
                  </a:cubicBezTo>
                  <a:cubicBezTo>
                    <a:pt x="40" y="1"/>
                    <a:pt x="40" y="1"/>
                    <a:pt x="40" y="1"/>
                  </a:cubicBezTo>
                  <a:close/>
                  <a:moveTo>
                    <a:pt x="74" y="2"/>
                  </a:moveTo>
                  <a:cubicBezTo>
                    <a:pt x="75" y="1"/>
                    <a:pt x="76" y="3"/>
                    <a:pt x="78" y="2"/>
                  </a:cubicBezTo>
                  <a:cubicBezTo>
                    <a:pt x="77" y="1"/>
                    <a:pt x="74" y="1"/>
                    <a:pt x="73" y="2"/>
                  </a:cubicBezTo>
                  <a:cubicBezTo>
                    <a:pt x="72" y="1"/>
                    <a:pt x="72" y="1"/>
                    <a:pt x="71" y="1"/>
                  </a:cubicBezTo>
                  <a:cubicBezTo>
                    <a:pt x="71" y="0"/>
                    <a:pt x="69" y="0"/>
                    <a:pt x="70" y="2"/>
                  </a:cubicBezTo>
                  <a:cubicBezTo>
                    <a:pt x="71" y="2"/>
                    <a:pt x="73" y="1"/>
                    <a:pt x="74" y="2"/>
                  </a:cubicBezTo>
                  <a:close/>
                  <a:moveTo>
                    <a:pt x="37" y="2"/>
                  </a:moveTo>
                  <a:cubicBezTo>
                    <a:pt x="37" y="2"/>
                    <a:pt x="36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lose/>
                  <a:moveTo>
                    <a:pt x="57" y="3"/>
                  </a:moveTo>
                  <a:cubicBezTo>
                    <a:pt x="58" y="3"/>
                    <a:pt x="59" y="3"/>
                    <a:pt x="60" y="2"/>
                  </a:cubicBezTo>
                  <a:cubicBezTo>
                    <a:pt x="60" y="2"/>
                    <a:pt x="61" y="3"/>
                    <a:pt x="61" y="2"/>
                  </a:cubicBezTo>
                  <a:cubicBezTo>
                    <a:pt x="60" y="2"/>
                    <a:pt x="58" y="2"/>
                    <a:pt x="57" y="3"/>
                  </a:cubicBezTo>
                  <a:cubicBezTo>
                    <a:pt x="56" y="2"/>
                    <a:pt x="55" y="3"/>
                    <a:pt x="54" y="3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5" y="4"/>
                    <a:pt x="56" y="3"/>
                    <a:pt x="57" y="3"/>
                  </a:cubicBezTo>
                  <a:close/>
                  <a:moveTo>
                    <a:pt x="73" y="2"/>
                  </a:moveTo>
                  <a:cubicBezTo>
                    <a:pt x="73" y="2"/>
                    <a:pt x="73" y="2"/>
                    <a:pt x="73" y="2"/>
                  </a:cubicBezTo>
                  <a:cubicBezTo>
                    <a:pt x="72" y="3"/>
                    <a:pt x="73" y="2"/>
                    <a:pt x="73" y="2"/>
                  </a:cubicBezTo>
                  <a:close/>
                  <a:moveTo>
                    <a:pt x="35" y="3"/>
                  </a:moveTo>
                  <a:cubicBezTo>
                    <a:pt x="35" y="3"/>
                    <a:pt x="34" y="3"/>
                    <a:pt x="34" y="3"/>
                  </a:cubicBezTo>
                  <a:cubicBezTo>
                    <a:pt x="34" y="3"/>
                    <a:pt x="35" y="3"/>
                    <a:pt x="35" y="3"/>
                  </a:cubicBezTo>
                  <a:close/>
                  <a:moveTo>
                    <a:pt x="52" y="4"/>
                  </a:moveTo>
                  <a:cubicBezTo>
                    <a:pt x="53" y="4"/>
                    <a:pt x="53" y="3"/>
                    <a:pt x="53" y="3"/>
                  </a:cubicBezTo>
                  <a:cubicBezTo>
                    <a:pt x="53" y="3"/>
                    <a:pt x="53" y="3"/>
                    <a:pt x="52" y="3"/>
                  </a:cubicBezTo>
                  <a:cubicBezTo>
                    <a:pt x="52" y="4"/>
                    <a:pt x="53" y="4"/>
                    <a:pt x="52" y="4"/>
                  </a:cubicBezTo>
                  <a:close/>
                  <a:moveTo>
                    <a:pt x="33" y="4"/>
                  </a:move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4" y="4"/>
                    <a:pt x="33" y="4"/>
                  </a:cubicBezTo>
                  <a:close/>
                  <a:moveTo>
                    <a:pt x="34" y="11"/>
                  </a:moveTo>
                  <a:cubicBezTo>
                    <a:pt x="35" y="10"/>
                    <a:pt x="37" y="10"/>
                    <a:pt x="38" y="9"/>
                  </a:cubicBezTo>
                  <a:cubicBezTo>
                    <a:pt x="39" y="9"/>
                    <a:pt x="40" y="9"/>
                    <a:pt x="41" y="8"/>
                  </a:cubicBezTo>
                  <a:cubicBezTo>
                    <a:pt x="42" y="8"/>
                    <a:pt x="42" y="8"/>
                    <a:pt x="43" y="7"/>
                  </a:cubicBezTo>
                  <a:cubicBezTo>
                    <a:pt x="44" y="7"/>
                    <a:pt x="45" y="6"/>
                    <a:pt x="46" y="6"/>
                  </a:cubicBezTo>
                  <a:cubicBezTo>
                    <a:pt x="46" y="6"/>
                    <a:pt x="47" y="5"/>
                    <a:pt x="47" y="5"/>
                  </a:cubicBezTo>
                  <a:cubicBezTo>
                    <a:pt x="48" y="5"/>
                    <a:pt x="48" y="6"/>
                    <a:pt x="48" y="6"/>
                  </a:cubicBezTo>
                  <a:cubicBezTo>
                    <a:pt x="49" y="4"/>
                    <a:pt x="51" y="5"/>
                    <a:pt x="52" y="4"/>
                  </a:cubicBezTo>
                  <a:cubicBezTo>
                    <a:pt x="51" y="3"/>
                    <a:pt x="49" y="5"/>
                    <a:pt x="48" y="5"/>
                  </a:cubicBezTo>
                  <a:cubicBezTo>
                    <a:pt x="47" y="5"/>
                    <a:pt x="46" y="6"/>
                    <a:pt x="44" y="6"/>
                  </a:cubicBezTo>
                  <a:cubicBezTo>
                    <a:pt x="44" y="6"/>
                    <a:pt x="43" y="6"/>
                    <a:pt x="42" y="7"/>
                  </a:cubicBezTo>
                  <a:cubicBezTo>
                    <a:pt x="42" y="7"/>
                    <a:pt x="42" y="7"/>
                    <a:pt x="41" y="7"/>
                  </a:cubicBezTo>
                  <a:cubicBezTo>
                    <a:pt x="40" y="8"/>
                    <a:pt x="40" y="8"/>
                    <a:pt x="39" y="8"/>
                  </a:cubicBezTo>
                  <a:cubicBezTo>
                    <a:pt x="38" y="8"/>
                    <a:pt x="37" y="9"/>
                    <a:pt x="36" y="9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5" y="10"/>
                    <a:pt x="34" y="10"/>
                    <a:pt x="34" y="11"/>
                  </a:cubicBezTo>
                  <a:close/>
                  <a:moveTo>
                    <a:pt x="32" y="4"/>
                  </a:moveTo>
                  <a:cubicBezTo>
                    <a:pt x="32" y="4"/>
                    <a:pt x="31" y="4"/>
                    <a:pt x="31" y="5"/>
                  </a:cubicBezTo>
                  <a:cubicBezTo>
                    <a:pt x="32" y="5"/>
                    <a:pt x="32" y="4"/>
                    <a:pt x="32" y="4"/>
                  </a:cubicBezTo>
                  <a:close/>
                  <a:moveTo>
                    <a:pt x="28" y="7"/>
                  </a:moveTo>
                  <a:cubicBezTo>
                    <a:pt x="27" y="7"/>
                    <a:pt x="27" y="7"/>
                    <a:pt x="27" y="7"/>
                  </a:cubicBezTo>
                  <a:cubicBezTo>
                    <a:pt x="28" y="7"/>
                    <a:pt x="29" y="6"/>
                    <a:pt x="30" y="6"/>
                  </a:cubicBezTo>
                  <a:cubicBezTo>
                    <a:pt x="29" y="5"/>
                    <a:pt x="28" y="6"/>
                    <a:pt x="28" y="7"/>
                  </a:cubicBezTo>
                  <a:close/>
                  <a:moveTo>
                    <a:pt x="71" y="8"/>
                  </a:moveTo>
                  <a:cubicBezTo>
                    <a:pt x="73" y="8"/>
                    <a:pt x="74" y="8"/>
                    <a:pt x="75" y="9"/>
                  </a:cubicBezTo>
                  <a:cubicBezTo>
                    <a:pt x="75" y="9"/>
                    <a:pt x="76" y="9"/>
                    <a:pt x="76" y="9"/>
                  </a:cubicBezTo>
                  <a:cubicBezTo>
                    <a:pt x="76" y="9"/>
                    <a:pt x="75" y="8"/>
                    <a:pt x="75" y="8"/>
                  </a:cubicBezTo>
                  <a:cubicBezTo>
                    <a:pt x="75" y="8"/>
                    <a:pt x="75" y="7"/>
                    <a:pt x="75" y="8"/>
                  </a:cubicBezTo>
                  <a:cubicBezTo>
                    <a:pt x="75" y="8"/>
                    <a:pt x="74" y="8"/>
                    <a:pt x="74" y="8"/>
                  </a:cubicBezTo>
                  <a:cubicBezTo>
                    <a:pt x="74" y="8"/>
                    <a:pt x="74" y="7"/>
                    <a:pt x="74" y="7"/>
                  </a:cubicBezTo>
                  <a:cubicBezTo>
                    <a:pt x="74" y="7"/>
                    <a:pt x="74" y="8"/>
                    <a:pt x="74" y="7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73" y="7"/>
                    <a:pt x="73" y="8"/>
                    <a:pt x="73" y="8"/>
                  </a:cubicBezTo>
                  <a:cubicBezTo>
                    <a:pt x="73" y="8"/>
                    <a:pt x="73" y="7"/>
                    <a:pt x="72" y="7"/>
                  </a:cubicBezTo>
                  <a:cubicBezTo>
                    <a:pt x="73" y="8"/>
                    <a:pt x="72" y="7"/>
                    <a:pt x="71" y="8"/>
                  </a:cubicBezTo>
                  <a:close/>
                  <a:moveTo>
                    <a:pt x="25" y="8"/>
                  </a:moveTo>
                  <a:cubicBezTo>
                    <a:pt x="25" y="8"/>
                    <a:pt x="25" y="8"/>
                    <a:pt x="25" y="8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5" y="9"/>
                    <a:pt x="25" y="8"/>
                    <a:pt x="25" y="8"/>
                  </a:cubicBezTo>
                  <a:close/>
                  <a:moveTo>
                    <a:pt x="57" y="9"/>
                  </a:moveTo>
                  <a:cubicBezTo>
                    <a:pt x="57" y="9"/>
                    <a:pt x="56" y="9"/>
                    <a:pt x="56" y="9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57" y="9"/>
                    <a:pt x="57" y="9"/>
                    <a:pt x="57" y="9"/>
                  </a:cubicBezTo>
                  <a:close/>
                  <a:moveTo>
                    <a:pt x="102" y="9"/>
                  </a:moveTo>
                  <a:cubicBezTo>
                    <a:pt x="102" y="10"/>
                    <a:pt x="102" y="10"/>
                    <a:pt x="103" y="10"/>
                  </a:cubicBezTo>
                  <a:cubicBezTo>
                    <a:pt x="103" y="9"/>
                    <a:pt x="103" y="10"/>
                    <a:pt x="104" y="10"/>
                  </a:cubicBezTo>
                  <a:cubicBezTo>
                    <a:pt x="103" y="9"/>
                    <a:pt x="102" y="8"/>
                    <a:pt x="101" y="9"/>
                  </a:cubicBezTo>
                  <a:cubicBezTo>
                    <a:pt x="101" y="9"/>
                    <a:pt x="102" y="9"/>
                    <a:pt x="102" y="9"/>
                  </a:cubicBezTo>
                  <a:close/>
                  <a:moveTo>
                    <a:pt x="49" y="10"/>
                  </a:moveTo>
                  <a:cubicBezTo>
                    <a:pt x="50" y="10"/>
                    <a:pt x="51" y="10"/>
                    <a:pt x="51" y="9"/>
                  </a:cubicBezTo>
                  <a:cubicBezTo>
                    <a:pt x="50" y="9"/>
                    <a:pt x="50" y="10"/>
                    <a:pt x="48" y="9"/>
                  </a:cubicBezTo>
                  <a:cubicBezTo>
                    <a:pt x="48" y="11"/>
                    <a:pt x="47" y="10"/>
                    <a:pt x="46" y="11"/>
                  </a:cubicBezTo>
                  <a:cubicBezTo>
                    <a:pt x="47" y="11"/>
                    <a:pt x="49" y="10"/>
                    <a:pt x="49" y="10"/>
                  </a:cubicBezTo>
                  <a:close/>
                  <a:moveTo>
                    <a:pt x="57" y="11"/>
                  </a:moveTo>
                  <a:cubicBezTo>
                    <a:pt x="56" y="11"/>
                    <a:pt x="56" y="12"/>
                    <a:pt x="55" y="11"/>
                  </a:cubicBezTo>
                  <a:cubicBezTo>
                    <a:pt x="55" y="12"/>
                    <a:pt x="54" y="11"/>
                    <a:pt x="54" y="12"/>
                  </a:cubicBezTo>
                  <a:cubicBezTo>
                    <a:pt x="53" y="12"/>
                    <a:pt x="52" y="12"/>
                    <a:pt x="52" y="12"/>
                  </a:cubicBezTo>
                  <a:cubicBezTo>
                    <a:pt x="52" y="13"/>
                    <a:pt x="51" y="12"/>
                    <a:pt x="51" y="13"/>
                  </a:cubicBezTo>
                  <a:cubicBezTo>
                    <a:pt x="52" y="13"/>
                    <a:pt x="52" y="14"/>
                    <a:pt x="52" y="14"/>
                  </a:cubicBezTo>
                  <a:cubicBezTo>
                    <a:pt x="54" y="13"/>
                    <a:pt x="56" y="13"/>
                    <a:pt x="57" y="12"/>
                  </a:cubicBezTo>
                  <a:cubicBezTo>
                    <a:pt x="57" y="12"/>
                    <a:pt x="57" y="12"/>
                    <a:pt x="57" y="11"/>
                  </a:cubicBezTo>
                  <a:cubicBezTo>
                    <a:pt x="57" y="12"/>
                    <a:pt x="57" y="12"/>
                    <a:pt x="57" y="12"/>
                  </a:cubicBezTo>
                  <a:cubicBezTo>
                    <a:pt x="57" y="12"/>
                    <a:pt x="57" y="12"/>
                    <a:pt x="57" y="13"/>
                  </a:cubicBezTo>
                  <a:cubicBezTo>
                    <a:pt x="57" y="13"/>
                    <a:pt x="58" y="12"/>
                    <a:pt x="5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8" y="12"/>
                    <a:pt x="59" y="12"/>
                    <a:pt x="59" y="11"/>
                  </a:cubicBezTo>
                  <a:cubicBezTo>
                    <a:pt x="59" y="11"/>
                    <a:pt x="59" y="11"/>
                    <a:pt x="58" y="11"/>
                  </a:cubicBezTo>
                  <a:cubicBezTo>
                    <a:pt x="58" y="11"/>
                    <a:pt x="59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60" y="11"/>
                    <a:pt x="60" y="10"/>
                    <a:pt x="61" y="10"/>
                  </a:cubicBezTo>
                  <a:cubicBezTo>
                    <a:pt x="61" y="10"/>
                    <a:pt x="60" y="10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10"/>
                    <a:pt x="59" y="10"/>
                    <a:pt x="59" y="10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8" y="11"/>
                    <a:pt x="57" y="10"/>
                    <a:pt x="56" y="10"/>
                  </a:cubicBezTo>
                  <a:cubicBezTo>
                    <a:pt x="56" y="11"/>
                    <a:pt x="56" y="11"/>
                    <a:pt x="56" y="11"/>
                  </a:cubicBezTo>
                  <a:cubicBezTo>
                    <a:pt x="56" y="11"/>
                    <a:pt x="57" y="11"/>
                    <a:pt x="57" y="11"/>
                  </a:cubicBezTo>
                  <a:cubicBezTo>
                    <a:pt x="57" y="11"/>
                    <a:pt x="57" y="11"/>
                    <a:pt x="57" y="11"/>
                  </a:cubicBezTo>
                  <a:close/>
                  <a:moveTo>
                    <a:pt x="47" y="10"/>
                  </a:move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7" y="10"/>
                    <a:pt x="47" y="10"/>
                  </a:cubicBezTo>
                  <a:close/>
                  <a:moveTo>
                    <a:pt x="61" y="11"/>
                  </a:moveTo>
                  <a:cubicBezTo>
                    <a:pt x="61" y="11"/>
                    <a:pt x="61" y="11"/>
                    <a:pt x="62" y="11"/>
                  </a:cubicBezTo>
                  <a:cubicBezTo>
                    <a:pt x="62" y="11"/>
                    <a:pt x="62" y="11"/>
                    <a:pt x="61" y="11"/>
                  </a:cubicBezTo>
                  <a:close/>
                  <a:moveTo>
                    <a:pt x="51" y="11"/>
                  </a:moveTo>
                  <a:cubicBezTo>
                    <a:pt x="51" y="11"/>
                    <a:pt x="50" y="11"/>
                    <a:pt x="50" y="11"/>
                  </a:cubicBezTo>
                  <a:cubicBezTo>
                    <a:pt x="51" y="11"/>
                    <a:pt x="51" y="11"/>
                    <a:pt x="51" y="11"/>
                  </a:cubicBezTo>
                  <a:close/>
                  <a:moveTo>
                    <a:pt x="37" y="11"/>
                  </a:moveTo>
                  <a:cubicBezTo>
                    <a:pt x="37" y="12"/>
                    <a:pt x="36" y="11"/>
                    <a:pt x="36" y="12"/>
                  </a:cubicBezTo>
                  <a:cubicBezTo>
                    <a:pt x="36" y="12"/>
                    <a:pt x="37" y="11"/>
                    <a:pt x="37" y="11"/>
                  </a:cubicBezTo>
                  <a:close/>
                  <a:moveTo>
                    <a:pt x="48" y="12"/>
                  </a:moveTo>
                  <a:cubicBezTo>
                    <a:pt x="48" y="12"/>
                    <a:pt x="48" y="12"/>
                    <a:pt x="47" y="12"/>
                  </a:cubicBezTo>
                  <a:cubicBezTo>
                    <a:pt x="47" y="12"/>
                    <a:pt x="47" y="12"/>
                    <a:pt x="47" y="13"/>
                  </a:cubicBezTo>
                  <a:cubicBezTo>
                    <a:pt x="48" y="13"/>
                    <a:pt x="49" y="13"/>
                    <a:pt x="50" y="12"/>
                  </a:cubicBezTo>
                  <a:cubicBezTo>
                    <a:pt x="50" y="11"/>
                    <a:pt x="49" y="12"/>
                    <a:pt x="48" y="12"/>
                  </a:cubicBezTo>
                  <a:close/>
                  <a:moveTo>
                    <a:pt x="45" y="12"/>
                  </a:moveTo>
                  <a:cubicBezTo>
                    <a:pt x="45" y="12"/>
                    <a:pt x="45" y="11"/>
                    <a:pt x="45" y="11"/>
                  </a:cubicBezTo>
                  <a:cubicBezTo>
                    <a:pt x="45" y="12"/>
                    <a:pt x="45" y="12"/>
                    <a:pt x="45" y="12"/>
                  </a:cubicBezTo>
                  <a:close/>
                  <a:moveTo>
                    <a:pt x="58" y="12"/>
                  </a:moveTo>
                  <a:cubicBezTo>
                    <a:pt x="59" y="12"/>
                    <a:pt x="60" y="12"/>
                    <a:pt x="60" y="12"/>
                  </a:cubicBezTo>
                  <a:cubicBezTo>
                    <a:pt x="59" y="12"/>
                    <a:pt x="59" y="12"/>
                    <a:pt x="58" y="12"/>
                  </a:cubicBezTo>
                  <a:close/>
                  <a:moveTo>
                    <a:pt x="44" y="12"/>
                  </a:moveTo>
                  <a:cubicBezTo>
                    <a:pt x="44" y="12"/>
                    <a:pt x="43" y="12"/>
                    <a:pt x="43" y="13"/>
                  </a:cubicBezTo>
                  <a:cubicBezTo>
                    <a:pt x="43" y="12"/>
                    <a:pt x="43" y="13"/>
                    <a:pt x="42" y="13"/>
                  </a:cubicBezTo>
                  <a:cubicBezTo>
                    <a:pt x="41" y="14"/>
                    <a:pt x="40" y="14"/>
                    <a:pt x="39" y="14"/>
                  </a:cubicBezTo>
                  <a:cubicBezTo>
                    <a:pt x="38" y="15"/>
                    <a:pt x="37" y="16"/>
                    <a:pt x="36" y="16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5" y="16"/>
                    <a:pt x="35" y="17"/>
                    <a:pt x="34" y="17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18"/>
                    <a:pt x="34" y="18"/>
                    <a:pt x="35" y="18"/>
                  </a:cubicBezTo>
                  <a:cubicBezTo>
                    <a:pt x="36" y="17"/>
                    <a:pt x="37" y="17"/>
                    <a:pt x="38" y="16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6"/>
                    <a:pt x="40" y="15"/>
                    <a:pt x="40" y="15"/>
                  </a:cubicBezTo>
                  <a:cubicBezTo>
                    <a:pt x="41" y="15"/>
                    <a:pt x="41" y="16"/>
                    <a:pt x="42" y="16"/>
                  </a:cubicBezTo>
                  <a:cubicBezTo>
                    <a:pt x="42" y="16"/>
                    <a:pt x="41" y="15"/>
                    <a:pt x="42" y="15"/>
                  </a:cubicBezTo>
                  <a:cubicBezTo>
                    <a:pt x="42" y="15"/>
                    <a:pt x="43" y="15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2" y="13"/>
                    <a:pt x="43" y="14"/>
                    <a:pt x="43" y="13"/>
                  </a:cubicBezTo>
                  <a:cubicBezTo>
                    <a:pt x="44" y="13"/>
                    <a:pt x="44" y="13"/>
                    <a:pt x="44" y="12"/>
                  </a:cubicBezTo>
                  <a:close/>
                  <a:moveTo>
                    <a:pt x="33" y="13"/>
                  </a:moveTo>
                  <a:cubicBezTo>
                    <a:pt x="33" y="12"/>
                    <a:pt x="34" y="12"/>
                    <a:pt x="34" y="12"/>
                  </a:cubicBezTo>
                  <a:cubicBezTo>
                    <a:pt x="33" y="12"/>
                    <a:pt x="33" y="12"/>
                    <a:pt x="33" y="13"/>
                  </a:cubicBezTo>
                  <a:cubicBezTo>
                    <a:pt x="33" y="13"/>
                    <a:pt x="33" y="12"/>
                    <a:pt x="33" y="13"/>
                  </a:cubicBezTo>
                  <a:close/>
                  <a:moveTo>
                    <a:pt x="89" y="14"/>
                  </a:moveTo>
                  <a:cubicBezTo>
                    <a:pt x="89" y="14"/>
                    <a:pt x="89" y="14"/>
                    <a:pt x="89" y="14"/>
                  </a:cubicBezTo>
                  <a:cubicBezTo>
                    <a:pt x="90" y="14"/>
                    <a:pt x="90" y="14"/>
                    <a:pt x="90" y="14"/>
                  </a:cubicBezTo>
                  <a:cubicBezTo>
                    <a:pt x="90" y="13"/>
                    <a:pt x="90" y="13"/>
                    <a:pt x="89" y="13"/>
                  </a:cubicBezTo>
                  <a:cubicBezTo>
                    <a:pt x="90" y="14"/>
                    <a:pt x="89" y="13"/>
                    <a:pt x="89" y="14"/>
                  </a:cubicBezTo>
                  <a:close/>
                  <a:moveTo>
                    <a:pt x="87" y="15"/>
                  </a:moveTo>
                  <a:cubicBezTo>
                    <a:pt x="86" y="15"/>
                    <a:pt x="86" y="15"/>
                    <a:pt x="85" y="15"/>
                  </a:cubicBezTo>
                  <a:cubicBezTo>
                    <a:pt x="86" y="15"/>
                    <a:pt x="87" y="16"/>
                    <a:pt x="87" y="15"/>
                  </a:cubicBezTo>
                  <a:close/>
                  <a:moveTo>
                    <a:pt x="23" y="17"/>
                  </a:moveTo>
                  <a:cubicBezTo>
                    <a:pt x="23" y="16"/>
                    <a:pt x="24" y="16"/>
                    <a:pt x="24" y="16"/>
                  </a:cubicBezTo>
                  <a:cubicBezTo>
                    <a:pt x="24" y="16"/>
                    <a:pt x="23" y="16"/>
                    <a:pt x="23" y="16"/>
                  </a:cubicBezTo>
                  <a:cubicBezTo>
                    <a:pt x="23" y="16"/>
                    <a:pt x="23" y="17"/>
                    <a:pt x="23" y="17"/>
                  </a:cubicBezTo>
                  <a:close/>
                  <a:moveTo>
                    <a:pt x="60" y="17"/>
                  </a:moveTo>
                  <a:cubicBezTo>
                    <a:pt x="60" y="17"/>
                    <a:pt x="60" y="16"/>
                    <a:pt x="60" y="16"/>
                  </a:cubicBezTo>
                  <a:cubicBezTo>
                    <a:pt x="59" y="17"/>
                    <a:pt x="58" y="16"/>
                    <a:pt x="58" y="16"/>
                  </a:cubicBezTo>
                  <a:cubicBezTo>
                    <a:pt x="58" y="17"/>
                    <a:pt x="56" y="16"/>
                    <a:pt x="56" y="17"/>
                  </a:cubicBezTo>
                  <a:cubicBezTo>
                    <a:pt x="56" y="17"/>
                    <a:pt x="57" y="17"/>
                    <a:pt x="58" y="17"/>
                  </a:cubicBezTo>
                  <a:cubicBezTo>
                    <a:pt x="57" y="18"/>
                    <a:pt x="56" y="18"/>
                    <a:pt x="55" y="18"/>
                  </a:cubicBezTo>
                  <a:cubicBezTo>
                    <a:pt x="55" y="18"/>
                    <a:pt x="56" y="18"/>
                    <a:pt x="56" y="19"/>
                  </a:cubicBezTo>
                  <a:cubicBezTo>
                    <a:pt x="56" y="19"/>
                    <a:pt x="56" y="18"/>
                    <a:pt x="57" y="18"/>
                  </a:cubicBezTo>
                  <a:cubicBezTo>
                    <a:pt x="57" y="19"/>
                    <a:pt x="57" y="19"/>
                    <a:pt x="57" y="19"/>
                  </a:cubicBezTo>
                  <a:cubicBezTo>
                    <a:pt x="57" y="19"/>
                    <a:pt x="57" y="19"/>
                    <a:pt x="58" y="19"/>
                  </a:cubicBezTo>
                  <a:cubicBezTo>
                    <a:pt x="57" y="19"/>
                    <a:pt x="58" y="19"/>
                    <a:pt x="58" y="18"/>
                  </a:cubicBezTo>
                  <a:cubicBezTo>
                    <a:pt x="58" y="18"/>
                    <a:pt x="58" y="18"/>
                    <a:pt x="58" y="17"/>
                  </a:cubicBezTo>
                  <a:cubicBezTo>
                    <a:pt x="59" y="17"/>
                    <a:pt x="59" y="17"/>
                    <a:pt x="60" y="17"/>
                  </a:cubicBezTo>
                  <a:close/>
                  <a:moveTo>
                    <a:pt x="18" y="16"/>
                  </a:move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6"/>
                    <a:pt x="18" y="16"/>
                  </a:cubicBezTo>
                  <a:close/>
                  <a:moveTo>
                    <a:pt x="46" y="17"/>
                  </a:moveTo>
                  <a:cubicBezTo>
                    <a:pt x="46" y="17"/>
                    <a:pt x="46" y="17"/>
                    <a:pt x="46" y="17"/>
                  </a:cubicBezTo>
                  <a:cubicBezTo>
                    <a:pt x="46" y="18"/>
                    <a:pt x="47" y="17"/>
                    <a:pt x="48" y="17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8" y="17"/>
                    <a:pt x="47" y="17"/>
                    <a:pt x="47" y="17"/>
                  </a:cubicBezTo>
                  <a:cubicBezTo>
                    <a:pt x="46" y="17"/>
                    <a:pt x="45" y="17"/>
                    <a:pt x="45" y="17"/>
                  </a:cubicBezTo>
                  <a:cubicBezTo>
                    <a:pt x="45" y="17"/>
                    <a:pt x="46" y="17"/>
                    <a:pt x="46" y="17"/>
                  </a:cubicBezTo>
                  <a:close/>
                  <a:moveTo>
                    <a:pt x="55" y="17"/>
                  </a:moveTo>
                  <a:cubicBezTo>
                    <a:pt x="54" y="17"/>
                    <a:pt x="54" y="17"/>
                    <a:pt x="54" y="18"/>
                  </a:cubicBezTo>
                  <a:cubicBezTo>
                    <a:pt x="54" y="18"/>
                    <a:pt x="55" y="18"/>
                    <a:pt x="55" y="17"/>
                  </a:cubicBezTo>
                  <a:close/>
                  <a:moveTo>
                    <a:pt x="95" y="21"/>
                  </a:moveTo>
                  <a:cubicBezTo>
                    <a:pt x="96" y="21"/>
                    <a:pt x="96" y="22"/>
                    <a:pt x="96" y="22"/>
                  </a:cubicBezTo>
                  <a:cubicBezTo>
                    <a:pt x="96" y="22"/>
                    <a:pt x="97" y="22"/>
                    <a:pt x="97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3"/>
                    <a:pt x="100" y="23"/>
                    <a:pt x="100" y="24"/>
                  </a:cubicBezTo>
                  <a:cubicBezTo>
                    <a:pt x="100" y="24"/>
                    <a:pt x="101" y="24"/>
                    <a:pt x="101" y="24"/>
                  </a:cubicBezTo>
                  <a:cubicBezTo>
                    <a:pt x="100" y="23"/>
                    <a:pt x="98" y="22"/>
                    <a:pt x="97" y="21"/>
                  </a:cubicBezTo>
                  <a:cubicBezTo>
                    <a:pt x="96" y="21"/>
                    <a:pt x="95" y="20"/>
                    <a:pt x="95" y="20"/>
                  </a:cubicBezTo>
                  <a:cubicBezTo>
                    <a:pt x="94" y="20"/>
                    <a:pt x="94" y="19"/>
                    <a:pt x="93" y="19"/>
                  </a:cubicBezTo>
                  <a:cubicBezTo>
                    <a:pt x="92" y="20"/>
                    <a:pt x="95" y="20"/>
                    <a:pt x="95" y="21"/>
                  </a:cubicBezTo>
                  <a:close/>
                  <a:moveTo>
                    <a:pt x="70" y="20"/>
                  </a:moveTo>
                  <a:cubicBezTo>
                    <a:pt x="70" y="20"/>
                    <a:pt x="70" y="20"/>
                    <a:pt x="70" y="20"/>
                  </a:cubicBezTo>
                  <a:cubicBezTo>
                    <a:pt x="69" y="20"/>
                    <a:pt x="69" y="20"/>
                    <a:pt x="69" y="20"/>
                  </a:cubicBezTo>
                  <a:cubicBezTo>
                    <a:pt x="69" y="20"/>
                    <a:pt x="69" y="20"/>
                    <a:pt x="69" y="20"/>
                  </a:cubicBezTo>
                  <a:cubicBezTo>
                    <a:pt x="69" y="20"/>
                    <a:pt x="69" y="20"/>
                    <a:pt x="70" y="20"/>
                  </a:cubicBezTo>
                  <a:close/>
                  <a:moveTo>
                    <a:pt x="61" y="20"/>
                  </a:moveTo>
                  <a:cubicBezTo>
                    <a:pt x="61" y="20"/>
                    <a:pt x="61" y="20"/>
                    <a:pt x="62" y="20"/>
                  </a:cubicBezTo>
                  <a:cubicBezTo>
                    <a:pt x="61" y="19"/>
                    <a:pt x="60" y="20"/>
                    <a:pt x="60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0"/>
                    <a:pt x="56" y="20"/>
                    <a:pt x="55" y="21"/>
                  </a:cubicBezTo>
                  <a:cubicBezTo>
                    <a:pt x="55" y="21"/>
                    <a:pt x="56" y="21"/>
                    <a:pt x="56" y="21"/>
                  </a:cubicBezTo>
                  <a:cubicBezTo>
                    <a:pt x="56" y="21"/>
                    <a:pt x="56" y="21"/>
                    <a:pt x="56" y="21"/>
                  </a:cubicBezTo>
                  <a:cubicBezTo>
                    <a:pt x="59" y="21"/>
                    <a:pt x="62" y="21"/>
                    <a:pt x="64" y="20"/>
                  </a:cubicBezTo>
                  <a:cubicBezTo>
                    <a:pt x="63" y="19"/>
                    <a:pt x="61" y="21"/>
                    <a:pt x="61" y="20"/>
                  </a:cubicBezTo>
                  <a:close/>
                  <a:moveTo>
                    <a:pt x="71" y="20"/>
                  </a:moveTo>
                  <a:cubicBezTo>
                    <a:pt x="71" y="20"/>
                    <a:pt x="71" y="19"/>
                    <a:pt x="71" y="20"/>
                  </a:cubicBezTo>
                  <a:cubicBezTo>
                    <a:pt x="71" y="20"/>
                    <a:pt x="71" y="20"/>
                    <a:pt x="71" y="20"/>
                  </a:cubicBezTo>
                  <a:close/>
                  <a:moveTo>
                    <a:pt x="66" y="20"/>
                  </a:moveTo>
                  <a:cubicBezTo>
                    <a:pt x="67" y="21"/>
                    <a:pt x="68" y="20"/>
                    <a:pt x="69" y="21"/>
                  </a:cubicBezTo>
                  <a:cubicBezTo>
                    <a:pt x="69" y="21"/>
                    <a:pt x="69" y="20"/>
                    <a:pt x="69" y="20"/>
                  </a:cubicBezTo>
                  <a:cubicBezTo>
                    <a:pt x="68" y="20"/>
                    <a:pt x="67" y="19"/>
                    <a:pt x="66" y="20"/>
                  </a:cubicBezTo>
                  <a:close/>
                  <a:moveTo>
                    <a:pt x="89" y="21"/>
                  </a:moveTo>
                  <a:cubicBezTo>
                    <a:pt x="91" y="20"/>
                    <a:pt x="92" y="21"/>
                    <a:pt x="93" y="22"/>
                  </a:cubicBezTo>
                  <a:cubicBezTo>
                    <a:pt x="92" y="21"/>
                    <a:pt x="90" y="20"/>
                    <a:pt x="89" y="20"/>
                  </a:cubicBezTo>
                  <a:cubicBezTo>
                    <a:pt x="89" y="20"/>
                    <a:pt x="89" y="20"/>
                    <a:pt x="89" y="21"/>
                  </a:cubicBezTo>
                  <a:close/>
                  <a:moveTo>
                    <a:pt x="72" y="21"/>
                  </a:moveTo>
                  <a:cubicBezTo>
                    <a:pt x="72" y="20"/>
                    <a:pt x="71" y="20"/>
                    <a:pt x="70" y="21"/>
                  </a:cubicBezTo>
                  <a:cubicBezTo>
                    <a:pt x="71" y="21"/>
                    <a:pt x="72" y="21"/>
                    <a:pt x="72" y="21"/>
                  </a:cubicBezTo>
                  <a:close/>
                  <a:moveTo>
                    <a:pt x="49" y="21"/>
                  </a:moveTo>
                  <a:cubicBezTo>
                    <a:pt x="49" y="21"/>
                    <a:pt x="49" y="21"/>
                    <a:pt x="49" y="21"/>
                  </a:cubicBezTo>
                  <a:cubicBezTo>
                    <a:pt x="49" y="21"/>
                    <a:pt x="49" y="21"/>
                    <a:pt x="49" y="21"/>
                  </a:cubicBezTo>
                  <a:close/>
                  <a:moveTo>
                    <a:pt x="48" y="22"/>
                  </a:moveTo>
                  <a:cubicBezTo>
                    <a:pt x="48" y="22"/>
                    <a:pt x="48" y="21"/>
                    <a:pt x="48" y="22"/>
                  </a:cubicBezTo>
                  <a:cubicBezTo>
                    <a:pt x="47" y="22"/>
                    <a:pt x="46" y="21"/>
                    <a:pt x="46" y="22"/>
                  </a:cubicBezTo>
                  <a:cubicBezTo>
                    <a:pt x="47" y="22"/>
                    <a:pt x="48" y="22"/>
                    <a:pt x="48" y="22"/>
                  </a:cubicBezTo>
                  <a:close/>
                  <a:moveTo>
                    <a:pt x="86" y="22"/>
                  </a:moveTo>
                  <a:cubicBezTo>
                    <a:pt x="86" y="22"/>
                    <a:pt x="85" y="22"/>
                    <a:pt x="85" y="22"/>
                  </a:cubicBezTo>
                  <a:cubicBezTo>
                    <a:pt x="85" y="22"/>
                    <a:pt x="86" y="22"/>
                    <a:pt x="86" y="22"/>
                  </a:cubicBezTo>
                  <a:close/>
                  <a:moveTo>
                    <a:pt x="85" y="22"/>
                  </a:moveTo>
                  <a:cubicBezTo>
                    <a:pt x="84" y="22"/>
                    <a:pt x="84" y="22"/>
                    <a:pt x="84" y="22"/>
                  </a:cubicBezTo>
                  <a:cubicBezTo>
                    <a:pt x="84" y="22"/>
                    <a:pt x="85" y="23"/>
                    <a:pt x="85" y="22"/>
                  </a:cubicBezTo>
                  <a:close/>
                  <a:moveTo>
                    <a:pt x="63" y="22"/>
                  </a:moveTo>
                  <a:cubicBezTo>
                    <a:pt x="63" y="22"/>
                    <a:pt x="62" y="22"/>
                    <a:pt x="62" y="22"/>
                  </a:cubicBezTo>
                  <a:cubicBezTo>
                    <a:pt x="62" y="22"/>
                    <a:pt x="63" y="23"/>
                    <a:pt x="63" y="22"/>
                  </a:cubicBezTo>
                  <a:close/>
                  <a:moveTo>
                    <a:pt x="85" y="23"/>
                  </a:moveTo>
                  <a:cubicBezTo>
                    <a:pt x="85" y="23"/>
                    <a:pt x="85" y="23"/>
                    <a:pt x="84" y="23"/>
                  </a:cubicBezTo>
                  <a:cubicBezTo>
                    <a:pt x="84" y="23"/>
                    <a:pt x="84" y="23"/>
                    <a:pt x="84" y="23"/>
                  </a:cubicBezTo>
                  <a:cubicBezTo>
                    <a:pt x="84" y="23"/>
                    <a:pt x="85" y="23"/>
                    <a:pt x="85" y="23"/>
                  </a:cubicBezTo>
                  <a:close/>
                  <a:moveTo>
                    <a:pt x="55" y="23"/>
                  </a:moveTo>
                  <a:cubicBezTo>
                    <a:pt x="54" y="23"/>
                    <a:pt x="53" y="23"/>
                    <a:pt x="53" y="24"/>
                  </a:cubicBezTo>
                  <a:cubicBezTo>
                    <a:pt x="51" y="24"/>
                    <a:pt x="49" y="25"/>
                    <a:pt x="48" y="25"/>
                  </a:cubicBezTo>
                  <a:cubicBezTo>
                    <a:pt x="47" y="25"/>
                    <a:pt x="47" y="26"/>
                    <a:pt x="47" y="26"/>
                  </a:cubicBezTo>
                  <a:cubicBezTo>
                    <a:pt x="47" y="26"/>
                    <a:pt x="47" y="26"/>
                    <a:pt x="46" y="26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7" y="27"/>
                    <a:pt x="48" y="26"/>
                    <a:pt x="50" y="26"/>
                  </a:cubicBezTo>
                  <a:cubicBezTo>
                    <a:pt x="50" y="26"/>
                    <a:pt x="50" y="26"/>
                    <a:pt x="50" y="26"/>
                  </a:cubicBezTo>
                  <a:cubicBezTo>
                    <a:pt x="50" y="26"/>
                    <a:pt x="51" y="26"/>
                    <a:pt x="51" y="26"/>
                  </a:cubicBezTo>
                  <a:cubicBezTo>
                    <a:pt x="51" y="25"/>
                    <a:pt x="51" y="26"/>
                    <a:pt x="51" y="25"/>
                  </a:cubicBezTo>
                  <a:cubicBezTo>
                    <a:pt x="52" y="25"/>
                    <a:pt x="53" y="24"/>
                    <a:pt x="54" y="24"/>
                  </a:cubicBezTo>
                  <a:cubicBezTo>
                    <a:pt x="54" y="23"/>
                    <a:pt x="55" y="23"/>
                    <a:pt x="55" y="23"/>
                  </a:cubicBezTo>
                  <a:close/>
                  <a:moveTo>
                    <a:pt x="78" y="23"/>
                  </a:moveTo>
                  <a:cubicBezTo>
                    <a:pt x="79" y="23"/>
                    <a:pt x="79" y="23"/>
                    <a:pt x="7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78" y="23"/>
                    <a:pt x="78" y="23"/>
                    <a:pt x="78" y="23"/>
                  </a:cubicBezTo>
                  <a:close/>
                  <a:moveTo>
                    <a:pt x="32" y="30"/>
                  </a:moveTo>
                  <a:cubicBezTo>
                    <a:pt x="33" y="30"/>
                    <a:pt x="33" y="29"/>
                    <a:pt x="34" y="29"/>
                  </a:cubicBezTo>
                  <a:cubicBezTo>
                    <a:pt x="34" y="29"/>
                    <a:pt x="35" y="29"/>
                    <a:pt x="36" y="28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6" y="28"/>
                    <a:pt x="37" y="27"/>
                    <a:pt x="37" y="27"/>
                  </a:cubicBezTo>
                  <a:cubicBezTo>
                    <a:pt x="37" y="27"/>
                    <a:pt x="38" y="27"/>
                    <a:pt x="39" y="26"/>
                  </a:cubicBezTo>
                  <a:cubicBezTo>
                    <a:pt x="39" y="26"/>
                    <a:pt x="38" y="26"/>
                    <a:pt x="38" y="26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9" y="25"/>
                    <a:pt x="39" y="25"/>
                    <a:pt x="39" y="24"/>
                  </a:cubicBezTo>
                  <a:cubicBezTo>
                    <a:pt x="39" y="24"/>
                    <a:pt x="39" y="25"/>
                    <a:pt x="38" y="25"/>
                  </a:cubicBezTo>
                  <a:cubicBezTo>
                    <a:pt x="38" y="24"/>
                    <a:pt x="39" y="24"/>
                    <a:pt x="39" y="24"/>
                  </a:cubicBezTo>
                  <a:cubicBezTo>
                    <a:pt x="38" y="24"/>
                    <a:pt x="38" y="24"/>
                    <a:pt x="37" y="25"/>
                  </a:cubicBezTo>
                  <a:cubicBezTo>
                    <a:pt x="37" y="25"/>
                    <a:pt x="38" y="25"/>
                    <a:pt x="38" y="25"/>
                  </a:cubicBezTo>
                  <a:cubicBezTo>
                    <a:pt x="37" y="26"/>
                    <a:pt x="37" y="26"/>
                    <a:pt x="36" y="26"/>
                  </a:cubicBezTo>
                  <a:cubicBezTo>
                    <a:pt x="35" y="27"/>
                    <a:pt x="34" y="27"/>
                    <a:pt x="33" y="29"/>
                  </a:cubicBezTo>
                  <a:cubicBezTo>
                    <a:pt x="33" y="29"/>
                    <a:pt x="33" y="29"/>
                    <a:pt x="32" y="29"/>
                  </a:cubicBezTo>
                  <a:cubicBezTo>
                    <a:pt x="32" y="30"/>
                    <a:pt x="31" y="30"/>
                    <a:pt x="31" y="30"/>
                  </a:cubicBezTo>
                  <a:cubicBezTo>
                    <a:pt x="32" y="30"/>
                    <a:pt x="32" y="30"/>
                    <a:pt x="32" y="30"/>
                  </a:cubicBezTo>
                  <a:close/>
                  <a:moveTo>
                    <a:pt x="93" y="25"/>
                  </a:moveTo>
                  <a:cubicBezTo>
                    <a:pt x="93" y="25"/>
                    <a:pt x="94" y="25"/>
                    <a:pt x="94" y="25"/>
                  </a:cubicBezTo>
                  <a:cubicBezTo>
                    <a:pt x="94" y="25"/>
                    <a:pt x="94" y="24"/>
                    <a:pt x="93" y="25"/>
                  </a:cubicBezTo>
                  <a:close/>
                  <a:moveTo>
                    <a:pt x="103" y="25"/>
                  </a:moveTo>
                  <a:cubicBezTo>
                    <a:pt x="102" y="26"/>
                    <a:pt x="103" y="26"/>
                    <a:pt x="103" y="26"/>
                  </a:cubicBezTo>
                  <a:cubicBezTo>
                    <a:pt x="103" y="26"/>
                    <a:pt x="103" y="25"/>
                    <a:pt x="103" y="25"/>
                  </a:cubicBezTo>
                  <a:close/>
                  <a:moveTo>
                    <a:pt x="87" y="26"/>
                  </a:moveTo>
                  <a:cubicBezTo>
                    <a:pt x="87" y="26"/>
                    <a:pt x="86" y="26"/>
                    <a:pt x="86" y="26"/>
                  </a:cubicBezTo>
                  <a:cubicBezTo>
                    <a:pt x="86" y="26"/>
                    <a:pt x="87" y="26"/>
                    <a:pt x="87" y="26"/>
                  </a:cubicBezTo>
                  <a:close/>
                  <a:moveTo>
                    <a:pt x="106" y="27"/>
                  </a:moveTo>
                  <a:cubicBezTo>
                    <a:pt x="106" y="26"/>
                    <a:pt x="105" y="26"/>
                    <a:pt x="104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7"/>
                    <a:pt x="106" y="27"/>
                  </a:cubicBezTo>
                  <a:close/>
                  <a:moveTo>
                    <a:pt x="22" y="27"/>
                  </a:moveTo>
                  <a:cubicBezTo>
                    <a:pt x="22" y="27"/>
                    <a:pt x="23" y="27"/>
                    <a:pt x="23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7"/>
                    <a:pt x="21" y="27"/>
                    <a:pt x="22" y="27"/>
                  </a:cubicBezTo>
                  <a:close/>
                  <a:moveTo>
                    <a:pt x="43" y="28"/>
                  </a:moveTo>
                  <a:cubicBezTo>
                    <a:pt x="43" y="28"/>
                    <a:pt x="43" y="27"/>
                    <a:pt x="43" y="27"/>
                  </a:cubicBezTo>
                  <a:cubicBezTo>
                    <a:pt x="42" y="28"/>
                    <a:pt x="42" y="28"/>
                    <a:pt x="41" y="28"/>
                  </a:cubicBezTo>
                  <a:cubicBezTo>
                    <a:pt x="41" y="28"/>
                    <a:pt x="42" y="28"/>
                    <a:pt x="42" y="29"/>
                  </a:cubicBezTo>
                  <a:cubicBezTo>
                    <a:pt x="42" y="28"/>
                    <a:pt x="43" y="28"/>
                    <a:pt x="43" y="28"/>
                  </a:cubicBezTo>
                  <a:close/>
                  <a:moveTo>
                    <a:pt x="97" y="31"/>
                  </a:moveTo>
                  <a:cubicBezTo>
                    <a:pt x="97" y="30"/>
                    <a:pt x="96" y="30"/>
                    <a:pt x="96" y="30"/>
                  </a:cubicBezTo>
                  <a:cubicBezTo>
                    <a:pt x="95" y="30"/>
                    <a:pt x="95" y="30"/>
                    <a:pt x="95" y="30"/>
                  </a:cubicBezTo>
                  <a:cubicBezTo>
                    <a:pt x="95" y="30"/>
                    <a:pt x="96" y="31"/>
                    <a:pt x="97" y="31"/>
                  </a:cubicBezTo>
                  <a:close/>
                  <a:moveTo>
                    <a:pt x="46" y="31"/>
                  </a:moveTo>
                  <a:cubicBezTo>
                    <a:pt x="46" y="31"/>
                    <a:pt x="46" y="31"/>
                    <a:pt x="46" y="31"/>
                  </a:cubicBezTo>
                  <a:cubicBezTo>
                    <a:pt x="46" y="31"/>
                    <a:pt x="46" y="31"/>
                    <a:pt x="46" y="31"/>
                  </a:cubicBezTo>
                  <a:close/>
                  <a:moveTo>
                    <a:pt x="124" y="34"/>
                  </a:moveTo>
                  <a:cubicBezTo>
                    <a:pt x="124" y="33"/>
                    <a:pt x="123" y="33"/>
                    <a:pt x="123" y="31"/>
                  </a:cubicBezTo>
                  <a:cubicBezTo>
                    <a:pt x="123" y="31"/>
                    <a:pt x="122" y="31"/>
                    <a:pt x="122" y="32"/>
                  </a:cubicBezTo>
                  <a:cubicBezTo>
                    <a:pt x="123" y="33"/>
                    <a:pt x="123" y="34"/>
                    <a:pt x="124" y="34"/>
                  </a:cubicBezTo>
                  <a:close/>
                  <a:moveTo>
                    <a:pt x="69" y="33"/>
                  </a:moveTo>
                  <a:cubicBezTo>
                    <a:pt x="68" y="33"/>
                    <a:pt x="68" y="33"/>
                    <a:pt x="67" y="33"/>
                  </a:cubicBezTo>
                  <a:cubicBezTo>
                    <a:pt x="68" y="33"/>
                    <a:pt x="69" y="33"/>
                    <a:pt x="69" y="33"/>
                  </a:cubicBezTo>
                  <a:close/>
                  <a:moveTo>
                    <a:pt x="69" y="33"/>
                  </a:moveTo>
                  <a:cubicBezTo>
                    <a:pt x="70" y="33"/>
                    <a:pt x="70" y="33"/>
                    <a:pt x="70" y="33"/>
                  </a:cubicBezTo>
                  <a:cubicBezTo>
                    <a:pt x="70" y="33"/>
                    <a:pt x="69" y="33"/>
                    <a:pt x="69" y="33"/>
                  </a:cubicBezTo>
                  <a:close/>
                  <a:moveTo>
                    <a:pt x="32" y="34"/>
                  </a:moveTo>
                  <a:cubicBezTo>
                    <a:pt x="31" y="34"/>
                    <a:pt x="31" y="33"/>
                    <a:pt x="31" y="33"/>
                  </a:cubicBezTo>
                  <a:cubicBezTo>
                    <a:pt x="31" y="33"/>
                    <a:pt x="30" y="33"/>
                    <a:pt x="30" y="34"/>
                  </a:cubicBezTo>
                  <a:cubicBezTo>
                    <a:pt x="31" y="34"/>
                    <a:pt x="31" y="34"/>
                    <a:pt x="32" y="34"/>
                  </a:cubicBezTo>
                  <a:close/>
                  <a:moveTo>
                    <a:pt x="63" y="33"/>
                  </a:moveTo>
                  <a:cubicBezTo>
                    <a:pt x="64" y="34"/>
                    <a:pt x="64" y="33"/>
                    <a:pt x="65" y="33"/>
                  </a:cubicBezTo>
                  <a:cubicBezTo>
                    <a:pt x="64" y="33"/>
                    <a:pt x="63" y="33"/>
                    <a:pt x="63" y="33"/>
                  </a:cubicBezTo>
                  <a:close/>
                  <a:moveTo>
                    <a:pt x="63" y="35"/>
                  </a:moveTo>
                  <a:cubicBezTo>
                    <a:pt x="63" y="35"/>
                    <a:pt x="63" y="35"/>
                    <a:pt x="63" y="34"/>
                  </a:cubicBezTo>
                  <a:cubicBezTo>
                    <a:pt x="63" y="34"/>
                    <a:pt x="63" y="34"/>
                    <a:pt x="63" y="34"/>
                  </a:cubicBezTo>
                  <a:cubicBezTo>
                    <a:pt x="63" y="35"/>
                    <a:pt x="63" y="35"/>
                    <a:pt x="63" y="35"/>
                  </a:cubicBezTo>
                  <a:close/>
                  <a:moveTo>
                    <a:pt x="66" y="36"/>
                  </a:moveTo>
                  <a:cubicBezTo>
                    <a:pt x="66" y="36"/>
                    <a:pt x="65" y="36"/>
                    <a:pt x="65" y="37"/>
                  </a:cubicBezTo>
                  <a:cubicBezTo>
                    <a:pt x="65" y="37"/>
                    <a:pt x="66" y="36"/>
                    <a:pt x="66" y="36"/>
                  </a:cubicBezTo>
                  <a:close/>
                  <a:moveTo>
                    <a:pt x="39" y="37"/>
                  </a:moveTo>
                  <a:cubicBezTo>
                    <a:pt x="39" y="37"/>
                    <a:pt x="40" y="37"/>
                    <a:pt x="40" y="36"/>
                  </a:cubicBezTo>
                  <a:cubicBezTo>
                    <a:pt x="39" y="37"/>
                    <a:pt x="39" y="37"/>
                    <a:pt x="39" y="37"/>
                  </a:cubicBezTo>
                  <a:close/>
                  <a:moveTo>
                    <a:pt x="35" y="37"/>
                  </a:move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34" y="37"/>
                    <a:pt x="34" y="37"/>
                  </a:cubicBezTo>
                  <a:cubicBezTo>
                    <a:pt x="34" y="37"/>
                    <a:pt x="34" y="37"/>
                    <a:pt x="34" y="38"/>
                  </a:cubicBezTo>
                  <a:cubicBezTo>
                    <a:pt x="34" y="38"/>
                    <a:pt x="35" y="37"/>
                    <a:pt x="35" y="37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35" y="37"/>
                    <a:pt x="35" y="37"/>
                  </a:cubicBezTo>
                  <a:close/>
                  <a:moveTo>
                    <a:pt x="33" y="37"/>
                  </a:moveTo>
                  <a:cubicBezTo>
                    <a:pt x="33" y="37"/>
                    <a:pt x="34" y="37"/>
                    <a:pt x="34" y="37"/>
                  </a:cubicBezTo>
                  <a:cubicBezTo>
                    <a:pt x="33" y="37"/>
                    <a:pt x="33" y="37"/>
                    <a:pt x="33" y="37"/>
                  </a:cubicBezTo>
                  <a:close/>
                  <a:moveTo>
                    <a:pt x="116" y="40"/>
                  </a:moveTo>
                  <a:cubicBezTo>
                    <a:pt x="116" y="41"/>
                    <a:pt x="117" y="42"/>
                    <a:pt x="118" y="42"/>
                  </a:cubicBezTo>
                  <a:cubicBezTo>
                    <a:pt x="119" y="43"/>
                    <a:pt x="119" y="44"/>
                    <a:pt x="119" y="43"/>
                  </a:cubicBezTo>
                  <a:cubicBezTo>
                    <a:pt x="119" y="42"/>
                    <a:pt x="118" y="42"/>
                    <a:pt x="118" y="41"/>
                  </a:cubicBezTo>
                  <a:cubicBezTo>
                    <a:pt x="117" y="40"/>
                    <a:pt x="116" y="39"/>
                    <a:pt x="116" y="38"/>
                  </a:cubicBezTo>
                  <a:cubicBezTo>
                    <a:pt x="115" y="38"/>
                    <a:pt x="115" y="38"/>
                    <a:pt x="115" y="38"/>
                  </a:cubicBezTo>
                  <a:cubicBezTo>
                    <a:pt x="116" y="38"/>
                    <a:pt x="116" y="39"/>
                    <a:pt x="117" y="40"/>
                  </a:cubicBezTo>
                  <a:cubicBezTo>
                    <a:pt x="117" y="40"/>
                    <a:pt x="116" y="40"/>
                    <a:pt x="116" y="40"/>
                  </a:cubicBezTo>
                  <a:close/>
                  <a:moveTo>
                    <a:pt x="23" y="38"/>
                  </a:moveTo>
                  <a:cubicBezTo>
                    <a:pt x="22" y="39"/>
                    <a:pt x="22" y="39"/>
                    <a:pt x="22" y="40"/>
                  </a:cubicBezTo>
                  <a:cubicBezTo>
                    <a:pt x="22" y="39"/>
                    <a:pt x="22" y="39"/>
                    <a:pt x="23" y="38"/>
                  </a:cubicBezTo>
                  <a:close/>
                  <a:moveTo>
                    <a:pt x="19" y="41"/>
                  </a:moveTo>
                  <a:cubicBezTo>
                    <a:pt x="19" y="40"/>
                    <a:pt x="19" y="40"/>
                    <a:pt x="19" y="39"/>
                  </a:cubicBezTo>
                  <a:cubicBezTo>
                    <a:pt x="19" y="40"/>
                    <a:pt x="18" y="40"/>
                    <a:pt x="19" y="41"/>
                  </a:cubicBezTo>
                  <a:close/>
                  <a:moveTo>
                    <a:pt x="31" y="40"/>
                  </a:moveTo>
                  <a:cubicBezTo>
                    <a:pt x="31" y="40"/>
                    <a:pt x="32" y="40"/>
                    <a:pt x="32" y="39"/>
                  </a:cubicBezTo>
                  <a:cubicBezTo>
                    <a:pt x="32" y="39"/>
                    <a:pt x="31" y="39"/>
                    <a:pt x="31" y="39"/>
                  </a:cubicBezTo>
                  <a:cubicBezTo>
                    <a:pt x="31" y="40"/>
                    <a:pt x="31" y="40"/>
                    <a:pt x="31" y="40"/>
                  </a:cubicBezTo>
                  <a:close/>
                  <a:moveTo>
                    <a:pt x="78" y="40"/>
                  </a:moveTo>
                  <a:cubicBezTo>
                    <a:pt x="78" y="39"/>
                    <a:pt x="77" y="39"/>
                    <a:pt x="77" y="39"/>
                  </a:cubicBezTo>
                  <a:cubicBezTo>
                    <a:pt x="77" y="40"/>
                    <a:pt x="77" y="40"/>
                    <a:pt x="78" y="40"/>
                  </a:cubicBezTo>
                  <a:close/>
                  <a:moveTo>
                    <a:pt x="12" y="41"/>
                  </a:moveTo>
                  <a:cubicBezTo>
                    <a:pt x="13" y="41"/>
                    <a:pt x="13" y="40"/>
                    <a:pt x="12" y="40"/>
                  </a:cubicBezTo>
                  <a:cubicBezTo>
                    <a:pt x="12" y="41"/>
                    <a:pt x="12" y="41"/>
                    <a:pt x="12" y="41"/>
                  </a:cubicBezTo>
                  <a:close/>
                  <a:moveTo>
                    <a:pt x="54" y="41"/>
                  </a:moveTo>
                  <a:cubicBezTo>
                    <a:pt x="54" y="40"/>
                    <a:pt x="52" y="41"/>
                    <a:pt x="52" y="41"/>
                  </a:cubicBezTo>
                  <a:cubicBezTo>
                    <a:pt x="52" y="42"/>
                    <a:pt x="53" y="41"/>
                    <a:pt x="54" y="41"/>
                  </a:cubicBezTo>
                  <a:close/>
                  <a:moveTo>
                    <a:pt x="28" y="44"/>
                  </a:moveTo>
                  <a:cubicBezTo>
                    <a:pt x="28" y="43"/>
                    <a:pt x="28" y="43"/>
                    <a:pt x="28" y="43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9" y="41"/>
                    <a:pt x="28" y="41"/>
                    <a:pt x="28" y="41"/>
                  </a:cubicBezTo>
                  <a:cubicBezTo>
                    <a:pt x="28" y="41"/>
                    <a:pt x="27" y="43"/>
                    <a:pt x="26" y="44"/>
                  </a:cubicBezTo>
                  <a:cubicBezTo>
                    <a:pt x="26" y="44"/>
                    <a:pt x="25" y="45"/>
                    <a:pt x="25" y="46"/>
                  </a:cubicBezTo>
                  <a:cubicBezTo>
                    <a:pt x="25" y="46"/>
                    <a:pt x="25" y="47"/>
                    <a:pt x="25" y="47"/>
                  </a:cubicBezTo>
                  <a:cubicBezTo>
                    <a:pt x="26" y="46"/>
                    <a:pt x="27" y="44"/>
                    <a:pt x="28" y="44"/>
                  </a:cubicBezTo>
                  <a:close/>
                  <a:moveTo>
                    <a:pt x="40" y="41"/>
                  </a:moveTo>
                  <a:cubicBezTo>
                    <a:pt x="40" y="42"/>
                    <a:pt x="40" y="42"/>
                    <a:pt x="39" y="42"/>
                  </a:cubicBezTo>
                  <a:cubicBezTo>
                    <a:pt x="39" y="42"/>
                    <a:pt x="39" y="42"/>
                    <a:pt x="40" y="42"/>
                  </a:cubicBezTo>
                  <a:cubicBezTo>
                    <a:pt x="40" y="42"/>
                    <a:pt x="41" y="42"/>
                    <a:pt x="40" y="41"/>
                  </a:cubicBezTo>
                  <a:close/>
                  <a:moveTo>
                    <a:pt x="49" y="42"/>
                  </a:moveTo>
                  <a:cubicBezTo>
                    <a:pt x="50" y="42"/>
                    <a:pt x="50" y="42"/>
                    <a:pt x="50" y="41"/>
                  </a:cubicBezTo>
                  <a:cubicBezTo>
                    <a:pt x="50" y="42"/>
                    <a:pt x="49" y="42"/>
                    <a:pt x="48" y="43"/>
                  </a:cubicBezTo>
                  <a:cubicBezTo>
                    <a:pt x="49" y="43"/>
                    <a:pt x="49" y="42"/>
                    <a:pt x="49" y="42"/>
                  </a:cubicBezTo>
                  <a:close/>
                  <a:moveTo>
                    <a:pt x="11" y="57"/>
                  </a:moveTo>
                  <a:cubicBezTo>
                    <a:pt x="11" y="56"/>
                    <a:pt x="12" y="55"/>
                    <a:pt x="12" y="54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2" y="54"/>
                    <a:pt x="12" y="54"/>
                    <a:pt x="13" y="54"/>
                  </a:cubicBezTo>
                  <a:cubicBezTo>
                    <a:pt x="13" y="54"/>
                    <a:pt x="13" y="53"/>
                    <a:pt x="13" y="54"/>
                  </a:cubicBezTo>
                  <a:cubicBezTo>
                    <a:pt x="13" y="52"/>
                    <a:pt x="15" y="50"/>
                    <a:pt x="15" y="48"/>
                  </a:cubicBezTo>
                  <a:cubicBezTo>
                    <a:pt x="17" y="46"/>
                    <a:pt x="19" y="44"/>
                    <a:pt x="20" y="42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3"/>
                    <a:pt x="18" y="43"/>
                    <a:pt x="18" y="44"/>
                  </a:cubicBezTo>
                  <a:cubicBezTo>
                    <a:pt x="18" y="44"/>
                    <a:pt x="18" y="44"/>
                    <a:pt x="17" y="44"/>
                  </a:cubicBezTo>
                  <a:cubicBezTo>
                    <a:pt x="15" y="47"/>
                    <a:pt x="13" y="50"/>
                    <a:pt x="12" y="54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1" y="54"/>
                    <a:pt x="11" y="54"/>
                    <a:pt x="11" y="54"/>
                  </a:cubicBezTo>
                  <a:cubicBezTo>
                    <a:pt x="11" y="55"/>
                    <a:pt x="11" y="54"/>
                    <a:pt x="11" y="55"/>
                  </a:cubicBezTo>
                  <a:cubicBezTo>
                    <a:pt x="11" y="55"/>
                    <a:pt x="11" y="56"/>
                    <a:pt x="11" y="57"/>
                  </a:cubicBezTo>
                  <a:close/>
                  <a:moveTo>
                    <a:pt x="46" y="45"/>
                  </a:moveTo>
                  <a:cubicBezTo>
                    <a:pt x="46" y="45"/>
                    <a:pt x="45" y="46"/>
                    <a:pt x="45" y="46"/>
                  </a:cubicBezTo>
                  <a:cubicBezTo>
                    <a:pt x="46" y="45"/>
                    <a:pt x="47" y="44"/>
                    <a:pt x="48" y="44"/>
                  </a:cubicBezTo>
                  <a:cubicBezTo>
                    <a:pt x="50" y="43"/>
                    <a:pt x="52" y="43"/>
                    <a:pt x="53" y="42"/>
                  </a:cubicBezTo>
                  <a:cubicBezTo>
                    <a:pt x="51" y="42"/>
                    <a:pt x="50" y="43"/>
                    <a:pt x="48" y="43"/>
                  </a:cubicBezTo>
                  <a:cubicBezTo>
                    <a:pt x="48" y="44"/>
                    <a:pt x="47" y="44"/>
                    <a:pt x="46" y="45"/>
                  </a:cubicBezTo>
                  <a:close/>
                  <a:moveTo>
                    <a:pt x="33" y="42"/>
                  </a:moveTo>
                  <a:cubicBezTo>
                    <a:pt x="33" y="43"/>
                    <a:pt x="33" y="43"/>
                    <a:pt x="32" y="43"/>
                  </a:cubicBezTo>
                  <a:cubicBezTo>
                    <a:pt x="33" y="44"/>
                    <a:pt x="34" y="43"/>
                    <a:pt x="33" y="42"/>
                  </a:cubicBezTo>
                  <a:close/>
                  <a:moveTo>
                    <a:pt x="120" y="44"/>
                  </a:moveTo>
                  <a:cubicBezTo>
                    <a:pt x="120" y="44"/>
                    <a:pt x="120" y="44"/>
                    <a:pt x="120" y="44"/>
                  </a:cubicBezTo>
                  <a:cubicBezTo>
                    <a:pt x="120" y="44"/>
                    <a:pt x="120" y="44"/>
                    <a:pt x="119" y="44"/>
                  </a:cubicBezTo>
                  <a:cubicBezTo>
                    <a:pt x="120" y="44"/>
                    <a:pt x="120" y="44"/>
                    <a:pt x="119" y="44"/>
                  </a:cubicBezTo>
                  <a:cubicBezTo>
                    <a:pt x="120" y="44"/>
                    <a:pt x="120" y="44"/>
                    <a:pt x="120" y="44"/>
                  </a:cubicBezTo>
                  <a:close/>
                  <a:moveTo>
                    <a:pt x="17" y="49"/>
                  </a:moveTo>
                  <a:cubicBezTo>
                    <a:pt x="16" y="49"/>
                    <a:pt x="16" y="49"/>
                    <a:pt x="16" y="49"/>
                  </a:cubicBezTo>
                  <a:cubicBezTo>
                    <a:pt x="16" y="50"/>
                    <a:pt x="16" y="50"/>
                    <a:pt x="16" y="51"/>
                  </a:cubicBezTo>
                  <a:cubicBezTo>
                    <a:pt x="17" y="50"/>
                    <a:pt x="17" y="49"/>
                    <a:pt x="18" y="49"/>
                  </a:cubicBezTo>
                  <a:cubicBezTo>
                    <a:pt x="18" y="49"/>
                    <a:pt x="18" y="49"/>
                    <a:pt x="18" y="49"/>
                  </a:cubicBezTo>
                  <a:cubicBezTo>
                    <a:pt x="19" y="49"/>
                    <a:pt x="18" y="49"/>
                    <a:pt x="19" y="49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19" y="48"/>
                    <a:pt x="19" y="48"/>
                    <a:pt x="19" y="47"/>
                  </a:cubicBezTo>
                  <a:cubicBezTo>
                    <a:pt x="19" y="46"/>
                    <a:pt x="20" y="45"/>
                    <a:pt x="21" y="44"/>
                  </a:cubicBezTo>
                  <a:cubicBezTo>
                    <a:pt x="20" y="44"/>
                    <a:pt x="20" y="45"/>
                    <a:pt x="19" y="45"/>
                  </a:cubicBezTo>
                  <a:cubicBezTo>
                    <a:pt x="19" y="46"/>
                    <a:pt x="18" y="46"/>
                    <a:pt x="18" y="47"/>
                  </a:cubicBezTo>
                  <a:cubicBezTo>
                    <a:pt x="18" y="47"/>
                    <a:pt x="17" y="48"/>
                    <a:pt x="17" y="49"/>
                  </a:cubicBezTo>
                  <a:close/>
                  <a:moveTo>
                    <a:pt x="19" y="48"/>
                  </a:moveTo>
                  <a:cubicBezTo>
                    <a:pt x="18" y="48"/>
                    <a:pt x="19" y="48"/>
                    <a:pt x="18" y="48"/>
                  </a:cubicBezTo>
                  <a:cubicBezTo>
                    <a:pt x="18" y="48"/>
                    <a:pt x="18" y="48"/>
                    <a:pt x="19" y="48"/>
                  </a:cubicBezTo>
                  <a:close/>
                  <a:moveTo>
                    <a:pt x="32" y="44"/>
                  </a:moveTo>
                  <a:cubicBezTo>
                    <a:pt x="32" y="45"/>
                    <a:pt x="32" y="45"/>
                    <a:pt x="32" y="45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2" y="45"/>
                    <a:pt x="32" y="44"/>
                    <a:pt x="32" y="44"/>
                  </a:cubicBezTo>
                  <a:close/>
                  <a:moveTo>
                    <a:pt x="137" y="50"/>
                  </a:moveTo>
                  <a:cubicBezTo>
                    <a:pt x="138" y="50"/>
                    <a:pt x="138" y="51"/>
                    <a:pt x="138" y="52"/>
                  </a:cubicBezTo>
                  <a:cubicBezTo>
                    <a:pt x="138" y="50"/>
                    <a:pt x="137" y="48"/>
                    <a:pt x="138" y="46"/>
                  </a:cubicBezTo>
                  <a:cubicBezTo>
                    <a:pt x="137" y="46"/>
                    <a:pt x="137" y="45"/>
                    <a:pt x="135" y="45"/>
                  </a:cubicBezTo>
                  <a:cubicBezTo>
                    <a:pt x="135" y="46"/>
                    <a:pt x="136" y="47"/>
                    <a:pt x="136" y="48"/>
                  </a:cubicBezTo>
                  <a:cubicBezTo>
                    <a:pt x="137" y="48"/>
                    <a:pt x="138" y="49"/>
                    <a:pt x="137" y="50"/>
                  </a:cubicBezTo>
                  <a:close/>
                  <a:moveTo>
                    <a:pt x="56" y="46"/>
                  </a:moveTo>
                  <a:cubicBezTo>
                    <a:pt x="55" y="46"/>
                    <a:pt x="55" y="46"/>
                    <a:pt x="55" y="47"/>
                  </a:cubicBezTo>
                  <a:cubicBezTo>
                    <a:pt x="55" y="47"/>
                    <a:pt x="56" y="47"/>
                    <a:pt x="56" y="46"/>
                  </a:cubicBezTo>
                  <a:close/>
                  <a:moveTo>
                    <a:pt x="21" y="48"/>
                  </a:moveTo>
                  <a:cubicBezTo>
                    <a:pt x="21" y="48"/>
                    <a:pt x="21" y="48"/>
                    <a:pt x="21" y="49"/>
                  </a:cubicBezTo>
                  <a:cubicBezTo>
                    <a:pt x="21" y="48"/>
                    <a:pt x="22" y="47"/>
                    <a:pt x="22" y="47"/>
                  </a:cubicBezTo>
                  <a:cubicBezTo>
                    <a:pt x="22" y="47"/>
                    <a:pt x="21" y="48"/>
                    <a:pt x="21" y="48"/>
                  </a:cubicBezTo>
                  <a:close/>
                  <a:moveTo>
                    <a:pt x="54" y="47"/>
                  </a:moveTo>
                  <a:cubicBezTo>
                    <a:pt x="54" y="47"/>
                    <a:pt x="54" y="47"/>
                    <a:pt x="54" y="47"/>
                  </a:cubicBezTo>
                  <a:cubicBezTo>
                    <a:pt x="54" y="47"/>
                    <a:pt x="53" y="47"/>
                    <a:pt x="54" y="47"/>
                  </a:cubicBezTo>
                  <a:close/>
                  <a:moveTo>
                    <a:pt x="129" y="53"/>
                  </a:moveTo>
                  <a:cubicBezTo>
                    <a:pt x="128" y="52"/>
                    <a:pt x="129" y="51"/>
                    <a:pt x="129" y="50"/>
                  </a:cubicBezTo>
                  <a:cubicBezTo>
                    <a:pt x="129" y="50"/>
                    <a:pt x="128" y="50"/>
                    <a:pt x="128" y="49"/>
                  </a:cubicBezTo>
                  <a:cubicBezTo>
                    <a:pt x="128" y="49"/>
                    <a:pt x="129" y="49"/>
                    <a:pt x="129" y="49"/>
                  </a:cubicBezTo>
                  <a:cubicBezTo>
                    <a:pt x="128" y="48"/>
                    <a:pt x="128" y="47"/>
                    <a:pt x="127" y="47"/>
                  </a:cubicBezTo>
                  <a:cubicBezTo>
                    <a:pt x="127" y="48"/>
                    <a:pt x="126" y="48"/>
                    <a:pt x="126" y="49"/>
                  </a:cubicBezTo>
                  <a:cubicBezTo>
                    <a:pt x="126" y="50"/>
                    <a:pt x="127" y="51"/>
                    <a:pt x="129" y="53"/>
                  </a:cubicBezTo>
                  <a:close/>
                  <a:moveTo>
                    <a:pt x="36" y="47"/>
                  </a:moveTo>
                  <a:cubicBezTo>
                    <a:pt x="35" y="48"/>
                    <a:pt x="35" y="48"/>
                    <a:pt x="35" y="48"/>
                  </a:cubicBezTo>
                  <a:cubicBezTo>
                    <a:pt x="35" y="48"/>
                    <a:pt x="35" y="48"/>
                    <a:pt x="35" y="48"/>
                  </a:cubicBezTo>
                  <a:cubicBezTo>
                    <a:pt x="35" y="48"/>
                    <a:pt x="36" y="48"/>
                    <a:pt x="36" y="47"/>
                  </a:cubicBezTo>
                  <a:close/>
                  <a:moveTo>
                    <a:pt x="123" y="47"/>
                  </a:moveTo>
                  <a:cubicBezTo>
                    <a:pt x="123" y="48"/>
                    <a:pt x="123" y="48"/>
                    <a:pt x="123" y="48"/>
                  </a:cubicBezTo>
                  <a:cubicBezTo>
                    <a:pt x="123" y="48"/>
                    <a:pt x="123" y="47"/>
                    <a:pt x="123" y="47"/>
                  </a:cubicBezTo>
                  <a:close/>
                  <a:moveTo>
                    <a:pt x="39" y="48"/>
                  </a:moveTo>
                  <a:cubicBezTo>
                    <a:pt x="39" y="48"/>
                    <a:pt x="39" y="48"/>
                    <a:pt x="39" y="48"/>
                  </a:cubicBezTo>
                  <a:cubicBezTo>
                    <a:pt x="39" y="48"/>
                    <a:pt x="39" y="48"/>
                    <a:pt x="39" y="48"/>
                  </a:cubicBezTo>
                  <a:close/>
                  <a:moveTo>
                    <a:pt x="6" y="50"/>
                  </a:moveTo>
                  <a:cubicBezTo>
                    <a:pt x="6" y="50"/>
                    <a:pt x="6" y="50"/>
                    <a:pt x="6" y="50"/>
                  </a:cubicBezTo>
                  <a:cubicBezTo>
                    <a:pt x="6" y="49"/>
                    <a:pt x="7" y="48"/>
                    <a:pt x="7" y="48"/>
                  </a:cubicBezTo>
                  <a:cubicBezTo>
                    <a:pt x="7" y="48"/>
                    <a:pt x="7" y="48"/>
                    <a:pt x="7" y="48"/>
                  </a:cubicBezTo>
                  <a:cubicBezTo>
                    <a:pt x="7" y="49"/>
                    <a:pt x="6" y="49"/>
                    <a:pt x="6" y="50"/>
                  </a:cubicBezTo>
                  <a:close/>
                  <a:moveTo>
                    <a:pt x="35" y="49"/>
                  </a:moveTo>
                  <a:cubicBezTo>
                    <a:pt x="36" y="49"/>
                    <a:pt x="36" y="48"/>
                    <a:pt x="36" y="48"/>
                  </a:cubicBezTo>
                  <a:cubicBezTo>
                    <a:pt x="35" y="48"/>
                    <a:pt x="35" y="48"/>
                    <a:pt x="35" y="48"/>
                  </a:cubicBezTo>
                  <a:cubicBezTo>
                    <a:pt x="35" y="48"/>
                    <a:pt x="35" y="48"/>
                    <a:pt x="35" y="49"/>
                  </a:cubicBezTo>
                  <a:close/>
                  <a:moveTo>
                    <a:pt x="122" y="49"/>
                  </a:moveTo>
                  <a:cubicBezTo>
                    <a:pt x="122" y="49"/>
                    <a:pt x="122" y="49"/>
                    <a:pt x="122" y="49"/>
                  </a:cubicBezTo>
                  <a:cubicBezTo>
                    <a:pt x="122" y="49"/>
                    <a:pt x="122" y="49"/>
                    <a:pt x="122" y="49"/>
                  </a:cubicBezTo>
                  <a:close/>
                  <a:moveTo>
                    <a:pt x="123" y="49"/>
                  </a:moveTo>
                  <a:cubicBezTo>
                    <a:pt x="123" y="49"/>
                    <a:pt x="123" y="50"/>
                    <a:pt x="123" y="50"/>
                  </a:cubicBezTo>
                  <a:cubicBezTo>
                    <a:pt x="123" y="50"/>
                    <a:pt x="123" y="49"/>
                    <a:pt x="123" y="49"/>
                  </a:cubicBezTo>
                  <a:cubicBezTo>
                    <a:pt x="124" y="49"/>
                    <a:pt x="123" y="49"/>
                    <a:pt x="123" y="49"/>
                  </a:cubicBezTo>
                  <a:close/>
                  <a:moveTo>
                    <a:pt x="120" y="49"/>
                  </a:moveTo>
                  <a:cubicBezTo>
                    <a:pt x="119" y="49"/>
                    <a:pt x="119" y="49"/>
                    <a:pt x="119" y="49"/>
                  </a:cubicBezTo>
                  <a:cubicBezTo>
                    <a:pt x="120" y="50"/>
                    <a:pt x="120" y="50"/>
                    <a:pt x="120" y="49"/>
                  </a:cubicBezTo>
                  <a:close/>
                  <a:moveTo>
                    <a:pt x="123" y="51"/>
                  </a:moveTo>
                  <a:cubicBezTo>
                    <a:pt x="123" y="51"/>
                    <a:pt x="123" y="51"/>
                    <a:pt x="123" y="51"/>
                  </a:cubicBezTo>
                  <a:cubicBezTo>
                    <a:pt x="123" y="51"/>
                    <a:pt x="123" y="52"/>
                    <a:pt x="123" y="51"/>
                  </a:cubicBezTo>
                  <a:close/>
                  <a:moveTo>
                    <a:pt x="122" y="52"/>
                  </a:moveTo>
                  <a:cubicBezTo>
                    <a:pt x="122" y="52"/>
                    <a:pt x="122" y="51"/>
                    <a:pt x="121" y="51"/>
                  </a:cubicBezTo>
                  <a:cubicBezTo>
                    <a:pt x="121" y="51"/>
                    <a:pt x="121" y="52"/>
                    <a:pt x="122" y="52"/>
                  </a:cubicBezTo>
                  <a:close/>
                  <a:moveTo>
                    <a:pt x="10" y="52"/>
                  </a:moveTo>
                  <a:cubicBezTo>
                    <a:pt x="10" y="52"/>
                    <a:pt x="10" y="52"/>
                    <a:pt x="10" y="52"/>
                  </a:cubicBezTo>
                  <a:cubicBezTo>
                    <a:pt x="10" y="52"/>
                    <a:pt x="10" y="52"/>
                    <a:pt x="10" y="52"/>
                  </a:cubicBezTo>
                  <a:close/>
                  <a:moveTo>
                    <a:pt x="42" y="53"/>
                  </a:moveTo>
                  <a:cubicBezTo>
                    <a:pt x="42" y="53"/>
                    <a:pt x="42" y="52"/>
                    <a:pt x="42" y="52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42" y="52"/>
                    <a:pt x="41" y="52"/>
                    <a:pt x="42" y="53"/>
                  </a:cubicBezTo>
                  <a:close/>
                  <a:moveTo>
                    <a:pt x="0" y="53"/>
                  </a:move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1" y="53"/>
                    <a:pt x="0" y="53"/>
                  </a:cubicBezTo>
                  <a:close/>
                  <a:moveTo>
                    <a:pt x="5" y="56"/>
                  </a:moveTo>
                  <a:cubicBezTo>
                    <a:pt x="6" y="55"/>
                    <a:pt x="6" y="53"/>
                    <a:pt x="6" y="53"/>
                  </a:cubicBezTo>
                  <a:cubicBezTo>
                    <a:pt x="6" y="53"/>
                    <a:pt x="6" y="53"/>
                    <a:pt x="6" y="53"/>
                  </a:cubicBezTo>
                  <a:cubicBezTo>
                    <a:pt x="6" y="53"/>
                    <a:pt x="6" y="53"/>
                    <a:pt x="6" y="53"/>
                  </a:cubicBezTo>
                  <a:cubicBezTo>
                    <a:pt x="5" y="56"/>
                    <a:pt x="3" y="59"/>
                    <a:pt x="3" y="62"/>
                  </a:cubicBezTo>
                  <a:cubicBezTo>
                    <a:pt x="4" y="61"/>
                    <a:pt x="4" y="60"/>
                    <a:pt x="4" y="59"/>
                  </a:cubicBezTo>
                  <a:cubicBezTo>
                    <a:pt x="5" y="58"/>
                    <a:pt x="5" y="57"/>
                    <a:pt x="5" y="56"/>
                  </a:cubicBezTo>
                  <a:close/>
                  <a:moveTo>
                    <a:pt x="124" y="54"/>
                  </a:moveTo>
                  <a:cubicBezTo>
                    <a:pt x="124" y="54"/>
                    <a:pt x="123" y="54"/>
                    <a:pt x="123" y="53"/>
                  </a:cubicBezTo>
                  <a:cubicBezTo>
                    <a:pt x="123" y="53"/>
                    <a:pt x="123" y="53"/>
                    <a:pt x="123" y="53"/>
                  </a:cubicBezTo>
                  <a:cubicBezTo>
                    <a:pt x="123" y="53"/>
                    <a:pt x="123" y="54"/>
                    <a:pt x="124" y="54"/>
                  </a:cubicBezTo>
                  <a:close/>
                  <a:moveTo>
                    <a:pt x="124" y="54"/>
                  </a:moveTo>
                  <a:cubicBezTo>
                    <a:pt x="124" y="53"/>
                    <a:pt x="124" y="53"/>
                    <a:pt x="124" y="53"/>
                  </a:cubicBezTo>
                  <a:cubicBezTo>
                    <a:pt x="124" y="54"/>
                    <a:pt x="124" y="54"/>
                    <a:pt x="124" y="54"/>
                  </a:cubicBezTo>
                  <a:close/>
                  <a:moveTo>
                    <a:pt x="38" y="54"/>
                  </a:moveTo>
                  <a:cubicBezTo>
                    <a:pt x="38" y="54"/>
                    <a:pt x="39" y="54"/>
                    <a:pt x="39" y="53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8" y="54"/>
                    <a:pt x="38" y="54"/>
                    <a:pt x="38" y="54"/>
                  </a:cubicBezTo>
                  <a:close/>
                  <a:moveTo>
                    <a:pt x="127" y="57"/>
                  </a:moveTo>
                  <a:cubicBezTo>
                    <a:pt x="126" y="55"/>
                    <a:pt x="126" y="54"/>
                    <a:pt x="125" y="53"/>
                  </a:cubicBezTo>
                  <a:cubicBezTo>
                    <a:pt x="125" y="53"/>
                    <a:pt x="125" y="54"/>
                    <a:pt x="124" y="54"/>
                  </a:cubicBezTo>
                  <a:cubicBezTo>
                    <a:pt x="125" y="55"/>
                    <a:pt x="126" y="56"/>
                    <a:pt x="127" y="57"/>
                  </a:cubicBezTo>
                  <a:cubicBezTo>
                    <a:pt x="127" y="57"/>
                    <a:pt x="127" y="57"/>
                    <a:pt x="127" y="57"/>
                  </a:cubicBezTo>
                  <a:cubicBezTo>
                    <a:pt x="127" y="56"/>
                    <a:pt x="127" y="57"/>
                    <a:pt x="127" y="57"/>
                  </a:cubicBezTo>
                  <a:close/>
                  <a:moveTo>
                    <a:pt x="1" y="55"/>
                  </a:moveTo>
                  <a:cubicBezTo>
                    <a:pt x="1" y="54"/>
                    <a:pt x="1" y="54"/>
                    <a:pt x="2" y="54"/>
                  </a:cubicBezTo>
                  <a:cubicBezTo>
                    <a:pt x="1" y="54"/>
                    <a:pt x="1" y="55"/>
                    <a:pt x="1" y="55"/>
                  </a:cubicBezTo>
                  <a:cubicBezTo>
                    <a:pt x="1" y="55"/>
                    <a:pt x="1" y="55"/>
                    <a:pt x="1" y="55"/>
                  </a:cubicBezTo>
                  <a:close/>
                  <a:moveTo>
                    <a:pt x="129" y="54"/>
                  </a:moveTo>
                  <a:cubicBezTo>
                    <a:pt x="129" y="54"/>
                    <a:pt x="129" y="54"/>
                    <a:pt x="129" y="54"/>
                  </a:cubicBezTo>
                  <a:cubicBezTo>
                    <a:pt x="129" y="54"/>
                    <a:pt x="129" y="54"/>
                    <a:pt x="129" y="54"/>
                  </a:cubicBezTo>
                  <a:close/>
                  <a:moveTo>
                    <a:pt x="128" y="54"/>
                  </a:moveTo>
                  <a:cubicBezTo>
                    <a:pt x="127" y="55"/>
                    <a:pt x="127" y="54"/>
                    <a:pt x="127" y="54"/>
                  </a:cubicBezTo>
                  <a:cubicBezTo>
                    <a:pt x="127" y="55"/>
                    <a:pt x="127" y="55"/>
                    <a:pt x="127" y="55"/>
                  </a:cubicBezTo>
                  <a:cubicBezTo>
                    <a:pt x="127" y="55"/>
                    <a:pt x="127" y="55"/>
                    <a:pt x="127" y="55"/>
                  </a:cubicBezTo>
                  <a:cubicBezTo>
                    <a:pt x="127" y="54"/>
                    <a:pt x="128" y="55"/>
                    <a:pt x="128" y="54"/>
                  </a:cubicBezTo>
                  <a:close/>
                  <a:moveTo>
                    <a:pt x="4" y="55"/>
                  </a:moveTo>
                  <a:cubicBezTo>
                    <a:pt x="4" y="56"/>
                    <a:pt x="4" y="56"/>
                    <a:pt x="4" y="56"/>
                  </a:cubicBezTo>
                  <a:cubicBezTo>
                    <a:pt x="4" y="56"/>
                    <a:pt x="4" y="55"/>
                    <a:pt x="4" y="55"/>
                  </a:cubicBezTo>
                  <a:close/>
                  <a:moveTo>
                    <a:pt x="14" y="61"/>
                  </a:moveTo>
                  <a:cubicBezTo>
                    <a:pt x="15" y="61"/>
                    <a:pt x="15" y="59"/>
                    <a:pt x="16" y="58"/>
                  </a:cubicBezTo>
                  <a:cubicBezTo>
                    <a:pt x="16" y="57"/>
                    <a:pt x="16" y="56"/>
                    <a:pt x="16" y="56"/>
                  </a:cubicBezTo>
                  <a:cubicBezTo>
                    <a:pt x="15" y="56"/>
                    <a:pt x="16" y="56"/>
                    <a:pt x="15" y="56"/>
                  </a:cubicBezTo>
                  <a:cubicBezTo>
                    <a:pt x="15" y="56"/>
                    <a:pt x="15" y="56"/>
                    <a:pt x="15" y="56"/>
                  </a:cubicBezTo>
                  <a:cubicBezTo>
                    <a:pt x="15" y="57"/>
                    <a:pt x="14" y="58"/>
                    <a:pt x="14" y="59"/>
                  </a:cubicBezTo>
                  <a:cubicBezTo>
                    <a:pt x="14" y="59"/>
                    <a:pt x="13" y="60"/>
                    <a:pt x="14" y="61"/>
                  </a:cubicBezTo>
                  <a:close/>
                  <a:moveTo>
                    <a:pt x="62" y="58"/>
                  </a:moveTo>
                  <a:cubicBezTo>
                    <a:pt x="62" y="58"/>
                    <a:pt x="61" y="58"/>
                    <a:pt x="61" y="58"/>
                  </a:cubicBezTo>
                  <a:cubicBezTo>
                    <a:pt x="62" y="58"/>
                    <a:pt x="62" y="58"/>
                    <a:pt x="62" y="58"/>
                  </a:cubicBezTo>
                  <a:cubicBezTo>
                    <a:pt x="62" y="58"/>
                    <a:pt x="62" y="58"/>
                    <a:pt x="62" y="58"/>
                  </a:cubicBezTo>
                  <a:close/>
                  <a:moveTo>
                    <a:pt x="125" y="58"/>
                  </a:moveTo>
                  <a:cubicBezTo>
                    <a:pt x="125" y="58"/>
                    <a:pt x="125" y="58"/>
                    <a:pt x="125" y="58"/>
                  </a:cubicBezTo>
                  <a:cubicBezTo>
                    <a:pt x="124" y="58"/>
                    <a:pt x="125" y="58"/>
                    <a:pt x="125" y="59"/>
                  </a:cubicBezTo>
                  <a:cubicBezTo>
                    <a:pt x="125" y="59"/>
                    <a:pt x="125" y="58"/>
                    <a:pt x="125" y="58"/>
                  </a:cubicBezTo>
                  <a:close/>
                  <a:moveTo>
                    <a:pt x="12" y="58"/>
                  </a:moveTo>
                  <a:cubicBezTo>
                    <a:pt x="12" y="58"/>
                    <a:pt x="12" y="58"/>
                    <a:pt x="12" y="58"/>
                  </a:cubicBezTo>
                  <a:cubicBezTo>
                    <a:pt x="12" y="60"/>
                    <a:pt x="13" y="58"/>
                    <a:pt x="12" y="58"/>
                  </a:cubicBezTo>
                  <a:close/>
                  <a:moveTo>
                    <a:pt x="135" y="60"/>
                  </a:moveTo>
                  <a:cubicBezTo>
                    <a:pt x="135" y="59"/>
                    <a:pt x="135" y="58"/>
                    <a:pt x="134" y="58"/>
                  </a:cubicBezTo>
                  <a:cubicBezTo>
                    <a:pt x="133" y="59"/>
                    <a:pt x="135" y="60"/>
                    <a:pt x="135" y="60"/>
                  </a:cubicBezTo>
                  <a:close/>
                  <a:moveTo>
                    <a:pt x="7" y="60"/>
                  </a:moveTo>
                  <a:cubicBezTo>
                    <a:pt x="7" y="60"/>
                    <a:pt x="7" y="60"/>
                    <a:pt x="7" y="60"/>
                  </a:cubicBezTo>
                  <a:cubicBezTo>
                    <a:pt x="6" y="61"/>
                    <a:pt x="6" y="61"/>
                    <a:pt x="7" y="61"/>
                  </a:cubicBezTo>
                  <a:cubicBezTo>
                    <a:pt x="7" y="61"/>
                    <a:pt x="7" y="61"/>
                    <a:pt x="7" y="60"/>
                  </a:cubicBezTo>
                  <a:close/>
                  <a:moveTo>
                    <a:pt x="14" y="61"/>
                  </a:moveTo>
                  <a:cubicBezTo>
                    <a:pt x="14" y="62"/>
                    <a:pt x="13" y="62"/>
                    <a:pt x="13" y="62"/>
                  </a:cubicBezTo>
                  <a:cubicBezTo>
                    <a:pt x="13" y="62"/>
                    <a:pt x="13" y="63"/>
                    <a:pt x="13" y="62"/>
                  </a:cubicBezTo>
                  <a:cubicBezTo>
                    <a:pt x="13" y="62"/>
                    <a:pt x="14" y="62"/>
                    <a:pt x="14" y="61"/>
                  </a:cubicBezTo>
                  <a:close/>
                  <a:moveTo>
                    <a:pt x="20" y="64"/>
                  </a:moveTo>
                  <a:cubicBezTo>
                    <a:pt x="20" y="63"/>
                    <a:pt x="19" y="62"/>
                    <a:pt x="19" y="62"/>
                  </a:cubicBezTo>
                  <a:cubicBezTo>
                    <a:pt x="19" y="62"/>
                    <a:pt x="19" y="62"/>
                    <a:pt x="19" y="62"/>
                  </a:cubicBezTo>
                  <a:cubicBezTo>
                    <a:pt x="18" y="63"/>
                    <a:pt x="18" y="63"/>
                    <a:pt x="18" y="65"/>
                  </a:cubicBezTo>
                  <a:cubicBezTo>
                    <a:pt x="19" y="65"/>
                    <a:pt x="19" y="64"/>
                    <a:pt x="20" y="64"/>
                  </a:cubicBezTo>
                  <a:close/>
                  <a:moveTo>
                    <a:pt x="3" y="64"/>
                  </a:moveTo>
                  <a:cubicBezTo>
                    <a:pt x="3" y="64"/>
                    <a:pt x="3" y="64"/>
                    <a:pt x="3" y="64"/>
                  </a:cubicBezTo>
                  <a:cubicBezTo>
                    <a:pt x="3" y="64"/>
                    <a:pt x="3" y="63"/>
                    <a:pt x="3" y="63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3" y="63"/>
                    <a:pt x="3" y="64"/>
                    <a:pt x="3" y="64"/>
                  </a:cubicBezTo>
                  <a:close/>
                  <a:moveTo>
                    <a:pt x="13" y="63"/>
                  </a:moveTo>
                  <a:cubicBezTo>
                    <a:pt x="13" y="64"/>
                    <a:pt x="12" y="64"/>
                    <a:pt x="13" y="65"/>
                  </a:cubicBezTo>
                  <a:cubicBezTo>
                    <a:pt x="13" y="65"/>
                    <a:pt x="13" y="63"/>
                    <a:pt x="13" y="63"/>
                  </a:cubicBezTo>
                  <a:close/>
                  <a:moveTo>
                    <a:pt x="1" y="63"/>
                  </a:moveTo>
                  <a:cubicBezTo>
                    <a:pt x="1" y="64"/>
                    <a:pt x="0" y="65"/>
                    <a:pt x="1" y="66"/>
                  </a:cubicBezTo>
                  <a:cubicBezTo>
                    <a:pt x="1" y="65"/>
                    <a:pt x="1" y="65"/>
                    <a:pt x="2" y="65"/>
                  </a:cubicBezTo>
                  <a:cubicBezTo>
                    <a:pt x="2" y="64"/>
                    <a:pt x="2" y="63"/>
                    <a:pt x="1" y="63"/>
                  </a:cubicBezTo>
                  <a:close/>
                  <a:moveTo>
                    <a:pt x="138" y="64"/>
                  </a:moveTo>
                  <a:cubicBezTo>
                    <a:pt x="138" y="64"/>
                    <a:pt x="137" y="64"/>
                    <a:pt x="137" y="65"/>
                  </a:cubicBezTo>
                  <a:cubicBezTo>
                    <a:pt x="138" y="66"/>
                    <a:pt x="138" y="68"/>
                    <a:pt x="139" y="69"/>
                  </a:cubicBezTo>
                  <a:cubicBezTo>
                    <a:pt x="139" y="69"/>
                    <a:pt x="139" y="69"/>
                    <a:pt x="139" y="68"/>
                  </a:cubicBezTo>
                  <a:cubicBezTo>
                    <a:pt x="139" y="68"/>
                    <a:pt x="139" y="69"/>
                    <a:pt x="139" y="69"/>
                  </a:cubicBezTo>
                  <a:cubicBezTo>
                    <a:pt x="139" y="68"/>
                    <a:pt x="139" y="68"/>
                    <a:pt x="139" y="67"/>
                  </a:cubicBezTo>
                  <a:cubicBezTo>
                    <a:pt x="139" y="65"/>
                    <a:pt x="138" y="64"/>
                    <a:pt x="138" y="64"/>
                  </a:cubicBezTo>
                  <a:close/>
                  <a:moveTo>
                    <a:pt x="113" y="65"/>
                  </a:moveTo>
                  <a:cubicBezTo>
                    <a:pt x="113" y="65"/>
                    <a:pt x="113" y="65"/>
                    <a:pt x="113" y="65"/>
                  </a:cubicBezTo>
                  <a:cubicBezTo>
                    <a:pt x="113" y="65"/>
                    <a:pt x="113" y="65"/>
                    <a:pt x="113" y="64"/>
                  </a:cubicBezTo>
                  <a:cubicBezTo>
                    <a:pt x="113" y="65"/>
                    <a:pt x="113" y="65"/>
                    <a:pt x="113" y="65"/>
                  </a:cubicBezTo>
                  <a:close/>
                  <a:moveTo>
                    <a:pt x="12" y="66"/>
                  </a:moveTo>
                  <a:cubicBezTo>
                    <a:pt x="12" y="66"/>
                    <a:pt x="12" y="66"/>
                    <a:pt x="12" y="66"/>
                  </a:cubicBezTo>
                  <a:cubicBezTo>
                    <a:pt x="12" y="66"/>
                    <a:pt x="12" y="66"/>
                    <a:pt x="12" y="66"/>
                  </a:cubicBezTo>
                  <a:cubicBezTo>
                    <a:pt x="12" y="66"/>
                    <a:pt x="12" y="66"/>
                    <a:pt x="12" y="66"/>
                  </a:cubicBezTo>
                  <a:close/>
                  <a:moveTo>
                    <a:pt x="134" y="68"/>
                  </a:moveTo>
                  <a:cubicBezTo>
                    <a:pt x="135" y="68"/>
                    <a:pt x="135" y="69"/>
                    <a:pt x="135" y="69"/>
                  </a:cubicBezTo>
                  <a:cubicBezTo>
                    <a:pt x="135" y="68"/>
                    <a:pt x="134" y="67"/>
                    <a:pt x="134" y="66"/>
                  </a:cubicBezTo>
                  <a:cubicBezTo>
                    <a:pt x="134" y="66"/>
                    <a:pt x="134" y="65"/>
                    <a:pt x="134" y="66"/>
                  </a:cubicBezTo>
                  <a:cubicBezTo>
                    <a:pt x="134" y="66"/>
                    <a:pt x="135" y="68"/>
                    <a:pt x="134" y="68"/>
                  </a:cubicBezTo>
                  <a:close/>
                  <a:moveTo>
                    <a:pt x="18" y="67"/>
                  </a:moveTo>
                  <a:cubicBezTo>
                    <a:pt x="18" y="66"/>
                    <a:pt x="18" y="66"/>
                    <a:pt x="18" y="66"/>
                  </a:cubicBezTo>
                  <a:cubicBezTo>
                    <a:pt x="18" y="66"/>
                    <a:pt x="17" y="67"/>
                    <a:pt x="17" y="68"/>
                  </a:cubicBezTo>
                  <a:cubicBezTo>
                    <a:pt x="17" y="67"/>
                    <a:pt x="18" y="66"/>
                    <a:pt x="18" y="67"/>
                  </a:cubicBezTo>
                  <a:close/>
                  <a:moveTo>
                    <a:pt x="140" y="67"/>
                  </a:moveTo>
                  <a:cubicBezTo>
                    <a:pt x="140" y="66"/>
                    <a:pt x="140" y="66"/>
                    <a:pt x="140" y="66"/>
                  </a:cubicBezTo>
                  <a:cubicBezTo>
                    <a:pt x="140" y="66"/>
                    <a:pt x="140" y="66"/>
                    <a:pt x="140" y="66"/>
                  </a:cubicBezTo>
                  <a:cubicBezTo>
                    <a:pt x="140" y="66"/>
                    <a:pt x="140" y="67"/>
                    <a:pt x="140" y="67"/>
                  </a:cubicBezTo>
                  <a:close/>
                  <a:moveTo>
                    <a:pt x="3" y="67"/>
                  </a:move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2" y="67"/>
                  </a:cubicBezTo>
                  <a:cubicBezTo>
                    <a:pt x="3" y="67"/>
                    <a:pt x="3" y="67"/>
                    <a:pt x="3" y="67"/>
                  </a:cubicBezTo>
                  <a:close/>
                  <a:moveTo>
                    <a:pt x="120" y="67"/>
                  </a:moveTo>
                  <a:cubicBezTo>
                    <a:pt x="121" y="67"/>
                    <a:pt x="121" y="67"/>
                    <a:pt x="121" y="67"/>
                  </a:cubicBezTo>
                  <a:cubicBezTo>
                    <a:pt x="121" y="67"/>
                    <a:pt x="121" y="66"/>
                    <a:pt x="120" y="66"/>
                  </a:cubicBezTo>
                  <a:cubicBezTo>
                    <a:pt x="120" y="67"/>
                    <a:pt x="120" y="67"/>
                    <a:pt x="120" y="67"/>
                  </a:cubicBezTo>
                  <a:close/>
                  <a:moveTo>
                    <a:pt x="18" y="67"/>
                  </a:moveTo>
                  <a:cubicBezTo>
                    <a:pt x="18" y="68"/>
                    <a:pt x="18" y="68"/>
                    <a:pt x="19" y="68"/>
                  </a:cubicBezTo>
                  <a:cubicBezTo>
                    <a:pt x="19" y="68"/>
                    <a:pt x="19" y="67"/>
                    <a:pt x="19" y="66"/>
                  </a:cubicBezTo>
                  <a:cubicBezTo>
                    <a:pt x="19" y="67"/>
                    <a:pt x="19" y="67"/>
                    <a:pt x="18" y="67"/>
                  </a:cubicBezTo>
                  <a:close/>
                  <a:moveTo>
                    <a:pt x="52" y="67"/>
                  </a:moveTo>
                  <a:cubicBezTo>
                    <a:pt x="52" y="67"/>
                    <a:pt x="52" y="67"/>
                    <a:pt x="52" y="67"/>
                  </a:cubicBezTo>
                  <a:cubicBezTo>
                    <a:pt x="52" y="66"/>
                    <a:pt x="51" y="67"/>
                    <a:pt x="52" y="67"/>
                  </a:cubicBezTo>
                  <a:close/>
                  <a:moveTo>
                    <a:pt x="31" y="67"/>
                  </a:moveTo>
                  <a:cubicBezTo>
                    <a:pt x="31" y="67"/>
                    <a:pt x="30" y="67"/>
                    <a:pt x="30" y="68"/>
                  </a:cubicBezTo>
                  <a:cubicBezTo>
                    <a:pt x="31" y="67"/>
                    <a:pt x="31" y="67"/>
                    <a:pt x="31" y="67"/>
                  </a:cubicBezTo>
                  <a:close/>
                  <a:moveTo>
                    <a:pt x="136" y="67"/>
                  </a:moveTo>
                  <a:cubicBezTo>
                    <a:pt x="136" y="67"/>
                    <a:pt x="136" y="68"/>
                    <a:pt x="136" y="68"/>
                  </a:cubicBezTo>
                  <a:cubicBezTo>
                    <a:pt x="136" y="67"/>
                    <a:pt x="136" y="67"/>
                    <a:pt x="136" y="67"/>
                  </a:cubicBezTo>
                  <a:close/>
                  <a:moveTo>
                    <a:pt x="16" y="67"/>
                  </a:moveTo>
                  <a:cubicBezTo>
                    <a:pt x="16" y="68"/>
                    <a:pt x="16" y="68"/>
                    <a:pt x="16" y="68"/>
                  </a:cubicBezTo>
                  <a:cubicBezTo>
                    <a:pt x="16" y="68"/>
                    <a:pt x="17" y="67"/>
                    <a:pt x="16" y="67"/>
                  </a:cubicBezTo>
                  <a:close/>
                  <a:moveTo>
                    <a:pt x="67" y="68"/>
                  </a:moveTo>
                  <a:cubicBezTo>
                    <a:pt x="68" y="68"/>
                    <a:pt x="68" y="69"/>
                    <a:pt x="68" y="68"/>
                  </a:cubicBezTo>
                  <a:cubicBezTo>
                    <a:pt x="68" y="68"/>
                    <a:pt x="68" y="67"/>
                    <a:pt x="68" y="67"/>
                  </a:cubicBezTo>
                  <a:cubicBezTo>
                    <a:pt x="67" y="67"/>
                    <a:pt x="65" y="67"/>
                    <a:pt x="65" y="68"/>
                  </a:cubicBezTo>
                  <a:cubicBezTo>
                    <a:pt x="66" y="69"/>
                    <a:pt x="66" y="68"/>
                    <a:pt x="67" y="68"/>
                  </a:cubicBezTo>
                  <a:close/>
                  <a:moveTo>
                    <a:pt x="1" y="71"/>
                  </a:moveTo>
                  <a:cubicBezTo>
                    <a:pt x="1" y="70"/>
                    <a:pt x="1" y="70"/>
                    <a:pt x="1" y="70"/>
                  </a:cubicBezTo>
                  <a:cubicBezTo>
                    <a:pt x="1" y="70"/>
                    <a:pt x="2" y="69"/>
                    <a:pt x="2" y="69"/>
                  </a:cubicBezTo>
                  <a:cubicBezTo>
                    <a:pt x="1" y="69"/>
                    <a:pt x="1" y="68"/>
                    <a:pt x="1" y="67"/>
                  </a:cubicBezTo>
                  <a:cubicBezTo>
                    <a:pt x="1" y="68"/>
                    <a:pt x="1" y="69"/>
                    <a:pt x="1" y="70"/>
                  </a:cubicBezTo>
                  <a:cubicBezTo>
                    <a:pt x="1" y="70"/>
                    <a:pt x="1" y="70"/>
                    <a:pt x="1" y="70"/>
                  </a:cubicBezTo>
                  <a:cubicBezTo>
                    <a:pt x="1" y="70"/>
                    <a:pt x="0" y="70"/>
                    <a:pt x="0" y="70"/>
                  </a:cubicBezTo>
                  <a:cubicBezTo>
                    <a:pt x="0" y="70"/>
                    <a:pt x="0" y="71"/>
                    <a:pt x="1" y="71"/>
                  </a:cubicBezTo>
                  <a:cubicBezTo>
                    <a:pt x="1" y="72"/>
                    <a:pt x="0" y="72"/>
                    <a:pt x="0" y="73"/>
                  </a:cubicBezTo>
                  <a:cubicBezTo>
                    <a:pt x="1" y="74"/>
                    <a:pt x="0" y="76"/>
                    <a:pt x="0" y="78"/>
                  </a:cubicBezTo>
                  <a:cubicBezTo>
                    <a:pt x="0" y="78"/>
                    <a:pt x="0" y="78"/>
                    <a:pt x="1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80"/>
                    <a:pt x="0" y="80"/>
                    <a:pt x="0" y="81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1" y="84"/>
                    <a:pt x="0" y="85"/>
                    <a:pt x="1" y="85"/>
                  </a:cubicBezTo>
                  <a:cubicBezTo>
                    <a:pt x="2" y="84"/>
                    <a:pt x="1" y="83"/>
                    <a:pt x="1" y="82"/>
                  </a:cubicBezTo>
                  <a:cubicBezTo>
                    <a:pt x="1" y="82"/>
                    <a:pt x="1" y="81"/>
                    <a:pt x="1" y="80"/>
                  </a:cubicBezTo>
                  <a:cubicBezTo>
                    <a:pt x="2" y="80"/>
                    <a:pt x="1" y="78"/>
                    <a:pt x="1" y="77"/>
                  </a:cubicBezTo>
                  <a:cubicBezTo>
                    <a:pt x="1" y="75"/>
                    <a:pt x="2" y="73"/>
                    <a:pt x="2" y="71"/>
                  </a:cubicBezTo>
                  <a:cubicBezTo>
                    <a:pt x="2" y="71"/>
                    <a:pt x="2" y="71"/>
                    <a:pt x="1" y="71"/>
                  </a:cubicBezTo>
                  <a:close/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9"/>
                    <a:pt x="59" y="68"/>
                    <a:pt x="59" y="68"/>
                  </a:cubicBezTo>
                  <a:close/>
                  <a:moveTo>
                    <a:pt x="12" y="68"/>
                  </a:moveTo>
                  <a:cubicBezTo>
                    <a:pt x="12" y="68"/>
                    <a:pt x="11" y="69"/>
                    <a:pt x="12" y="69"/>
                  </a:cubicBezTo>
                  <a:cubicBezTo>
                    <a:pt x="12" y="69"/>
                    <a:pt x="12" y="69"/>
                    <a:pt x="12" y="69"/>
                  </a:cubicBezTo>
                  <a:cubicBezTo>
                    <a:pt x="12" y="69"/>
                    <a:pt x="12" y="68"/>
                    <a:pt x="12" y="68"/>
                  </a:cubicBezTo>
                  <a:close/>
                  <a:moveTo>
                    <a:pt x="137" y="69"/>
                  </a:moveTo>
                  <a:cubicBezTo>
                    <a:pt x="137" y="69"/>
                    <a:pt x="137" y="69"/>
                    <a:pt x="137" y="69"/>
                  </a:cubicBezTo>
                  <a:cubicBezTo>
                    <a:pt x="137" y="69"/>
                    <a:pt x="137" y="69"/>
                    <a:pt x="137" y="69"/>
                  </a:cubicBezTo>
                  <a:close/>
                  <a:moveTo>
                    <a:pt x="18" y="69"/>
                  </a:moveTo>
                  <a:cubicBezTo>
                    <a:pt x="18" y="69"/>
                    <a:pt x="18" y="69"/>
                    <a:pt x="18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69"/>
                    <a:pt x="18" y="69"/>
                    <a:pt x="18" y="69"/>
                  </a:cubicBezTo>
                  <a:close/>
                  <a:moveTo>
                    <a:pt x="0" y="70"/>
                  </a:moveTo>
                  <a:cubicBezTo>
                    <a:pt x="0" y="70"/>
                    <a:pt x="0" y="70"/>
                    <a:pt x="1" y="70"/>
                  </a:cubicBezTo>
                  <a:cubicBezTo>
                    <a:pt x="0" y="70"/>
                    <a:pt x="0" y="69"/>
                    <a:pt x="1" y="69"/>
                  </a:cubicBezTo>
                  <a:cubicBezTo>
                    <a:pt x="0" y="69"/>
                    <a:pt x="0" y="69"/>
                    <a:pt x="0" y="70"/>
                  </a:cubicBezTo>
                  <a:close/>
                  <a:moveTo>
                    <a:pt x="70" y="70"/>
                  </a:moveTo>
                  <a:cubicBezTo>
                    <a:pt x="70" y="70"/>
                    <a:pt x="70" y="70"/>
                    <a:pt x="70" y="69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70" y="70"/>
                    <a:pt x="70" y="70"/>
                    <a:pt x="70" y="70"/>
                  </a:cubicBezTo>
                  <a:close/>
                  <a:moveTo>
                    <a:pt x="65" y="70"/>
                  </a:moveTo>
                  <a:cubicBezTo>
                    <a:pt x="65" y="70"/>
                    <a:pt x="65" y="70"/>
                    <a:pt x="65" y="70"/>
                  </a:cubicBezTo>
                  <a:cubicBezTo>
                    <a:pt x="65" y="70"/>
                    <a:pt x="65" y="70"/>
                    <a:pt x="65" y="71"/>
                  </a:cubicBezTo>
                  <a:cubicBezTo>
                    <a:pt x="66" y="71"/>
                    <a:pt x="68" y="70"/>
                    <a:pt x="70" y="70"/>
                  </a:cubicBezTo>
                  <a:cubicBezTo>
                    <a:pt x="69" y="69"/>
                    <a:pt x="66" y="70"/>
                    <a:pt x="65" y="70"/>
                  </a:cubicBezTo>
                  <a:close/>
                  <a:moveTo>
                    <a:pt x="19" y="70"/>
                  </a:moveTo>
                  <a:cubicBezTo>
                    <a:pt x="19" y="71"/>
                    <a:pt x="19" y="71"/>
                    <a:pt x="19" y="71"/>
                  </a:cubicBezTo>
                  <a:cubicBezTo>
                    <a:pt x="19" y="71"/>
                    <a:pt x="19" y="71"/>
                    <a:pt x="19" y="71"/>
                  </a:cubicBezTo>
                  <a:cubicBezTo>
                    <a:pt x="20" y="71"/>
                    <a:pt x="20" y="70"/>
                    <a:pt x="19" y="70"/>
                  </a:cubicBezTo>
                  <a:close/>
                  <a:moveTo>
                    <a:pt x="139" y="71"/>
                  </a:moveTo>
                  <a:cubicBezTo>
                    <a:pt x="139" y="71"/>
                    <a:pt x="140" y="71"/>
                    <a:pt x="140" y="71"/>
                  </a:cubicBezTo>
                  <a:cubicBezTo>
                    <a:pt x="140" y="71"/>
                    <a:pt x="140" y="71"/>
                    <a:pt x="140" y="70"/>
                  </a:cubicBezTo>
                  <a:cubicBezTo>
                    <a:pt x="140" y="70"/>
                    <a:pt x="140" y="70"/>
                    <a:pt x="140" y="70"/>
                  </a:cubicBezTo>
                  <a:cubicBezTo>
                    <a:pt x="140" y="71"/>
                    <a:pt x="139" y="70"/>
                    <a:pt x="139" y="71"/>
                  </a:cubicBezTo>
                  <a:close/>
                  <a:moveTo>
                    <a:pt x="70" y="71"/>
                  </a:moveTo>
                  <a:cubicBezTo>
                    <a:pt x="71" y="71"/>
                    <a:pt x="72" y="71"/>
                    <a:pt x="72" y="71"/>
                  </a:cubicBezTo>
                  <a:cubicBezTo>
                    <a:pt x="71" y="71"/>
                    <a:pt x="70" y="71"/>
                    <a:pt x="70" y="71"/>
                  </a:cubicBezTo>
                  <a:close/>
                  <a:moveTo>
                    <a:pt x="100" y="72"/>
                  </a:moveTo>
                  <a:cubicBezTo>
                    <a:pt x="100" y="72"/>
                    <a:pt x="100" y="71"/>
                    <a:pt x="100" y="71"/>
                  </a:cubicBezTo>
                  <a:cubicBezTo>
                    <a:pt x="100" y="72"/>
                    <a:pt x="100" y="72"/>
                    <a:pt x="100" y="72"/>
                  </a:cubicBezTo>
                  <a:close/>
                  <a:moveTo>
                    <a:pt x="139" y="72"/>
                  </a:moveTo>
                  <a:cubicBezTo>
                    <a:pt x="138" y="72"/>
                    <a:pt x="139" y="71"/>
                    <a:pt x="138" y="71"/>
                  </a:cubicBezTo>
                  <a:cubicBezTo>
                    <a:pt x="138" y="72"/>
                    <a:pt x="138" y="72"/>
                    <a:pt x="139" y="72"/>
                  </a:cubicBezTo>
                  <a:close/>
                  <a:moveTo>
                    <a:pt x="20" y="76"/>
                  </a:moveTo>
                  <a:cubicBezTo>
                    <a:pt x="20" y="75"/>
                    <a:pt x="20" y="73"/>
                    <a:pt x="20" y="72"/>
                  </a:cubicBezTo>
                  <a:cubicBezTo>
                    <a:pt x="19" y="73"/>
                    <a:pt x="18" y="77"/>
                    <a:pt x="20" y="76"/>
                  </a:cubicBezTo>
                  <a:close/>
                  <a:moveTo>
                    <a:pt x="77" y="73"/>
                  </a:moveTo>
                  <a:cubicBezTo>
                    <a:pt x="77" y="73"/>
                    <a:pt x="76" y="73"/>
                    <a:pt x="76" y="72"/>
                  </a:cubicBezTo>
                  <a:cubicBezTo>
                    <a:pt x="76" y="72"/>
                    <a:pt x="76" y="72"/>
                    <a:pt x="76" y="72"/>
                  </a:cubicBezTo>
                  <a:cubicBezTo>
                    <a:pt x="76" y="72"/>
                    <a:pt x="76" y="73"/>
                    <a:pt x="77" y="73"/>
                  </a:cubicBezTo>
                  <a:close/>
                  <a:moveTo>
                    <a:pt x="69" y="73"/>
                  </a:moveTo>
                  <a:cubicBezTo>
                    <a:pt x="70" y="72"/>
                    <a:pt x="70" y="73"/>
                    <a:pt x="70" y="73"/>
                  </a:cubicBezTo>
                  <a:cubicBezTo>
                    <a:pt x="70" y="72"/>
                    <a:pt x="70" y="72"/>
                    <a:pt x="70" y="72"/>
                  </a:cubicBezTo>
                  <a:cubicBezTo>
                    <a:pt x="70" y="72"/>
                    <a:pt x="69" y="72"/>
                    <a:pt x="69" y="73"/>
                  </a:cubicBezTo>
                  <a:close/>
                  <a:moveTo>
                    <a:pt x="6" y="75"/>
                  </a:moveTo>
                  <a:cubicBezTo>
                    <a:pt x="6" y="74"/>
                    <a:pt x="7" y="74"/>
                    <a:pt x="7" y="73"/>
                  </a:cubicBezTo>
                  <a:cubicBezTo>
                    <a:pt x="7" y="73"/>
                    <a:pt x="6" y="73"/>
                    <a:pt x="6" y="73"/>
                  </a:cubicBezTo>
                  <a:cubicBezTo>
                    <a:pt x="6" y="73"/>
                    <a:pt x="6" y="73"/>
                    <a:pt x="6" y="74"/>
                  </a:cubicBezTo>
                  <a:cubicBezTo>
                    <a:pt x="7" y="73"/>
                    <a:pt x="6" y="74"/>
                    <a:pt x="6" y="75"/>
                  </a:cubicBezTo>
                  <a:close/>
                  <a:moveTo>
                    <a:pt x="143" y="75"/>
                  </a:moveTo>
                  <a:cubicBezTo>
                    <a:pt x="144" y="74"/>
                    <a:pt x="143" y="73"/>
                    <a:pt x="143" y="73"/>
                  </a:cubicBezTo>
                  <a:cubicBezTo>
                    <a:pt x="143" y="74"/>
                    <a:pt x="143" y="74"/>
                    <a:pt x="143" y="75"/>
                  </a:cubicBezTo>
                  <a:cubicBezTo>
                    <a:pt x="143" y="74"/>
                    <a:pt x="143" y="75"/>
                    <a:pt x="143" y="75"/>
                  </a:cubicBezTo>
                  <a:close/>
                  <a:moveTo>
                    <a:pt x="74" y="75"/>
                  </a:moveTo>
                  <a:cubicBezTo>
                    <a:pt x="74" y="75"/>
                    <a:pt x="74" y="74"/>
                    <a:pt x="74" y="74"/>
                  </a:cubicBezTo>
                  <a:cubicBezTo>
                    <a:pt x="75" y="74"/>
                    <a:pt x="76" y="75"/>
                    <a:pt x="77" y="75"/>
                  </a:cubicBezTo>
                  <a:cubicBezTo>
                    <a:pt x="76" y="74"/>
                    <a:pt x="75" y="74"/>
                    <a:pt x="74" y="73"/>
                  </a:cubicBezTo>
                  <a:cubicBezTo>
                    <a:pt x="74" y="74"/>
                    <a:pt x="73" y="73"/>
                    <a:pt x="73" y="74"/>
                  </a:cubicBezTo>
                  <a:cubicBezTo>
                    <a:pt x="73" y="74"/>
                    <a:pt x="73" y="75"/>
                    <a:pt x="74" y="75"/>
                  </a:cubicBezTo>
                  <a:close/>
                  <a:moveTo>
                    <a:pt x="128" y="74"/>
                  </a:moveTo>
                  <a:cubicBezTo>
                    <a:pt x="128" y="74"/>
                    <a:pt x="128" y="75"/>
                    <a:pt x="129" y="74"/>
                  </a:cubicBezTo>
                  <a:cubicBezTo>
                    <a:pt x="129" y="74"/>
                    <a:pt x="129" y="74"/>
                    <a:pt x="129" y="73"/>
                  </a:cubicBezTo>
                  <a:cubicBezTo>
                    <a:pt x="128" y="73"/>
                    <a:pt x="129" y="74"/>
                    <a:pt x="128" y="74"/>
                  </a:cubicBezTo>
                  <a:close/>
                  <a:moveTo>
                    <a:pt x="139" y="74"/>
                  </a:moveTo>
                  <a:cubicBezTo>
                    <a:pt x="139" y="74"/>
                    <a:pt x="139" y="74"/>
                    <a:pt x="139" y="74"/>
                  </a:cubicBezTo>
                  <a:cubicBezTo>
                    <a:pt x="139" y="74"/>
                    <a:pt x="139" y="74"/>
                    <a:pt x="139" y="74"/>
                  </a:cubicBezTo>
                  <a:cubicBezTo>
                    <a:pt x="139" y="74"/>
                    <a:pt x="139" y="74"/>
                    <a:pt x="139" y="74"/>
                  </a:cubicBezTo>
                  <a:close/>
                  <a:moveTo>
                    <a:pt x="137" y="74"/>
                  </a:moveTo>
                  <a:cubicBezTo>
                    <a:pt x="137" y="75"/>
                    <a:pt x="137" y="75"/>
                    <a:pt x="137" y="75"/>
                  </a:cubicBezTo>
                  <a:cubicBezTo>
                    <a:pt x="137" y="74"/>
                    <a:pt x="137" y="74"/>
                    <a:pt x="137" y="74"/>
                  </a:cubicBezTo>
                  <a:cubicBezTo>
                    <a:pt x="137" y="75"/>
                    <a:pt x="137" y="74"/>
                    <a:pt x="137" y="74"/>
                  </a:cubicBezTo>
                  <a:close/>
                  <a:moveTo>
                    <a:pt x="138" y="75"/>
                  </a:moveTo>
                  <a:cubicBezTo>
                    <a:pt x="138" y="74"/>
                    <a:pt x="138" y="74"/>
                    <a:pt x="138" y="74"/>
                  </a:cubicBezTo>
                  <a:cubicBezTo>
                    <a:pt x="138" y="74"/>
                    <a:pt x="138" y="75"/>
                    <a:pt x="138" y="75"/>
                  </a:cubicBezTo>
                  <a:close/>
                  <a:moveTo>
                    <a:pt x="15" y="75"/>
                  </a:moveTo>
                  <a:cubicBezTo>
                    <a:pt x="14" y="75"/>
                    <a:pt x="14" y="76"/>
                    <a:pt x="15" y="76"/>
                  </a:cubicBezTo>
                  <a:cubicBezTo>
                    <a:pt x="15" y="76"/>
                    <a:pt x="16" y="75"/>
                    <a:pt x="15" y="74"/>
                  </a:cubicBezTo>
                  <a:cubicBezTo>
                    <a:pt x="15" y="75"/>
                    <a:pt x="15" y="75"/>
                    <a:pt x="15" y="75"/>
                  </a:cubicBezTo>
                  <a:close/>
                  <a:moveTo>
                    <a:pt x="6" y="79"/>
                  </a:moveTo>
                  <a:cubicBezTo>
                    <a:pt x="7" y="78"/>
                    <a:pt x="6" y="78"/>
                    <a:pt x="7" y="77"/>
                  </a:cubicBezTo>
                  <a:cubicBezTo>
                    <a:pt x="6" y="77"/>
                    <a:pt x="6" y="76"/>
                    <a:pt x="6" y="75"/>
                  </a:cubicBezTo>
                  <a:cubicBezTo>
                    <a:pt x="6" y="75"/>
                    <a:pt x="6" y="75"/>
                    <a:pt x="6" y="75"/>
                  </a:cubicBezTo>
                  <a:cubicBezTo>
                    <a:pt x="6" y="75"/>
                    <a:pt x="6" y="75"/>
                    <a:pt x="6" y="75"/>
                  </a:cubicBezTo>
                  <a:cubicBezTo>
                    <a:pt x="5" y="75"/>
                    <a:pt x="6" y="75"/>
                    <a:pt x="5" y="75"/>
                  </a:cubicBezTo>
                  <a:cubicBezTo>
                    <a:pt x="5" y="76"/>
                    <a:pt x="4" y="77"/>
                    <a:pt x="4" y="78"/>
                  </a:cubicBezTo>
                  <a:cubicBezTo>
                    <a:pt x="5" y="79"/>
                    <a:pt x="5" y="79"/>
                    <a:pt x="6" y="79"/>
                  </a:cubicBezTo>
                  <a:cubicBezTo>
                    <a:pt x="6" y="79"/>
                    <a:pt x="6" y="79"/>
                    <a:pt x="6" y="79"/>
                  </a:cubicBezTo>
                  <a:close/>
                  <a:moveTo>
                    <a:pt x="72" y="77"/>
                  </a:moveTo>
                  <a:cubicBezTo>
                    <a:pt x="72" y="77"/>
                    <a:pt x="72" y="77"/>
                    <a:pt x="72" y="77"/>
                  </a:cubicBezTo>
                  <a:cubicBezTo>
                    <a:pt x="73" y="76"/>
                    <a:pt x="72" y="76"/>
                    <a:pt x="72" y="75"/>
                  </a:cubicBezTo>
                  <a:cubicBezTo>
                    <a:pt x="71" y="75"/>
                    <a:pt x="69" y="74"/>
                    <a:pt x="69" y="75"/>
                  </a:cubicBezTo>
                  <a:cubicBezTo>
                    <a:pt x="70" y="75"/>
                    <a:pt x="71" y="75"/>
                    <a:pt x="72" y="77"/>
                  </a:cubicBezTo>
                  <a:close/>
                  <a:moveTo>
                    <a:pt x="16" y="75"/>
                  </a:moveTo>
                  <a:cubicBezTo>
                    <a:pt x="16" y="75"/>
                    <a:pt x="16" y="75"/>
                    <a:pt x="16" y="76"/>
                  </a:cubicBezTo>
                  <a:cubicBezTo>
                    <a:pt x="16" y="76"/>
                    <a:pt x="16" y="75"/>
                    <a:pt x="16" y="75"/>
                  </a:cubicBezTo>
                  <a:close/>
                  <a:moveTo>
                    <a:pt x="40" y="77"/>
                  </a:moveTo>
                  <a:cubicBezTo>
                    <a:pt x="40" y="76"/>
                    <a:pt x="39" y="76"/>
                    <a:pt x="39" y="76"/>
                  </a:cubicBezTo>
                  <a:cubicBezTo>
                    <a:pt x="39" y="77"/>
                    <a:pt x="38" y="77"/>
                    <a:pt x="38" y="77"/>
                  </a:cubicBezTo>
                  <a:cubicBezTo>
                    <a:pt x="39" y="77"/>
                    <a:pt x="39" y="77"/>
                    <a:pt x="39" y="77"/>
                  </a:cubicBezTo>
                  <a:cubicBezTo>
                    <a:pt x="39" y="77"/>
                    <a:pt x="40" y="77"/>
                    <a:pt x="40" y="77"/>
                  </a:cubicBezTo>
                  <a:close/>
                  <a:moveTo>
                    <a:pt x="61" y="77"/>
                  </a:moveTo>
                  <a:cubicBezTo>
                    <a:pt x="61" y="77"/>
                    <a:pt x="61" y="77"/>
                    <a:pt x="61" y="78"/>
                  </a:cubicBezTo>
                  <a:cubicBezTo>
                    <a:pt x="62" y="78"/>
                    <a:pt x="62" y="78"/>
                    <a:pt x="62" y="77"/>
                  </a:cubicBezTo>
                  <a:cubicBezTo>
                    <a:pt x="62" y="77"/>
                    <a:pt x="61" y="77"/>
                    <a:pt x="61" y="77"/>
                  </a:cubicBezTo>
                  <a:close/>
                  <a:moveTo>
                    <a:pt x="78" y="77"/>
                  </a:moveTo>
                  <a:cubicBezTo>
                    <a:pt x="78" y="77"/>
                    <a:pt x="77" y="77"/>
                    <a:pt x="77" y="77"/>
                  </a:cubicBezTo>
                  <a:cubicBezTo>
                    <a:pt x="78" y="77"/>
                    <a:pt x="78" y="77"/>
                    <a:pt x="78" y="77"/>
                  </a:cubicBezTo>
                  <a:close/>
                  <a:moveTo>
                    <a:pt x="67" y="78"/>
                  </a:moveTo>
                  <a:cubicBezTo>
                    <a:pt x="68" y="79"/>
                    <a:pt x="68" y="78"/>
                    <a:pt x="69" y="78"/>
                  </a:cubicBezTo>
                  <a:cubicBezTo>
                    <a:pt x="68" y="78"/>
                    <a:pt x="67" y="78"/>
                    <a:pt x="67" y="78"/>
                  </a:cubicBezTo>
                  <a:close/>
                  <a:moveTo>
                    <a:pt x="13" y="83"/>
                  </a:moveTo>
                  <a:cubicBezTo>
                    <a:pt x="14" y="83"/>
                    <a:pt x="13" y="83"/>
                    <a:pt x="14" y="83"/>
                  </a:cubicBezTo>
                  <a:cubicBezTo>
                    <a:pt x="14" y="83"/>
                    <a:pt x="14" y="84"/>
                    <a:pt x="14" y="84"/>
                  </a:cubicBezTo>
                  <a:cubicBezTo>
                    <a:pt x="15" y="82"/>
                    <a:pt x="15" y="80"/>
                    <a:pt x="14" y="79"/>
                  </a:cubicBezTo>
                  <a:cubicBezTo>
                    <a:pt x="13" y="80"/>
                    <a:pt x="13" y="82"/>
                    <a:pt x="13" y="83"/>
                  </a:cubicBezTo>
                  <a:close/>
                  <a:moveTo>
                    <a:pt x="48" y="79"/>
                  </a:moveTo>
                  <a:cubicBezTo>
                    <a:pt x="48" y="79"/>
                    <a:pt x="48" y="79"/>
                    <a:pt x="49" y="79"/>
                  </a:cubicBezTo>
                  <a:cubicBezTo>
                    <a:pt x="49" y="79"/>
                    <a:pt x="49" y="79"/>
                    <a:pt x="48" y="79"/>
                  </a:cubicBezTo>
                  <a:close/>
                  <a:moveTo>
                    <a:pt x="72" y="82"/>
                  </a:moveTo>
                  <a:cubicBezTo>
                    <a:pt x="72" y="82"/>
                    <a:pt x="73" y="82"/>
                    <a:pt x="73" y="82"/>
                  </a:cubicBezTo>
                  <a:cubicBezTo>
                    <a:pt x="73" y="81"/>
                    <a:pt x="72" y="81"/>
                    <a:pt x="72" y="80"/>
                  </a:cubicBezTo>
                  <a:cubicBezTo>
                    <a:pt x="71" y="80"/>
                    <a:pt x="71" y="79"/>
                    <a:pt x="70" y="79"/>
                  </a:cubicBezTo>
                  <a:cubicBezTo>
                    <a:pt x="70" y="79"/>
                    <a:pt x="68" y="79"/>
                    <a:pt x="68" y="80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1"/>
                    <a:pt x="71" y="80"/>
                  </a:cubicBezTo>
                  <a:cubicBezTo>
                    <a:pt x="72" y="81"/>
                    <a:pt x="72" y="81"/>
                    <a:pt x="72" y="82"/>
                  </a:cubicBezTo>
                  <a:close/>
                  <a:moveTo>
                    <a:pt x="144" y="83"/>
                  </a:moveTo>
                  <a:cubicBezTo>
                    <a:pt x="144" y="82"/>
                    <a:pt x="144" y="81"/>
                    <a:pt x="145" y="79"/>
                  </a:cubicBezTo>
                  <a:cubicBezTo>
                    <a:pt x="145" y="79"/>
                    <a:pt x="144" y="79"/>
                    <a:pt x="144" y="79"/>
                  </a:cubicBezTo>
                  <a:cubicBezTo>
                    <a:pt x="143" y="79"/>
                    <a:pt x="144" y="80"/>
                    <a:pt x="144" y="80"/>
                  </a:cubicBezTo>
                  <a:cubicBezTo>
                    <a:pt x="144" y="81"/>
                    <a:pt x="144" y="83"/>
                    <a:pt x="144" y="83"/>
                  </a:cubicBezTo>
                  <a:close/>
                  <a:moveTo>
                    <a:pt x="84" y="80"/>
                  </a:moveTo>
                  <a:cubicBezTo>
                    <a:pt x="84" y="80"/>
                    <a:pt x="83" y="80"/>
                    <a:pt x="83" y="80"/>
                  </a:cubicBezTo>
                  <a:cubicBezTo>
                    <a:pt x="83" y="80"/>
                    <a:pt x="83" y="80"/>
                    <a:pt x="84" y="81"/>
                  </a:cubicBezTo>
                  <a:cubicBezTo>
                    <a:pt x="84" y="80"/>
                    <a:pt x="84" y="80"/>
                    <a:pt x="84" y="80"/>
                  </a:cubicBezTo>
                  <a:close/>
                  <a:moveTo>
                    <a:pt x="47" y="82"/>
                  </a:moveTo>
                  <a:cubicBezTo>
                    <a:pt x="47" y="82"/>
                    <a:pt x="47" y="82"/>
                    <a:pt x="47" y="82"/>
                  </a:cubicBezTo>
                  <a:cubicBezTo>
                    <a:pt x="47" y="82"/>
                    <a:pt x="47" y="82"/>
                    <a:pt x="47" y="82"/>
                  </a:cubicBezTo>
                  <a:cubicBezTo>
                    <a:pt x="47" y="82"/>
                    <a:pt x="47" y="82"/>
                    <a:pt x="47" y="82"/>
                  </a:cubicBezTo>
                  <a:close/>
                  <a:moveTo>
                    <a:pt x="142" y="83"/>
                  </a:moveTo>
                  <a:cubicBezTo>
                    <a:pt x="141" y="83"/>
                    <a:pt x="141" y="83"/>
                    <a:pt x="141" y="83"/>
                  </a:cubicBezTo>
                  <a:cubicBezTo>
                    <a:pt x="141" y="83"/>
                    <a:pt x="141" y="82"/>
                    <a:pt x="141" y="82"/>
                  </a:cubicBezTo>
                  <a:cubicBezTo>
                    <a:pt x="141" y="83"/>
                    <a:pt x="141" y="83"/>
                    <a:pt x="141" y="83"/>
                  </a:cubicBezTo>
                  <a:cubicBezTo>
                    <a:pt x="141" y="83"/>
                    <a:pt x="141" y="83"/>
                    <a:pt x="142" y="83"/>
                  </a:cubicBezTo>
                  <a:close/>
                  <a:moveTo>
                    <a:pt x="147" y="83"/>
                  </a:moveTo>
                  <a:cubicBezTo>
                    <a:pt x="146" y="83"/>
                    <a:pt x="146" y="84"/>
                    <a:pt x="146" y="84"/>
                  </a:cubicBezTo>
                  <a:cubicBezTo>
                    <a:pt x="147" y="84"/>
                    <a:pt x="147" y="84"/>
                    <a:pt x="147" y="83"/>
                  </a:cubicBezTo>
                  <a:cubicBezTo>
                    <a:pt x="147" y="83"/>
                    <a:pt x="147" y="83"/>
                    <a:pt x="147" y="83"/>
                  </a:cubicBezTo>
                  <a:close/>
                  <a:moveTo>
                    <a:pt x="9" y="85"/>
                  </a:moveTo>
                  <a:cubicBezTo>
                    <a:pt x="9" y="84"/>
                    <a:pt x="10" y="84"/>
                    <a:pt x="9" y="84"/>
                  </a:cubicBezTo>
                  <a:cubicBezTo>
                    <a:pt x="9" y="84"/>
                    <a:pt x="9" y="84"/>
                    <a:pt x="9" y="85"/>
                  </a:cubicBezTo>
                  <a:cubicBezTo>
                    <a:pt x="9" y="85"/>
                    <a:pt x="9" y="85"/>
                    <a:pt x="9" y="85"/>
                  </a:cubicBezTo>
                  <a:close/>
                  <a:moveTo>
                    <a:pt x="137" y="86"/>
                  </a:moveTo>
                  <a:cubicBezTo>
                    <a:pt x="138" y="86"/>
                    <a:pt x="138" y="86"/>
                    <a:pt x="138" y="86"/>
                  </a:cubicBezTo>
                  <a:cubicBezTo>
                    <a:pt x="138" y="85"/>
                    <a:pt x="138" y="86"/>
                    <a:pt x="138" y="86"/>
                  </a:cubicBezTo>
                  <a:cubicBezTo>
                    <a:pt x="137" y="85"/>
                    <a:pt x="137" y="84"/>
                    <a:pt x="137" y="84"/>
                  </a:cubicBezTo>
                  <a:cubicBezTo>
                    <a:pt x="137" y="85"/>
                    <a:pt x="137" y="85"/>
                    <a:pt x="137" y="86"/>
                  </a:cubicBezTo>
                  <a:close/>
                  <a:moveTo>
                    <a:pt x="141" y="84"/>
                  </a:moveTo>
                  <a:cubicBezTo>
                    <a:pt x="141" y="84"/>
                    <a:pt x="141" y="84"/>
                    <a:pt x="141" y="84"/>
                  </a:cubicBezTo>
                  <a:cubicBezTo>
                    <a:pt x="141" y="85"/>
                    <a:pt x="141" y="85"/>
                    <a:pt x="141" y="86"/>
                  </a:cubicBezTo>
                  <a:cubicBezTo>
                    <a:pt x="141" y="85"/>
                    <a:pt x="141" y="85"/>
                    <a:pt x="141" y="84"/>
                  </a:cubicBezTo>
                  <a:close/>
                  <a:moveTo>
                    <a:pt x="143" y="86"/>
                  </a:moveTo>
                  <a:cubicBezTo>
                    <a:pt x="143" y="85"/>
                    <a:pt x="143" y="85"/>
                    <a:pt x="143" y="84"/>
                  </a:cubicBezTo>
                  <a:cubicBezTo>
                    <a:pt x="142" y="84"/>
                    <a:pt x="142" y="84"/>
                    <a:pt x="142" y="84"/>
                  </a:cubicBezTo>
                  <a:cubicBezTo>
                    <a:pt x="142" y="85"/>
                    <a:pt x="142" y="85"/>
                    <a:pt x="143" y="86"/>
                  </a:cubicBezTo>
                  <a:close/>
                  <a:moveTo>
                    <a:pt x="146" y="86"/>
                  </a:moveTo>
                  <a:cubicBezTo>
                    <a:pt x="146" y="85"/>
                    <a:pt x="146" y="85"/>
                    <a:pt x="146" y="85"/>
                  </a:cubicBezTo>
                  <a:cubicBezTo>
                    <a:pt x="145" y="85"/>
                    <a:pt x="146" y="85"/>
                    <a:pt x="146" y="86"/>
                  </a:cubicBezTo>
                  <a:close/>
                  <a:moveTo>
                    <a:pt x="9" y="86"/>
                  </a:moveTo>
                  <a:cubicBezTo>
                    <a:pt x="9" y="86"/>
                    <a:pt x="9" y="86"/>
                    <a:pt x="9" y="86"/>
                  </a:cubicBezTo>
                  <a:cubicBezTo>
                    <a:pt x="9" y="87"/>
                    <a:pt x="9" y="89"/>
                    <a:pt x="9" y="90"/>
                  </a:cubicBezTo>
                  <a:cubicBezTo>
                    <a:pt x="9" y="90"/>
                    <a:pt x="9" y="91"/>
                    <a:pt x="10" y="92"/>
                  </a:cubicBezTo>
                  <a:cubicBezTo>
                    <a:pt x="10" y="91"/>
                    <a:pt x="10" y="91"/>
                    <a:pt x="10" y="91"/>
                  </a:cubicBezTo>
                  <a:cubicBezTo>
                    <a:pt x="10" y="90"/>
                    <a:pt x="10" y="88"/>
                    <a:pt x="9" y="88"/>
                  </a:cubicBezTo>
                  <a:cubicBezTo>
                    <a:pt x="10" y="87"/>
                    <a:pt x="10" y="86"/>
                    <a:pt x="9" y="86"/>
                  </a:cubicBezTo>
                  <a:close/>
                  <a:moveTo>
                    <a:pt x="143" y="86"/>
                  </a:moveTo>
                  <a:cubicBezTo>
                    <a:pt x="143" y="86"/>
                    <a:pt x="143" y="87"/>
                    <a:pt x="143" y="87"/>
                  </a:cubicBezTo>
                  <a:cubicBezTo>
                    <a:pt x="144" y="87"/>
                    <a:pt x="144" y="86"/>
                    <a:pt x="143" y="86"/>
                  </a:cubicBezTo>
                  <a:close/>
                  <a:moveTo>
                    <a:pt x="145" y="88"/>
                  </a:moveTo>
                  <a:cubicBezTo>
                    <a:pt x="145" y="88"/>
                    <a:pt x="146" y="88"/>
                    <a:pt x="146" y="87"/>
                  </a:cubicBezTo>
                  <a:cubicBezTo>
                    <a:pt x="146" y="87"/>
                    <a:pt x="146" y="87"/>
                    <a:pt x="146" y="87"/>
                  </a:cubicBezTo>
                  <a:cubicBezTo>
                    <a:pt x="145" y="87"/>
                    <a:pt x="145" y="88"/>
                    <a:pt x="145" y="88"/>
                  </a:cubicBezTo>
                  <a:close/>
                  <a:moveTo>
                    <a:pt x="58" y="87"/>
                  </a:moveTo>
                  <a:cubicBezTo>
                    <a:pt x="57" y="88"/>
                    <a:pt x="58" y="88"/>
                    <a:pt x="58" y="87"/>
                  </a:cubicBezTo>
                  <a:close/>
                  <a:moveTo>
                    <a:pt x="134" y="90"/>
                  </a:moveTo>
                  <a:cubicBezTo>
                    <a:pt x="135" y="89"/>
                    <a:pt x="135" y="88"/>
                    <a:pt x="134" y="88"/>
                  </a:cubicBezTo>
                  <a:cubicBezTo>
                    <a:pt x="134" y="88"/>
                    <a:pt x="133" y="89"/>
                    <a:pt x="134" y="90"/>
                  </a:cubicBezTo>
                  <a:close/>
                  <a:moveTo>
                    <a:pt x="86" y="90"/>
                  </a:moveTo>
                  <a:cubicBezTo>
                    <a:pt x="86" y="90"/>
                    <a:pt x="86" y="90"/>
                    <a:pt x="87" y="91"/>
                  </a:cubicBezTo>
                  <a:cubicBezTo>
                    <a:pt x="87" y="90"/>
                    <a:pt x="87" y="90"/>
                    <a:pt x="87" y="90"/>
                  </a:cubicBezTo>
                  <a:lnTo>
                    <a:pt x="86" y="90"/>
                  </a:lnTo>
                  <a:close/>
                  <a:moveTo>
                    <a:pt x="145" y="90"/>
                  </a:moveTo>
                  <a:cubicBezTo>
                    <a:pt x="145" y="90"/>
                    <a:pt x="145" y="91"/>
                    <a:pt x="145" y="92"/>
                  </a:cubicBezTo>
                  <a:cubicBezTo>
                    <a:pt x="146" y="92"/>
                    <a:pt x="147" y="90"/>
                    <a:pt x="145" y="90"/>
                  </a:cubicBezTo>
                  <a:close/>
                  <a:moveTo>
                    <a:pt x="143" y="90"/>
                  </a:moveTo>
                  <a:cubicBezTo>
                    <a:pt x="143" y="90"/>
                    <a:pt x="143" y="91"/>
                    <a:pt x="143" y="91"/>
                  </a:cubicBezTo>
                  <a:cubicBezTo>
                    <a:pt x="143" y="91"/>
                    <a:pt x="143" y="90"/>
                    <a:pt x="143" y="90"/>
                  </a:cubicBezTo>
                  <a:close/>
                  <a:moveTo>
                    <a:pt x="42" y="90"/>
                  </a:moveTo>
                  <a:cubicBezTo>
                    <a:pt x="41" y="90"/>
                    <a:pt x="41" y="90"/>
                    <a:pt x="41" y="91"/>
                  </a:cubicBezTo>
                  <a:cubicBezTo>
                    <a:pt x="41" y="91"/>
                    <a:pt x="41" y="91"/>
                    <a:pt x="41" y="91"/>
                  </a:cubicBezTo>
                  <a:cubicBezTo>
                    <a:pt x="42" y="91"/>
                    <a:pt x="42" y="91"/>
                    <a:pt x="42" y="90"/>
                  </a:cubicBezTo>
                  <a:close/>
                  <a:moveTo>
                    <a:pt x="135" y="91"/>
                  </a:moveTo>
                  <a:cubicBezTo>
                    <a:pt x="135" y="91"/>
                    <a:pt x="135" y="91"/>
                    <a:pt x="135" y="91"/>
                  </a:cubicBezTo>
                  <a:cubicBezTo>
                    <a:pt x="135" y="91"/>
                    <a:pt x="135" y="91"/>
                    <a:pt x="135" y="91"/>
                  </a:cubicBezTo>
                  <a:close/>
                  <a:moveTo>
                    <a:pt x="62" y="92"/>
                  </a:move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1"/>
                  </a:cubicBezTo>
                  <a:cubicBezTo>
                    <a:pt x="62" y="92"/>
                    <a:pt x="62" y="92"/>
                    <a:pt x="62" y="92"/>
                  </a:cubicBezTo>
                  <a:close/>
                  <a:moveTo>
                    <a:pt x="40" y="92"/>
                  </a:moveTo>
                  <a:cubicBezTo>
                    <a:pt x="40" y="92"/>
                    <a:pt x="40" y="92"/>
                    <a:pt x="40" y="93"/>
                  </a:cubicBezTo>
                  <a:cubicBezTo>
                    <a:pt x="40" y="93"/>
                    <a:pt x="40" y="93"/>
                    <a:pt x="40" y="93"/>
                  </a:cubicBezTo>
                  <a:cubicBezTo>
                    <a:pt x="40" y="93"/>
                    <a:pt x="40" y="92"/>
                    <a:pt x="40" y="92"/>
                  </a:cubicBezTo>
                  <a:close/>
                  <a:moveTo>
                    <a:pt x="15" y="92"/>
                  </a:moveTo>
                  <a:cubicBezTo>
                    <a:pt x="15" y="92"/>
                    <a:pt x="15" y="92"/>
                    <a:pt x="15" y="92"/>
                  </a:cubicBezTo>
                  <a:cubicBezTo>
                    <a:pt x="15" y="93"/>
                    <a:pt x="15" y="93"/>
                    <a:pt x="15" y="92"/>
                  </a:cubicBezTo>
                  <a:close/>
                  <a:moveTo>
                    <a:pt x="42" y="92"/>
                  </a:moveTo>
                  <a:cubicBezTo>
                    <a:pt x="42" y="93"/>
                    <a:pt x="42" y="93"/>
                    <a:pt x="42" y="93"/>
                  </a:cubicBezTo>
                  <a:cubicBezTo>
                    <a:pt x="42" y="93"/>
                    <a:pt x="42" y="94"/>
                    <a:pt x="42" y="94"/>
                  </a:cubicBezTo>
                  <a:cubicBezTo>
                    <a:pt x="42" y="94"/>
                    <a:pt x="42" y="93"/>
                    <a:pt x="42" y="93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42" y="93"/>
                    <a:pt x="42" y="92"/>
                    <a:pt x="42" y="92"/>
                  </a:cubicBezTo>
                  <a:close/>
                  <a:moveTo>
                    <a:pt x="73" y="92"/>
                  </a:moveTo>
                  <a:cubicBezTo>
                    <a:pt x="73" y="92"/>
                    <a:pt x="72" y="93"/>
                    <a:pt x="72" y="92"/>
                  </a:cubicBezTo>
                  <a:cubicBezTo>
                    <a:pt x="72" y="93"/>
                    <a:pt x="72" y="93"/>
                    <a:pt x="72" y="93"/>
                  </a:cubicBezTo>
                  <a:cubicBezTo>
                    <a:pt x="72" y="93"/>
                    <a:pt x="73" y="92"/>
                    <a:pt x="73" y="92"/>
                  </a:cubicBezTo>
                  <a:close/>
                  <a:moveTo>
                    <a:pt x="145" y="93"/>
                  </a:moveTo>
                  <a:cubicBezTo>
                    <a:pt x="145" y="93"/>
                    <a:pt x="145" y="94"/>
                    <a:pt x="145" y="94"/>
                  </a:cubicBezTo>
                  <a:cubicBezTo>
                    <a:pt x="145" y="93"/>
                    <a:pt x="145" y="93"/>
                    <a:pt x="145" y="93"/>
                  </a:cubicBezTo>
                  <a:close/>
                  <a:moveTo>
                    <a:pt x="154" y="93"/>
                  </a:moveTo>
                  <a:cubicBezTo>
                    <a:pt x="154" y="93"/>
                    <a:pt x="154" y="93"/>
                    <a:pt x="154" y="93"/>
                  </a:cubicBezTo>
                  <a:cubicBezTo>
                    <a:pt x="154" y="93"/>
                    <a:pt x="154" y="93"/>
                    <a:pt x="154" y="94"/>
                  </a:cubicBezTo>
                  <a:cubicBezTo>
                    <a:pt x="154" y="94"/>
                    <a:pt x="154" y="93"/>
                    <a:pt x="154" y="93"/>
                  </a:cubicBezTo>
                  <a:close/>
                  <a:moveTo>
                    <a:pt x="143" y="93"/>
                  </a:moveTo>
                  <a:cubicBezTo>
                    <a:pt x="143" y="93"/>
                    <a:pt x="143" y="93"/>
                    <a:pt x="143" y="93"/>
                  </a:cubicBezTo>
                  <a:cubicBezTo>
                    <a:pt x="143" y="93"/>
                    <a:pt x="143" y="93"/>
                    <a:pt x="143" y="93"/>
                  </a:cubicBezTo>
                  <a:cubicBezTo>
                    <a:pt x="143" y="93"/>
                    <a:pt x="144" y="93"/>
                    <a:pt x="143" y="93"/>
                  </a:cubicBezTo>
                  <a:close/>
                  <a:moveTo>
                    <a:pt x="141" y="93"/>
                  </a:moveTo>
                  <a:cubicBezTo>
                    <a:pt x="141" y="94"/>
                    <a:pt x="141" y="94"/>
                    <a:pt x="141" y="94"/>
                  </a:cubicBezTo>
                  <a:cubicBezTo>
                    <a:pt x="141" y="94"/>
                    <a:pt x="141" y="93"/>
                    <a:pt x="141" y="93"/>
                  </a:cubicBezTo>
                  <a:close/>
                  <a:moveTo>
                    <a:pt x="142" y="93"/>
                  </a:moveTo>
                  <a:cubicBezTo>
                    <a:pt x="142" y="93"/>
                    <a:pt x="142" y="93"/>
                    <a:pt x="142" y="93"/>
                  </a:cubicBezTo>
                  <a:cubicBezTo>
                    <a:pt x="142" y="94"/>
                    <a:pt x="142" y="94"/>
                    <a:pt x="142" y="95"/>
                  </a:cubicBezTo>
                  <a:cubicBezTo>
                    <a:pt x="142" y="94"/>
                    <a:pt x="142" y="94"/>
                    <a:pt x="142" y="93"/>
                  </a:cubicBezTo>
                  <a:close/>
                  <a:moveTo>
                    <a:pt x="119" y="94"/>
                  </a:moveTo>
                  <a:cubicBezTo>
                    <a:pt x="119" y="94"/>
                    <a:pt x="119" y="94"/>
                    <a:pt x="119" y="95"/>
                  </a:cubicBezTo>
                  <a:cubicBezTo>
                    <a:pt x="119" y="95"/>
                    <a:pt x="120" y="94"/>
                    <a:pt x="119" y="94"/>
                  </a:cubicBezTo>
                  <a:close/>
                  <a:moveTo>
                    <a:pt x="134" y="95"/>
                  </a:moveTo>
                  <a:cubicBezTo>
                    <a:pt x="134" y="95"/>
                    <a:pt x="133" y="96"/>
                    <a:pt x="133" y="96"/>
                  </a:cubicBezTo>
                  <a:cubicBezTo>
                    <a:pt x="134" y="96"/>
                    <a:pt x="134" y="95"/>
                    <a:pt x="134" y="95"/>
                  </a:cubicBezTo>
                  <a:cubicBezTo>
                    <a:pt x="134" y="95"/>
                    <a:pt x="134" y="95"/>
                    <a:pt x="134" y="95"/>
                  </a:cubicBezTo>
                  <a:close/>
                  <a:moveTo>
                    <a:pt x="78" y="98"/>
                  </a:moveTo>
                  <a:cubicBezTo>
                    <a:pt x="78" y="99"/>
                    <a:pt x="78" y="99"/>
                    <a:pt x="79" y="99"/>
                  </a:cubicBezTo>
                  <a:cubicBezTo>
                    <a:pt x="79" y="99"/>
                    <a:pt x="79" y="99"/>
                    <a:pt x="79" y="98"/>
                  </a:cubicBezTo>
                  <a:cubicBezTo>
                    <a:pt x="79" y="98"/>
                    <a:pt x="79" y="98"/>
                    <a:pt x="79" y="98"/>
                  </a:cubicBezTo>
                  <a:cubicBezTo>
                    <a:pt x="79" y="98"/>
                    <a:pt x="79" y="98"/>
                    <a:pt x="79" y="98"/>
                  </a:cubicBezTo>
                  <a:cubicBezTo>
                    <a:pt x="79" y="97"/>
                    <a:pt x="80" y="97"/>
                    <a:pt x="80" y="96"/>
                  </a:cubicBezTo>
                  <a:cubicBezTo>
                    <a:pt x="79" y="96"/>
                    <a:pt x="78" y="97"/>
                    <a:pt x="77" y="98"/>
                  </a:cubicBezTo>
                  <a:cubicBezTo>
                    <a:pt x="77" y="98"/>
                    <a:pt x="78" y="98"/>
                    <a:pt x="78" y="98"/>
                  </a:cubicBezTo>
                  <a:close/>
                  <a:moveTo>
                    <a:pt x="102" y="97"/>
                  </a:moveTo>
                  <a:cubicBezTo>
                    <a:pt x="102" y="97"/>
                    <a:pt x="102" y="97"/>
                    <a:pt x="102" y="97"/>
                  </a:cubicBezTo>
                  <a:cubicBezTo>
                    <a:pt x="101" y="97"/>
                    <a:pt x="101" y="97"/>
                    <a:pt x="102" y="97"/>
                  </a:cubicBezTo>
                  <a:close/>
                  <a:moveTo>
                    <a:pt x="133" y="97"/>
                  </a:moveTo>
                  <a:cubicBezTo>
                    <a:pt x="133" y="97"/>
                    <a:pt x="133" y="97"/>
                    <a:pt x="133" y="98"/>
                  </a:cubicBezTo>
                  <a:cubicBezTo>
                    <a:pt x="134" y="97"/>
                    <a:pt x="133" y="97"/>
                    <a:pt x="133" y="97"/>
                  </a:cubicBezTo>
                  <a:cubicBezTo>
                    <a:pt x="133" y="97"/>
                    <a:pt x="133" y="97"/>
                    <a:pt x="133" y="97"/>
                  </a:cubicBezTo>
                  <a:close/>
                  <a:moveTo>
                    <a:pt x="154" y="97"/>
                  </a:moveTo>
                  <a:cubicBezTo>
                    <a:pt x="154" y="97"/>
                    <a:pt x="154" y="97"/>
                    <a:pt x="154" y="97"/>
                  </a:cubicBezTo>
                  <a:cubicBezTo>
                    <a:pt x="154" y="97"/>
                    <a:pt x="154" y="97"/>
                    <a:pt x="154" y="98"/>
                  </a:cubicBezTo>
                  <a:cubicBezTo>
                    <a:pt x="154" y="98"/>
                    <a:pt x="154" y="98"/>
                    <a:pt x="154" y="97"/>
                  </a:cubicBezTo>
                  <a:cubicBezTo>
                    <a:pt x="154" y="97"/>
                    <a:pt x="154" y="97"/>
                    <a:pt x="154" y="97"/>
                  </a:cubicBezTo>
                  <a:close/>
                  <a:moveTo>
                    <a:pt x="73" y="97"/>
                  </a:moveTo>
                  <a:cubicBezTo>
                    <a:pt x="73" y="97"/>
                    <a:pt x="73" y="97"/>
                    <a:pt x="72" y="97"/>
                  </a:cubicBezTo>
                  <a:cubicBezTo>
                    <a:pt x="72" y="97"/>
                    <a:pt x="72" y="97"/>
                    <a:pt x="72" y="98"/>
                  </a:cubicBezTo>
                  <a:cubicBezTo>
                    <a:pt x="72" y="98"/>
                    <a:pt x="73" y="98"/>
                    <a:pt x="73" y="97"/>
                  </a:cubicBezTo>
                  <a:close/>
                  <a:moveTo>
                    <a:pt x="154" y="98"/>
                  </a:moveTo>
                  <a:cubicBezTo>
                    <a:pt x="154" y="98"/>
                    <a:pt x="154" y="99"/>
                    <a:pt x="154" y="98"/>
                  </a:cubicBezTo>
                  <a:cubicBezTo>
                    <a:pt x="154" y="98"/>
                    <a:pt x="154" y="98"/>
                    <a:pt x="154" y="98"/>
                  </a:cubicBezTo>
                  <a:cubicBezTo>
                    <a:pt x="154" y="98"/>
                    <a:pt x="154" y="98"/>
                    <a:pt x="154" y="98"/>
                  </a:cubicBezTo>
                  <a:close/>
                  <a:moveTo>
                    <a:pt x="27" y="100"/>
                  </a:moveTo>
                  <a:cubicBezTo>
                    <a:pt x="28" y="99"/>
                    <a:pt x="27" y="99"/>
                    <a:pt x="27" y="98"/>
                  </a:cubicBezTo>
                  <a:cubicBezTo>
                    <a:pt x="27" y="99"/>
                    <a:pt x="27" y="99"/>
                    <a:pt x="27" y="100"/>
                  </a:cubicBezTo>
                  <a:close/>
                  <a:moveTo>
                    <a:pt x="74" y="98"/>
                  </a:moveTo>
                  <a:cubicBezTo>
                    <a:pt x="74" y="98"/>
                    <a:pt x="74" y="99"/>
                    <a:pt x="74" y="99"/>
                  </a:cubicBezTo>
                  <a:cubicBezTo>
                    <a:pt x="74" y="99"/>
                    <a:pt x="74" y="99"/>
                    <a:pt x="74" y="99"/>
                  </a:cubicBezTo>
                  <a:cubicBezTo>
                    <a:pt x="74" y="99"/>
                    <a:pt x="74" y="99"/>
                    <a:pt x="74" y="98"/>
                  </a:cubicBezTo>
                  <a:close/>
                  <a:moveTo>
                    <a:pt x="101" y="99"/>
                  </a:moveTo>
                  <a:cubicBezTo>
                    <a:pt x="101" y="99"/>
                    <a:pt x="101" y="101"/>
                    <a:pt x="101" y="101"/>
                  </a:cubicBezTo>
                  <a:cubicBezTo>
                    <a:pt x="101" y="101"/>
                    <a:pt x="101" y="101"/>
                    <a:pt x="100" y="101"/>
                  </a:cubicBezTo>
                  <a:cubicBezTo>
                    <a:pt x="100" y="101"/>
                    <a:pt x="100" y="102"/>
                    <a:pt x="100" y="102"/>
                  </a:cubicBezTo>
                  <a:cubicBezTo>
                    <a:pt x="101" y="101"/>
                    <a:pt x="102" y="100"/>
                    <a:pt x="102" y="99"/>
                  </a:cubicBezTo>
                  <a:cubicBezTo>
                    <a:pt x="102" y="99"/>
                    <a:pt x="102" y="99"/>
                    <a:pt x="101" y="99"/>
                  </a:cubicBezTo>
                  <a:close/>
                  <a:moveTo>
                    <a:pt x="73" y="99"/>
                  </a:moveTo>
                  <a:cubicBezTo>
                    <a:pt x="73" y="99"/>
                    <a:pt x="72" y="99"/>
                    <a:pt x="72" y="99"/>
                  </a:cubicBezTo>
                  <a:cubicBezTo>
                    <a:pt x="72" y="100"/>
                    <a:pt x="73" y="100"/>
                    <a:pt x="73" y="99"/>
                  </a:cubicBezTo>
                  <a:close/>
                  <a:moveTo>
                    <a:pt x="97" y="99"/>
                  </a:moveTo>
                  <a:cubicBezTo>
                    <a:pt x="97" y="99"/>
                    <a:pt x="97" y="100"/>
                    <a:pt x="97" y="100"/>
                  </a:cubicBezTo>
                  <a:cubicBezTo>
                    <a:pt x="97" y="99"/>
                    <a:pt x="98" y="99"/>
                    <a:pt x="97" y="99"/>
                  </a:cubicBezTo>
                  <a:close/>
                  <a:moveTo>
                    <a:pt x="133" y="99"/>
                  </a:moveTo>
                  <a:cubicBezTo>
                    <a:pt x="133" y="99"/>
                    <a:pt x="132" y="100"/>
                    <a:pt x="133" y="100"/>
                  </a:cubicBezTo>
                  <a:cubicBezTo>
                    <a:pt x="133" y="99"/>
                    <a:pt x="133" y="99"/>
                    <a:pt x="133" y="99"/>
                  </a:cubicBezTo>
                  <a:close/>
                  <a:moveTo>
                    <a:pt x="134" y="100"/>
                  </a:moveTo>
                  <a:cubicBezTo>
                    <a:pt x="134" y="100"/>
                    <a:pt x="134" y="99"/>
                    <a:pt x="133" y="99"/>
                  </a:cubicBezTo>
                  <a:cubicBezTo>
                    <a:pt x="133" y="100"/>
                    <a:pt x="134" y="100"/>
                    <a:pt x="134" y="100"/>
                  </a:cubicBezTo>
                  <a:close/>
                  <a:moveTo>
                    <a:pt x="71" y="99"/>
                  </a:moveTo>
                  <a:cubicBezTo>
                    <a:pt x="70" y="99"/>
                    <a:pt x="70" y="100"/>
                    <a:pt x="70" y="100"/>
                  </a:cubicBezTo>
                  <a:cubicBezTo>
                    <a:pt x="71" y="100"/>
                    <a:pt x="71" y="100"/>
                    <a:pt x="71" y="100"/>
                  </a:cubicBezTo>
                  <a:cubicBezTo>
                    <a:pt x="71" y="100"/>
                    <a:pt x="71" y="100"/>
                    <a:pt x="71" y="99"/>
                  </a:cubicBezTo>
                  <a:close/>
                  <a:moveTo>
                    <a:pt x="65" y="100"/>
                  </a:moveTo>
                  <a:cubicBezTo>
                    <a:pt x="67" y="100"/>
                    <a:pt x="67" y="100"/>
                    <a:pt x="68" y="100"/>
                  </a:cubicBezTo>
                  <a:cubicBezTo>
                    <a:pt x="68" y="100"/>
                    <a:pt x="69" y="100"/>
                    <a:pt x="69" y="100"/>
                  </a:cubicBezTo>
                  <a:cubicBezTo>
                    <a:pt x="68" y="100"/>
                    <a:pt x="67" y="100"/>
                    <a:pt x="65" y="100"/>
                  </a:cubicBezTo>
                  <a:close/>
                  <a:moveTo>
                    <a:pt x="143" y="100"/>
                  </a:moveTo>
                  <a:cubicBezTo>
                    <a:pt x="143" y="100"/>
                    <a:pt x="143" y="100"/>
                    <a:pt x="143" y="100"/>
                  </a:cubicBezTo>
                  <a:cubicBezTo>
                    <a:pt x="142" y="100"/>
                    <a:pt x="143" y="101"/>
                    <a:pt x="143" y="101"/>
                  </a:cubicBezTo>
                  <a:cubicBezTo>
                    <a:pt x="143" y="101"/>
                    <a:pt x="143" y="101"/>
                    <a:pt x="143" y="100"/>
                  </a:cubicBezTo>
                  <a:close/>
                  <a:moveTo>
                    <a:pt x="109" y="101"/>
                  </a:moveTo>
                  <a:cubicBezTo>
                    <a:pt x="109" y="101"/>
                    <a:pt x="110" y="101"/>
                    <a:pt x="110" y="101"/>
                  </a:cubicBezTo>
                  <a:cubicBezTo>
                    <a:pt x="109" y="100"/>
                    <a:pt x="109" y="101"/>
                    <a:pt x="109" y="101"/>
                  </a:cubicBezTo>
                  <a:cubicBezTo>
                    <a:pt x="109" y="101"/>
                    <a:pt x="109" y="101"/>
                    <a:pt x="109" y="101"/>
                  </a:cubicBezTo>
                  <a:close/>
                  <a:moveTo>
                    <a:pt x="106" y="102"/>
                  </a:moveTo>
                  <a:cubicBezTo>
                    <a:pt x="106" y="102"/>
                    <a:pt x="106" y="101"/>
                    <a:pt x="106" y="101"/>
                  </a:cubicBezTo>
                  <a:cubicBezTo>
                    <a:pt x="106" y="101"/>
                    <a:pt x="106" y="101"/>
                    <a:pt x="106" y="102"/>
                  </a:cubicBezTo>
                  <a:close/>
                  <a:moveTo>
                    <a:pt x="70" y="101"/>
                  </a:moveTo>
                  <a:cubicBezTo>
                    <a:pt x="70" y="101"/>
                    <a:pt x="70" y="101"/>
                    <a:pt x="71" y="101"/>
                  </a:cubicBezTo>
                  <a:cubicBezTo>
                    <a:pt x="71" y="101"/>
                    <a:pt x="71" y="101"/>
                    <a:pt x="71" y="101"/>
                  </a:cubicBezTo>
                  <a:cubicBezTo>
                    <a:pt x="70" y="101"/>
                    <a:pt x="70" y="101"/>
                    <a:pt x="70" y="101"/>
                  </a:cubicBezTo>
                  <a:close/>
                  <a:moveTo>
                    <a:pt x="139" y="102"/>
                  </a:moveTo>
                  <a:cubicBezTo>
                    <a:pt x="138" y="102"/>
                    <a:pt x="139" y="101"/>
                    <a:pt x="138" y="101"/>
                  </a:cubicBezTo>
                  <a:cubicBezTo>
                    <a:pt x="138" y="102"/>
                    <a:pt x="138" y="102"/>
                    <a:pt x="138" y="102"/>
                  </a:cubicBezTo>
                  <a:cubicBezTo>
                    <a:pt x="138" y="102"/>
                    <a:pt x="138" y="102"/>
                    <a:pt x="139" y="102"/>
                  </a:cubicBezTo>
                  <a:cubicBezTo>
                    <a:pt x="139" y="102"/>
                    <a:pt x="139" y="102"/>
                    <a:pt x="139" y="102"/>
                  </a:cubicBezTo>
                  <a:close/>
                  <a:moveTo>
                    <a:pt x="30" y="102"/>
                  </a:moveTo>
                  <a:cubicBezTo>
                    <a:pt x="29" y="102"/>
                    <a:pt x="29" y="102"/>
                    <a:pt x="30" y="102"/>
                  </a:cubicBezTo>
                  <a:cubicBezTo>
                    <a:pt x="30" y="102"/>
                    <a:pt x="30" y="102"/>
                    <a:pt x="30" y="102"/>
                  </a:cubicBezTo>
                  <a:close/>
                  <a:moveTo>
                    <a:pt x="155" y="104"/>
                  </a:moveTo>
                  <a:cubicBezTo>
                    <a:pt x="156" y="103"/>
                    <a:pt x="156" y="102"/>
                    <a:pt x="155" y="102"/>
                  </a:cubicBezTo>
                  <a:cubicBezTo>
                    <a:pt x="156" y="103"/>
                    <a:pt x="155" y="103"/>
                    <a:pt x="155" y="104"/>
                  </a:cubicBezTo>
                  <a:close/>
                  <a:moveTo>
                    <a:pt x="153" y="111"/>
                  </a:moveTo>
                  <a:cubicBezTo>
                    <a:pt x="153" y="111"/>
                    <a:pt x="154" y="111"/>
                    <a:pt x="154" y="111"/>
                  </a:cubicBezTo>
                  <a:cubicBezTo>
                    <a:pt x="154" y="109"/>
                    <a:pt x="153" y="109"/>
                    <a:pt x="152" y="108"/>
                  </a:cubicBezTo>
                  <a:cubicBezTo>
                    <a:pt x="152" y="107"/>
                    <a:pt x="153" y="107"/>
                    <a:pt x="153" y="106"/>
                  </a:cubicBezTo>
                  <a:cubicBezTo>
                    <a:pt x="153" y="106"/>
                    <a:pt x="153" y="106"/>
                    <a:pt x="153" y="105"/>
                  </a:cubicBezTo>
                  <a:cubicBezTo>
                    <a:pt x="154" y="105"/>
                    <a:pt x="153" y="105"/>
                    <a:pt x="153" y="104"/>
                  </a:cubicBezTo>
                  <a:cubicBezTo>
                    <a:pt x="153" y="103"/>
                    <a:pt x="154" y="102"/>
                    <a:pt x="153" y="102"/>
                  </a:cubicBezTo>
                  <a:cubicBezTo>
                    <a:pt x="153" y="102"/>
                    <a:pt x="153" y="102"/>
                    <a:pt x="152" y="102"/>
                  </a:cubicBezTo>
                  <a:cubicBezTo>
                    <a:pt x="153" y="103"/>
                    <a:pt x="153" y="103"/>
                    <a:pt x="153" y="105"/>
                  </a:cubicBezTo>
                  <a:cubicBezTo>
                    <a:pt x="152" y="105"/>
                    <a:pt x="151" y="105"/>
                    <a:pt x="150" y="105"/>
                  </a:cubicBezTo>
                  <a:cubicBezTo>
                    <a:pt x="151" y="106"/>
                    <a:pt x="151" y="106"/>
                    <a:pt x="151" y="106"/>
                  </a:cubicBezTo>
                  <a:cubicBezTo>
                    <a:pt x="152" y="106"/>
                    <a:pt x="151" y="108"/>
                    <a:pt x="151" y="109"/>
                  </a:cubicBezTo>
                  <a:cubicBezTo>
                    <a:pt x="152" y="110"/>
                    <a:pt x="151" y="112"/>
                    <a:pt x="151" y="112"/>
                  </a:cubicBezTo>
                  <a:cubicBezTo>
                    <a:pt x="152" y="112"/>
                    <a:pt x="152" y="111"/>
                    <a:pt x="153" y="111"/>
                  </a:cubicBezTo>
                  <a:close/>
                  <a:moveTo>
                    <a:pt x="146" y="102"/>
                  </a:moveTo>
                  <a:cubicBezTo>
                    <a:pt x="146" y="103"/>
                    <a:pt x="146" y="103"/>
                    <a:pt x="146" y="104"/>
                  </a:cubicBezTo>
                  <a:cubicBezTo>
                    <a:pt x="146" y="104"/>
                    <a:pt x="146" y="103"/>
                    <a:pt x="146" y="102"/>
                  </a:cubicBezTo>
                  <a:close/>
                  <a:moveTo>
                    <a:pt x="67" y="103"/>
                  </a:moveTo>
                  <a:cubicBezTo>
                    <a:pt x="67" y="103"/>
                    <a:pt x="68" y="103"/>
                    <a:pt x="68" y="104"/>
                  </a:cubicBezTo>
                  <a:cubicBezTo>
                    <a:pt x="68" y="104"/>
                    <a:pt x="68" y="103"/>
                    <a:pt x="68" y="103"/>
                  </a:cubicBezTo>
                  <a:cubicBezTo>
                    <a:pt x="68" y="103"/>
                    <a:pt x="67" y="103"/>
                    <a:pt x="67" y="103"/>
                  </a:cubicBezTo>
                  <a:close/>
                  <a:moveTo>
                    <a:pt x="141" y="103"/>
                  </a:moveTo>
                  <a:cubicBezTo>
                    <a:pt x="141" y="103"/>
                    <a:pt x="141" y="102"/>
                    <a:pt x="141" y="103"/>
                  </a:cubicBezTo>
                  <a:cubicBezTo>
                    <a:pt x="141" y="103"/>
                    <a:pt x="141" y="103"/>
                    <a:pt x="141" y="103"/>
                  </a:cubicBezTo>
                  <a:close/>
                  <a:moveTo>
                    <a:pt x="99" y="103"/>
                  </a:moveTo>
                  <a:cubicBezTo>
                    <a:pt x="99" y="103"/>
                    <a:pt x="99" y="103"/>
                    <a:pt x="99" y="104"/>
                  </a:cubicBezTo>
                  <a:cubicBezTo>
                    <a:pt x="100" y="103"/>
                    <a:pt x="100" y="103"/>
                    <a:pt x="100" y="103"/>
                  </a:cubicBezTo>
                  <a:cubicBezTo>
                    <a:pt x="100" y="103"/>
                    <a:pt x="100" y="103"/>
                    <a:pt x="99" y="103"/>
                  </a:cubicBezTo>
                  <a:close/>
                  <a:moveTo>
                    <a:pt x="138" y="103"/>
                  </a:moveTo>
                  <a:cubicBezTo>
                    <a:pt x="138" y="103"/>
                    <a:pt x="138" y="103"/>
                    <a:pt x="138" y="103"/>
                  </a:cubicBezTo>
                  <a:cubicBezTo>
                    <a:pt x="138" y="103"/>
                    <a:pt x="138" y="103"/>
                    <a:pt x="138" y="103"/>
                  </a:cubicBezTo>
                  <a:cubicBezTo>
                    <a:pt x="138" y="103"/>
                    <a:pt x="138" y="103"/>
                    <a:pt x="138" y="103"/>
                  </a:cubicBezTo>
                  <a:close/>
                  <a:moveTo>
                    <a:pt x="156" y="104"/>
                  </a:moveTo>
                  <a:cubicBezTo>
                    <a:pt x="156" y="104"/>
                    <a:pt x="157" y="103"/>
                    <a:pt x="156" y="103"/>
                  </a:cubicBezTo>
                  <a:cubicBezTo>
                    <a:pt x="156" y="103"/>
                    <a:pt x="156" y="104"/>
                    <a:pt x="156" y="104"/>
                  </a:cubicBezTo>
                  <a:close/>
                  <a:moveTo>
                    <a:pt x="83" y="105"/>
                  </a:moveTo>
                  <a:cubicBezTo>
                    <a:pt x="83" y="105"/>
                    <a:pt x="82" y="105"/>
                    <a:pt x="82" y="106"/>
                  </a:cubicBezTo>
                  <a:cubicBezTo>
                    <a:pt x="82" y="105"/>
                    <a:pt x="83" y="106"/>
                    <a:pt x="83" y="106"/>
                  </a:cubicBezTo>
                  <a:cubicBezTo>
                    <a:pt x="83" y="105"/>
                    <a:pt x="83" y="105"/>
                    <a:pt x="84" y="105"/>
                  </a:cubicBezTo>
                  <a:cubicBezTo>
                    <a:pt x="84" y="105"/>
                    <a:pt x="84" y="104"/>
                    <a:pt x="83" y="105"/>
                  </a:cubicBezTo>
                  <a:close/>
                  <a:moveTo>
                    <a:pt x="50" y="106"/>
                  </a:moveTo>
                  <a:cubicBezTo>
                    <a:pt x="50" y="105"/>
                    <a:pt x="50" y="105"/>
                    <a:pt x="50" y="105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50" y="105"/>
                    <a:pt x="50" y="106"/>
                    <a:pt x="50" y="106"/>
                  </a:cubicBezTo>
                  <a:close/>
                  <a:moveTo>
                    <a:pt x="117" y="105"/>
                  </a:moveTo>
                  <a:cubicBezTo>
                    <a:pt x="117" y="106"/>
                    <a:pt x="117" y="106"/>
                    <a:pt x="117" y="106"/>
                  </a:cubicBezTo>
                  <a:cubicBezTo>
                    <a:pt x="117" y="106"/>
                    <a:pt x="117" y="105"/>
                    <a:pt x="117" y="105"/>
                  </a:cubicBezTo>
                  <a:close/>
                  <a:moveTo>
                    <a:pt x="8" y="107"/>
                  </a:moveTo>
                  <a:cubicBezTo>
                    <a:pt x="9" y="107"/>
                    <a:pt x="9" y="107"/>
                    <a:pt x="9" y="107"/>
                  </a:cubicBezTo>
                  <a:cubicBezTo>
                    <a:pt x="9" y="107"/>
                    <a:pt x="9" y="106"/>
                    <a:pt x="8" y="106"/>
                  </a:cubicBezTo>
                  <a:cubicBezTo>
                    <a:pt x="8" y="106"/>
                    <a:pt x="8" y="106"/>
                    <a:pt x="8" y="107"/>
                  </a:cubicBezTo>
                  <a:close/>
                  <a:moveTo>
                    <a:pt x="49" y="106"/>
                  </a:moveTo>
                  <a:cubicBezTo>
                    <a:pt x="49" y="106"/>
                    <a:pt x="49" y="106"/>
                    <a:pt x="49" y="106"/>
                  </a:cubicBezTo>
                  <a:cubicBezTo>
                    <a:pt x="49" y="106"/>
                    <a:pt x="49" y="106"/>
                    <a:pt x="49" y="106"/>
                  </a:cubicBezTo>
                  <a:close/>
                  <a:moveTo>
                    <a:pt x="31" y="107"/>
                  </a:moveTo>
                  <a:cubicBezTo>
                    <a:pt x="31" y="107"/>
                    <a:pt x="30" y="107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0" y="107"/>
                    <a:pt x="30" y="108"/>
                    <a:pt x="31" y="108"/>
                  </a:cubicBezTo>
                  <a:cubicBezTo>
                    <a:pt x="31" y="108"/>
                    <a:pt x="31" y="108"/>
                    <a:pt x="30" y="108"/>
                  </a:cubicBezTo>
                  <a:cubicBezTo>
                    <a:pt x="31" y="108"/>
                    <a:pt x="31" y="107"/>
                    <a:pt x="31" y="107"/>
                  </a:cubicBezTo>
                  <a:close/>
                  <a:moveTo>
                    <a:pt x="5" y="107"/>
                  </a:moveTo>
                  <a:cubicBezTo>
                    <a:pt x="5" y="109"/>
                    <a:pt x="6" y="110"/>
                    <a:pt x="6" y="111"/>
                  </a:cubicBezTo>
                  <a:cubicBezTo>
                    <a:pt x="6" y="112"/>
                    <a:pt x="5" y="111"/>
                    <a:pt x="5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7" y="113"/>
                    <a:pt x="7" y="114"/>
                    <a:pt x="7" y="115"/>
                  </a:cubicBezTo>
                  <a:cubicBezTo>
                    <a:pt x="7" y="115"/>
                    <a:pt x="8" y="116"/>
                    <a:pt x="8" y="116"/>
                  </a:cubicBezTo>
                  <a:cubicBezTo>
                    <a:pt x="9" y="116"/>
                    <a:pt x="9" y="116"/>
                    <a:pt x="9" y="115"/>
                  </a:cubicBezTo>
                  <a:cubicBezTo>
                    <a:pt x="8" y="113"/>
                    <a:pt x="7" y="109"/>
                    <a:pt x="5" y="107"/>
                  </a:cubicBezTo>
                  <a:close/>
                  <a:moveTo>
                    <a:pt x="3" y="108"/>
                  </a:moveTo>
                  <a:cubicBezTo>
                    <a:pt x="3" y="108"/>
                    <a:pt x="3" y="109"/>
                    <a:pt x="3" y="109"/>
                  </a:cubicBezTo>
                  <a:cubicBezTo>
                    <a:pt x="3" y="108"/>
                    <a:pt x="3" y="108"/>
                    <a:pt x="3" y="108"/>
                  </a:cubicBezTo>
                  <a:close/>
                  <a:moveTo>
                    <a:pt x="100" y="108"/>
                  </a:moveTo>
                  <a:cubicBezTo>
                    <a:pt x="99" y="108"/>
                    <a:pt x="99" y="108"/>
                    <a:pt x="99" y="108"/>
                  </a:cubicBezTo>
                  <a:cubicBezTo>
                    <a:pt x="99" y="108"/>
                    <a:pt x="100" y="109"/>
                    <a:pt x="100" y="108"/>
                  </a:cubicBezTo>
                  <a:close/>
                  <a:moveTo>
                    <a:pt x="6" y="111"/>
                  </a:moveTo>
                  <a:cubicBezTo>
                    <a:pt x="5" y="110"/>
                    <a:pt x="5" y="109"/>
                    <a:pt x="5" y="108"/>
                  </a:cubicBezTo>
                  <a:cubicBezTo>
                    <a:pt x="4" y="109"/>
                    <a:pt x="5" y="109"/>
                    <a:pt x="5" y="109"/>
                  </a:cubicBezTo>
                  <a:cubicBezTo>
                    <a:pt x="5" y="110"/>
                    <a:pt x="5" y="110"/>
                    <a:pt x="6" y="111"/>
                  </a:cubicBezTo>
                  <a:close/>
                  <a:moveTo>
                    <a:pt x="48" y="109"/>
                  </a:moveTo>
                  <a:cubicBezTo>
                    <a:pt x="48" y="109"/>
                    <a:pt x="48" y="110"/>
                    <a:pt x="49" y="109"/>
                  </a:cubicBezTo>
                  <a:cubicBezTo>
                    <a:pt x="48" y="109"/>
                    <a:pt x="49" y="109"/>
                    <a:pt x="48" y="109"/>
                  </a:cubicBezTo>
                  <a:close/>
                  <a:moveTo>
                    <a:pt x="23" y="110"/>
                  </a:moveTo>
                  <a:cubicBezTo>
                    <a:pt x="24" y="110"/>
                    <a:pt x="24" y="111"/>
                    <a:pt x="24" y="110"/>
                  </a:cubicBezTo>
                  <a:cubicBezTo>
                    <a:pt x="24" y="110"/>
                    <a:pt x="24" y="109"/>
                    <a:pt x="23" y="110"/>
                  </a:cubicBezTo>
                  <a:cubicBezTo>
                    <a:pt x="24" y="110"/>
                    <a:pt x="23" y="110"/>
                    <a:pt x="23" y="110"/>
                  </a:cubicBezTo>
                  <a:close/>
                  <a:moveTo>
                    <a:pt x="25" y="110"/>
                  </a:moveTo>
                  <a:cubicBezTo>
                    <a:pt x="24" y="110"/>
                    <a:pt x="24" y="110"/>
                    <a:pt x="24" y="110"/>
                  </a:cubicBezTo>
                  <a:cubicBezTo>
                    <a:pt x="24" y="110"/>
                    <a:pt x="24" y="110"/>
                    <a:pt x="24" y="110"/>
                  </a:cubicBezTo>
                  <a:cubicBezTo>
                    <a:pt x="25" y="110"/>
                    <a:pt x="25" y="110"/>
                    <a:pt x="25" y="110"/>
                  </a:cubicBezTo>
                  <a:close/>
                  <a:moveTo>
                    <a:pt x="106" y="111"/>
                  </a:moveTo>
                  <a:cubicBezTo>
                    <a:pt x="106" y="111"/>
                    <a:pt x="106" y="110"/>
                    <a:pt x="106" y="110"/>
                  </a:cubicBezTo>
                  <a:cubicBezTo>
                    <a:pt x="106" y="110"/>
                    <a:pt x="106" y="111"/>
                    <a:pt x="106" y="111"/>
                  </a:cubicBezTo>
                  <a:close/>
                  <a:moveTo>
                    <a:pt x="153" y="112"/>
                  </a:moveTo>
                  <a:cubicBezTo>
                    <a:pt x="153" y="112"/>
                    <a:pt x="154" y="112"/>
                    <a:pt x="154" y="112"/>
                  </a:cubicBezTo>
                  <a:cubicBezTo>
                    <a:pt x="153" y="112"/>
                    <a:pt x="153" y="114"/>
                    <a:pt x="152" y="115"/>
                  </a:cubicBezTo>
                  <a:cubicBezTo>
                    <a:pt x="154" y="114"/>
                    <a:pt x="154" y="113"/>
                    <a:pt x="154" y="111"/>
                  </a:cubicBezTo>
                  <a:cubicBezTo>
                    <a:pt x="154" y="111"/>
                    <a:pt x="153" y="111"/>
                    <a:pt x="153" y="112"/>
                  </a:cubicBezTo>
                  <a:close/>
                  <a:moveTo>
                    <a:pt x="62" y="112"/>
                  </a:moveTo>
                  <a:cubicBezTo>
                    <a:pt x="63" y="112"/>
                    <a:pt x="63" y="113"/>
                    <a:pt x="64" y="113"/>
                  </a:cubicBezTo>
                  <a:cubicBezTo>
                    <a:pt x="64" y="112"/>
                    <a:pt x="62" y="112"/>
                    <a:pt x="62" y="112"/>
                  </a:cubicBezTo>
                  <a:close/>
                  <a:moveTo>
                    <a:pt x="27" y="116"/>
                  </a:moveTo>
                  <a:cubicBezTo>
                    <a:pt x="27" y="115"/>
                    <a:pt x="28" y="115"/>
                    <a:pt x="28" y="115"/>
                  </a:cubicBezTo>
                  <a:cubicBezTo>
                    <a:pt x="27" y="113"/>
                    <a:pt x="26" y="113"/>
                    <a:pt x="24" y="112"/>
                  </a:cubicBezTo>
                  <a:cubicBezTo>
                    <a:pt x="24" y="113"/>
                    <a:pt x="25" y="113"/>
                    <a:pt x="25" y="114"/>
                  </a:cubicBezTo>
                  <a:cubicBezTo>
                    <a:pt x="25" y="114"/>
                    <a:pt x="26" y="116"/>
                    <a:pt x="27" y="116"/>
                  </a:cubicBezTo>
                  <a:close/>
                  <a:moveTo>
                    <a:pt x="130" y="112"/>
                  </a:moveTo>
                  <a:cubicBezTo>
                    <a:pt x="130" y="112"/>
                    <a:pt x="129" y="113"/>
                    <a:pt x="130" y="113"/>
                  </a:cubicBezTo>
                  <a:cubicBezTo>
                    <a:pt x="130" y="113"/>
                    <a:pt x="130" y="112"/>
                    <a:pt x="130" y="112"/>
                  </a:cubicBezTo>
                  <a:close/>
                  <a:moveTo>
                    <a:pt x="155" y="113"/>
                  </a:moveTo>
                  <a:cubicBezTo>
                    <a:pt x="155" y="113"/>
                    <a:pt x="156" y="113"/>
                    <a:pt x="155" y="113"/>
                  </a:cubicBezTo>
                  <a:cubicBezTo>
                    <a:pt x="156" y="113"/>
                    <a:pt x="156" y="113"/>
                    <a:pt x="156" y="113"/>
                  </a:cubicBezTo>
                  <a:cubicBezTo>
                    <a:pt x="156" y="113"/>
                    <a:pt x="156" y="113"/>
                    <a:pt x="156" y="113"/>
                  </a:cubicBezTo>
                  <a:cubicBezTo>
                    <a:pt x="156" y="113"/>
                    <a:pt x="156" y="113"/>
                    <a:pt x="155" y="113"/>
                  </a:cubicBezTo>
                  <a:close/>
                  <a:moveTo>
                    <a:pt x="79" y="114"/>
                  </a:moveTo>
                  <a:cubicBezTo>
                    <a:pt x="79" y="113"/>
                    <a:pt x="80" y="114"/>
                    <a:pt x="80" y="113"/>
                  </a:cubicBezTo>
                  <a:cubicBezTo>
                    <a:pt x="80" y="113"/>
                    <a:pt x="79" y="113"/>
                    <a:pt x="79" y="114"/>
                  </a:cubicBezTo>
                  <a:close/>
                  <a:moveTo>
                    <a:pt x="136" y="113"/>
                  </a:moveTo>
                  <a:cubicBezTo>
                    <a:pt x="135" y="113"/>
                    <a:pt x="135" y="114"/>
                    <a:pt x="135" y="114"/>
                  </a:cubicBezTo>
                  <a:cubicBezTo>
                    <a:pt x="135" y="114"/>
                    <a:pt x="136" y="114"/>
                    <a:pt x="136" y="113"/>
                  </a:cubicBezTo>
                  <a:close/>
                  <a:moveTo>
                    <a:pt x="150" y="114"/>
                  </a:moveTo>
                  <a:cubicBezTo>
                    <a:pt x="150" y="114"/>
                    <a:pt x="149" y="115"/>
                    <a:pt x="150" y="115"/>
                  </a:cubicBezTo>
                  <a:cubicBezTo>
                    <a:pt x="150" y="115"/>
                    <a:pt x="150" y="114"/>
                    <a:pt x="150" y="114"/>
                  </a:cubicBezTo>
                  <a:close/>
                  <a:moveTo>
                    <a:pt x="129" y="115"/>
                  </a:moveTo>
                  <a:cubicBezTo>
                    <a:pt x="129" y="116"/>
                    <a:pt x="129" y="116"/>
                    <a:pt x="130" y="116"/>
                  </a:cubicBezTo>
                  <a:cubicBezTo>
                    <a:pt x="130" y="116"/>
                    <a:pt x="130" y="115"/>
                    <a:pt x="130" y="115"/>
                  </a:cubicBezTo>
                  <a:cubicBezTo>
                    <a:pt x="130" y="116"/>
                    <a:pt x="130" y="116"/>
                    <a:pt x="130" y="116"/>
                  </a:cubicBezTo>
                  <a:cubicBezTo>
                    <a:pt x="131" y="116"/>
                    <a:pt x="131" y="115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15"/>
                    <a:pt x="129" y="115"/>
                    <a:pt x="129" y="115"/>
                  </a:cubicBezTo>
                  <a:close/>
                  <a:moveTo>
                    <a:pt x="129" y="115"/>
                  </a:moveTo>
                  <a:cubicBezTo>
                    <a:pt x="128" y="115"/>
                    <a:pt x="128" y="115"/>
                    <a:pt x="128" y="115"/>
                  </a:cubicBezTo>
                  <a:cubicBezTo>
                    <a:pt x="128" y="115"/>
                    <a:pt x="128" y="115"/>
                    <a:pt x="128" y="116"/>
                  </a:cubicBezTo>
                  <a:cubicBezTo>
                    <a:pt x="129" y="116"/>
                    <a:pt x="129" y="115"/>
                    <a:pt x="129" y="115"/>
                  </a:cubicBezTo>
                  <a:close/>
                  <a:moveTo>
                    <a:pt x="142" y="115"/>
                  </a:moveTo>
                  <a:cubicBezTo>
                    <a:pt x="141" y="115"/>
                    <a:pt x="141" y="115"/>
                    <a:pt x="141" y="115"/>
                  </a:cubicBezTo>
                  <a:cubicBezTo>
                    <a:pt x="141" y="115"/>
                    <a:pt x="141" y="115"/>
                    <a:pt x="141" y="115"/>
                  </a:cubicBezTo>
                  <a:cubicBezTo>
                    <a:pt x="142" y="115"/>
                    <a:pt x="142" y="115"/>
                    <a:pt x="142" y="115"/>
                  </a:cubicBezTo>
                  <a:close/>
                  <a:moveTo>
                    <a:pt x="146" y="115"/>
                  </a:moveTo>
                  <a:cubicBezTo>
                    <a:pt x="146" y="116"/>
                    <a:pt x="146" y="116"/>
                    <a:pt x="146" y="116"/>
                  </a:cubicBezTo>
                  <a:cubicBezTo>
                    <a:pt x="144" y="116"/>
                    <a:pt x="145" y="118"/>
                    <a:pt x="145" y="118"/>
                  </a:cubicBezTo>
                  <a:cubicBezTo>
                    <a:pt x="145" y="118"/>
                    <a:pt x="145" y="119"/>
                    <a:pt x="145" y="119"/>
                  </a:cubicBezTo>
                  <a:cubicBezTo>
                    <a:pt x="145" y="119"/>
                    <a:pt x="146" y="118"/>
                    <a:pt x="146" y="118"/>
                  </a:cubicBezTo>
                  <a:cubicBezTo>
                    <a:pt x="145" y="117"/>
                    <a:pt x="147" y="116"/>
                    <a:pt x="146" y="115"/>
                  </a:cubicBezTo>
                  <a:close/>
                  <a:moveTo>
                    <a:pt x="21" y="115"/>
                  </a:moveTo>
                  <a:cubicBezTo>
                    <a:pt x="21" y="115"/>
                    <a:pt x="21" y="115"/>
                    <a:pt x="20" y="115"/>
                  </a:cubicBezTo>
                  <a:cubicBezTo>
                    <a:pt x="20" y="116"/>
                    <a:pt x="21" y="116"/>
                    <a:pt x="21" y="116"/>
                  </a:cubicBezTo>
                  <a:cubicBezTo>
                    <a:pt x="21" y="116"/>
                    <a:pt x="21" y="115"/>
                    <a:pt x="21" y="115"/>
                  </a:cubicBezTo>
                  <a:close/>
                  <a:moveTo>
                    <a:pt x="36" y="115"/>
                  </a:moveTo>
                  <a:cubicBezTo>
                    <a:pt x="36" y="116"/>
                    <a:pt x="37" y="116"/>
                    <a:pt x="37" y="116"/>
                  </a:cubicBezTo>
                  <a:cubicBezTo>
                    <a:pt x="37" y="116"/>
                    <a:pt x="37" y="116"/>
                    <a:pt x="36" y="115"/>
                  </a:cubicBezTo>
                  <a:close/>
                  <a:moveTo>
                    <a:pt x="84" y="116"/>
                  </a:moveTo>
                  <a:cubicBezTo>
                    <a:pt x="84" y="116"/>
                    <a:pt x="83" y="116"/>
                    <a:pt x="83" y="116"/>
                  </a:cubicBezTo>
                  <a:cubicBezTo>
                    <a:pt x="84" y="116"/>
                    <a:pt x="84" y="116"/>
                    <a:pt x="84" y="116"/>
                  </a:cubicBezTo>
                  <a:cubicBezTo>
                    <a:pt x="84" y="116"/>
                    <a:pt x="84" y="116"/>
                    <a:pt x="84" y="116"/>
                  </a:cubicBezTo>
                  <a:close/>
                  <a:moveTo>
                    <a:pt x="118" y="116"/>
                  </a:moveTo>
                  <a:cubicBezTo>
                    <a:pt x="118" y="116"/>
                    <a:pt x="117" y="116"/>
                    <a:pt x="117" y="116"/>
                  </a:cubicBezTo>
                  <a:cubicBezTo>
                    <a:pt x="117" y="116"/>
                    <a:pt x="117" y="117"/>
                    <a:pt x="117" y="117"/>
                  </a:cubicBezTo>
                  <a:cubicBezTo>
                    <a:pt x="117" y="117"/>
                    <a:pt x="118" y="116"/>
                    <a:pt x="118" y="116"/>
                  </a:cubicBezTo>
                  <a:close/>
                  <a:moveTo>
                    <a:pt x="9" y="117"/>
                  </a:moveTo>
                  <a:cubicBezTo>
                    <a:pt x="9" y="118"/>
                    <a:pt x="10" y="118"/>
                    <a:pt x="10" y="119"/>
                  </a:cubicBezTo>
                  <a:cubicBezTo>
                    <a:pt x="11" y="118"/>
                    <a:pt x="10" y="117"/>
                    <a:pt x="10" y="117"/>
                  </a:cubicBezTo>
                  <a:lnTo>
                    <a:pt x="9" y="117"/>
                  </a:lnTo>
                  <a:close/>
                  <a:moveTo>
                    <a:pt x="25" y="117"/>
                  </a:moveTo>
                  <a:cubicBezTo>
                    <a:pt x="25" y="118"/>
                    <a:pt x="25" y="119"/>
                    <a:pt x="26" y="119"/>
                  </a:cubicBezTo>
                  <a:cubicBezTo>
                    <a:pt x="26" y="118"/>
                    <a:pt x="25" y="118"/>
                    <a:pt x="25" y="117"/>
                  </a:cubicBezTo>
                  <a:close/>
                  <a:moveTo>
                    <a:pt x="21" y="118"/>
                  </a:moveTo>
                  <a:cubicBezTo>
                    <a:pt x="21" y="118"/>
                    <a:pt x="21" y="118"/>
                    <a:pt x="21" y="118"/>
                  </a:cubicBezTo>
                  <a:cubicBezTo>
                    <a:pt x="21" y="118"/>
                    <a:pt x="21" y="118"/>
                    <a:pt x="21" y="118"/>
                  </a:cubicBezTo>
                  <a:cubicBezTo>
                    <a:pt x="21" y="118"/>
                    <a:pt x="21" y="118"/>
                    <a:pt x="21" y="118"/>
                  </a:cubicBezTo>
                  <a:close/>
                  <a:moveTo>
                    <a:pt x="103" y="118"/>
                  </a:moveTo>
                  <a:cubicBezTo>
                    <a:pt x="103" y="118"/>
                    <a:pt x="103" y="118"/>
                    <a:pt x="103" y="118"/>
                  </a:cubicBezTo>
                  <a:cubicBezTo>
                    <a:pt x="103" y="118"/>
                    <a:pt x="103" y="119"/>
                    <a:pt x="104" y="119"/>
                  </a:cubicBezTo>
                  <a:cubicBezTo>
                    <a:pt x="104" y="118"/>
                    <a:pt x="103" y="118"/>
                    <a:pt x="103" y="118"/>
                  </a:cubicBezTo>
                  <a:cubicBezTo>
                    <a:pt x="103" y="118"/>
                    <a:pt x="103" y="118"/>
                    <a:pt x="103" y="118"/>
                  </a:cubicBezTo>
                  <a:close/>
                  <a:moveTo>
                    <a:pt x="147" y="119"/>
                  </a:moveTo>
                  <a:cubicBezTo>
                    <a:pt x="147" y="119"/>
                    <a:pt x="147" y="118"/>
                    <a:pt x="147" y="118"/>
                  </a:cubicBezTo>
                  <a:cubicBezTo>
                    <a:pt x="147" y="118"/>
                    <a:pt x="147" y="119"/>
                    <a:pt x="147" y="119"/>
                  </a:cubicBezTo>
                  <a:close/>
                  <a:moveTo>
                    <a:pt x="85" y="120"/>
                  </a:moveTo>
                  <a:cubicBezTo>
                    <a:pt x="85" y="120"/>
                    <a:pt x="85" y="120"/>
                    <a:pt x="85" y="120"/>
                  </a:cubicBezTo>
                  <a:cubicBezTo>
                    <a:pt x="86" y="120"/>
                    <a:pt x="86" y="120"/>
                    <a:pt x="86" y="119"/>
                  </a:cubicBezTo>
                  <a:cubicBezTo>
                    <a:pt x="87" y="120"/>
                    <a:pt x="88" y="119"/>
                    <a:pt x="88" y="118"/>
                  </a:cubicBezTo>
                  <a:cubicBezTo>
                    <a:pt x="87" y="118"/>
                    <a:pt x="87" y="119"/>
                    <a:pt x="86" y="119"/>
                  </a:cubicBezTo>
                  <a:cubicBezTo>
                    <a:pt x="86" y="119"/>
                    <a:pt x="85" y="119"/>
                    <a:pt x="85" y="120"/>
                  </a:cubicBezTo>
                  <a:close/>
                  <a:moveTo>
                    <a:pt x="89" y="118"/>
                  </a:moveTo>
                  <a:cubicBezTo>
                    <a:pt x="89" y="119"/>
                    <a:pt x="89" y="119"/>
                    <a:pt x="90" y="119"/>
                  </a:cubicBezTo>
                  <a:cubicBezTo>
                    <a:pt x="90" y="119"/>
                    <a:pt x="90" y="118"/>
                    <a:pt x="89" y="118"/>
                  </a:cubicBezTo>
                  <a:close/>
                  <a:moveTo>
                    <a:pt x="92" y="119"/>
                  </a:moveTo>
                  <a:cubicBezTo>
                    <a:pt x="92" y="119"/>
                    <a:pt x="92" y="119"/>
                    <a:pt x="92" y="119"/>
                  </a:cubicBezTo>
                  <a:cubicBezTo>
                    <a:pt x="92" y="119"/>
                    <a:pt x="92" y="119"/>
                    <a:pt x="92" y="118"/>
                  </a:cubicBezTo>
                  <a:cubicBezTo>
                    <a:pt x="92" y="118"/>
                    <a:pt x="92" y="118"/>
                    <a:pt x="92" y="118"/>
                  </a:cubicBezTo>
                  <a:cubicBezTo>
                    <a:pt x="91" y="119"/>
                    <a:pt x="92" y="119"/>
                    <a:pt x="91" y="119"/>
                  </a:cubicBezTo>
                  <a:cubicBezTo>
                    <a:pt x="92" y="119"/>
                    <a:pt x="92" y="119"/>
                    <a:pt x="92" y="119"/>
                  </a:cubicBezTo>
                  <a:close/>
                  <a:moveTo>
                    <a:pt x="134" y="120"/>
                  </a:moveTo>
                  <a:cubicBezTo>
                    <a:pt x="135" y="120"/>
                    <a:pt x="135" y="119"/>
                    <a:pt x="135" y="118"/>
                  </a:cubicBezTo>
                  <a:cubicBezTo>
                    <a:pt x="134" y="118"/>
                    <a:pt x="134" y="118"/>
                    <a:pt x="134" y="118"/>
                  </a:cubicBezTo>
                  <a:cubicBezTo>
                    <a:pt x="135" y="120"/>
                    <a:pt x="133" y="122"/>
                    <a:pt x="133" y="123"/>
                  </a:cubicBezTo>
                  <a:cubicBezTo>
                    <a:pt x="134" y="123"/>
                    <a:pt x="134" y="121"/>
                    <a:pt x="134" y="120"/>
                  </a:cubicBezTo>
                  <a:close/>
                  <a:moveTo>
                    <a:pt x="98" y="118"/>
                  </a:moveTo>
                  <a:cubicBezTo>
                    <a:pt x="98" y="118"/>
                    <a:pt x="98" y="118"/>
                    <a:pt x="98" y="119"/>
                  </a:cubicBezTo>
                  <a:cubicBezTo>
                    <a:pt x="98" y="119"/>
                    <a:pt x="98" y="119"/>
                    <a:pt x="98" y="118"/>
                  </a:cubicBezTo>
                  <a:close/>
                  <a:moveTo>
                    <a:pt x="103" y="119"/>
                  </a:moveTo>
                  <a:cubicBezTo>
                    <a:pt x="103" y="119"/>
                    <a:pt x="102" y="119"/>
                    <a:pt x="102" y="119"/>
                  </a:cubicBezTo>
                  <a:cubicBezTo>
                    <a:pt x="103" y="119"/>
                    <a:pt x="103" y="119"/>
                    <a:pt x="103" y="119"/>
                  </a:cubicBezTo>
                  <a:close/>
                  <a:moveTo>
                    <a:pt x="119" y="121"/>
                  </a:moveTo>
                  <a:cubicBezTo>
                    <a:pt x="120" y="120"/>
                    <a:pt x="119" y="119"/>
                    <a:pt x="118" y="119"/>
                  </a:cubicBezTo>
                  <a:cubicBezTo>
                    <a:pt x="118" y="120"/>
                    <a:pt x="119" y="120"/>
                    <a:pt x="119" y="120"/>
                  </a:cubicBezTo>
                  <a:cubicBezTo>
                    <a:pt x="119" y="120"/>
                    <a:pt x="119" y="121"/>
                    <a:pt x="119" y="121"/>
                  </a:cubicBezTo>
                  <a:close/>
                  <a:moveTo>
                    <a:pt x="138" y="120"/>
                  </a:moveTo>
                  <a:cubicBezTo>
                    <a:pt x="138" y="120"/>
                    <a:pt x="138" y="119"/>
                    <a:pt x="138" y="119"/>
                  </a:cubicBezTo>
                  <a:cubicBezTo>
                    <a:pt x="138" y="119"/>
                    <a:pt x="138" y="120"/>
                    <a:pt x="138" y="120"/>
                  </a:cubicBezTo>
                  <a:cubicBezTo>
                    <a:pt x="138" y="120"/>
                    <a:pt x="138" y="120"/>
                    <a:pt x="138" y="120"/>
                  </a:cubicBezTo>
                  <a:close/>
                  <a:moveTo>
                    <a:pt x="90" y="120"/>
                  </a:moveTo>
                  <a:cubicBezTo>
                    <a:pt x="90" y="120"/>
                    <a:pt x="91" y="120"/>
                    <a:pt x="91" y="120"/>
                  </a:cubicBezTo>
                  <a:cubicBezTo>
                    <a:pt x="90" y="119"/>
                    <a:pt x="89" y="120"/>
                    <a:pt x="90" y="120"/>
                  </a:cubicBezTo>
                  <a:close/>
                  <a:moveTo>
                    <a:pt x="121" y="120"/>
                  </a:moveTo>
                  <a:cubicBezTo>
                    <a:pt x="121" y="120"/>
                    <a:pt x="121" y="120"/>
                    <a:pt x="121" y="120"/>
                  </a:cubicBezTo>
                  <a:cubicBezTo>
                    <a:pt x="120" y="120"/>
                    <a:pt x="120" y="120"/>
                    <a:pt x="120" y="120"/>
                  </a:cubicBezTo>
                  <a:cubicBezTo>
                    <a:pt x="120" y="120"/>
                    <a:pt x="121" y="120"/>
                    <a:pt x="121" y="120"/>
                  </a:cubicBezTo>
                  <a:close/>
                  <a:moveTo>
                    <a:pt x="101" y="121"/>
                  </a:moveTo>
                  <a:cubicBezTo>
                    <a:pt x="101" y="121"/>
                    <a:pt x="101" y="121"/>
                    <a:pt x="101" y="121"/>
                  </a:cubicBezTo>
                  <a:cubicBezTo>
                    <a:pt x="101" y="121"/>
                    <a:pt x="100" y="121"/>
                    <a:pt x="100" y="121"/>
                  </a:cubicBezTo>
                  <a:cubicBezTo>
                    <a:pt x="100" y="122"/>
                    <a:pt x="101" y="122"/>
                    <a:pt x="101" y="121"/>
                  </a:cubicBezTo>
                  <a:close/>
                  <a:moveTo>
                    <a:pt x="14" y="122"/>
                  </a:moveTo>
                  <a:cubicBezTo>
                    <a:pt x="14" y="122"/>
                    <a:pt x="14" y="121"/>
                    <a:pt x="14" y="121"/>
                  </a:cubicBezTo>
                  <a:cubicBezTo>
                    <a:pt x="14" y="122"/>
                    <a:pt x="14" y="122"/>
                    <a:pt x="14" y="122"/>
                  </a:cubicBezTo>
                  <a:cubicBezTo>
                    <a:pt x="14" y="122"/>
                    <a:pt x="14" y="122"/>
                    <a:pt x="14" y="122"/>
                  </a:cubicBezTo>
                  <a:close/>
                  <a:moveTo>
                    <a:pt x="28" y="122"/>
                  </a:moveTo>
                  <a:cubicBezTo>
                    <a:pt x="28" y="122"/>
                    <a:pt x="28" y="121"/>
                    <a:pt x="28" y="121"/>
                  </a:cubicBezTo>
                  <a:cubicBezTo>
                    <a:pt x="28" y="122"/>
                    <a:pt x="28" y="122"/>
                    <a:pt x="28" y="122"/>
                  </a:cubicBezTo>
                  <a:cubicBezTo>
                    <a:pt x="28" y="122"/>
                    <a:pt x="28" y="122"/>
                    <a:pt x="28" y="122"/>
                  </a:cubicBezTo>
                  <a:close/>
                  <a:moveTo>
                    <a:pt x="87" y="123"/>
                  </a:moveTo>
                  <a:cubicBezTo>
                    <a:pt x="88" y="123"/>
                    <a:pt x="89" y="122"/>
                    <a:pt x="89" y="122"/>
                  </a:cubicBezTo>
                  <a:cubicBezTo>
                    <a:pt x="88" y="122"/>
                    <a:pt x="88" y="122"/>
                    <a:pt x="87" y="122"/>
                  </a:cubicBezTo>
                  <a:cubicBezTo>
                    <a:pt x="88" y="122"/>
                    <a:pt x="87" y="123"/>
                    <a:pt x="87" y="123"/>
                  </a:cubicBezTo>
                  <a:close/>
                  <a:moveTo>
                    <a:pt x="96" y="122"/>
                  </a:moveTo>
                  <a:cubicBezTo>
                    <a:pt x="96" y="122"/>
                    <a:pt x="95" y="122"/>
                    <a:pt x="95" y="123"/>
                  </a:cubicBezTo>
                  <a:cubicBezTo>
                    <a:pt x="95" y="123"/>
                    <a:pt x="96" y="123"/>
                    <a:pt x="96" y="123"/>
                  </a:cubicBezTo>
                  <a:cubicBezTo>
                    <a:pt x="96" y="122"/>
                    <a:pt x="96" y="122"/>
                    <a:pt x="96" y="122"/>
                  </a:cubicBezTo>
                  <a:close/>
                  <a:moveTo>
                    <a:pt x="137" y="123"/>
                  </a:moveTo>
                  <a:cubicBezTo>
                    <a:pt x="137" y="122"/>
                    <a:pt x="137" y="122"/>
                    <a:pt x="137" y="122"/>
                  </a:cubicBezTo>
                  <a:cubicBezTo>
                    <a:pt x="137" y="122"/>
                    <a:pt x="136" y="122"/>
                    <a:pt x="136" y="122"/>
                  </a:cubicBezTo>
                  <a:cubicBezTo>
                    <a:pt x="136" y="123"/>
                    <a:pt x="135" y="123"/>
                    <a:pt x="136" y="124"/>
                  </a:cubicBezTo>
                  <a:cubicBezTo>
                    <a:pt x="136" y="124"/>
                    <a:pt x="136" y="122"/>
                    <a:pt x="137" y="123"/>
                  </a:cubicBezTo>
                  <a:close/>
                  <a:moveTo>
                    <a:pt x="118" y="122"/>
                  </a:moveTo>
                  <a:cubicBezTo>
                    <a:pt x="118" y="123"/>
                    <a:pt x="118" y="122"/>
                    <a:pt x="118" y="122"/>
                  </a:cubicBezTo>
                  <a:cubicBezTo>
                    <a:pt x="118" y="122"/>
                    <a:pt x="117" y="122"/>
                    <a:pt x="118" y="122"/>
                  </a:cubicBezTo>
                  <a:close/>
                  <a:moveTo>
                    <a:pt x="116" y="123"/>
                  </a:moveTo>
                  <a:cubicBezTo>
                    <a:pt x="117" y="123"/>
                    <a:pt x="117" y="123"/>
                    <a:pt x="117" y="122"/>
                  </a:cubicBezTo>
                  <a:cubicBezTo>
                    <a:pt x="116" y="122"/>
                    <a:pt x="116" y="122"/>
                    <a:pt x="116" y="123"/>
                  </a:cubicBezTo>
                  <a:close/>
                  <a:moveTo>
                    <a:pt x="124" y="122"/>
                  </a:moveTo>
                  <a:cubicBezTo>
                    <a:pt x="124" y="122"/>
                    <a:pt x="124" y="122"/>
                    <a:pt x="124" y="122"/>
                  </a:cubicBezTo>
                  <a:cubicBezTo>
                    <a:pt x="124" y="123"/>
                    <a:pt x="123" y="123"/>
                    <a:pt x="123" y="123"/>
                  </a:cubicBezTo>
                  <a:cubicBezTo>
                    <a:pt x="124" y="123"/>
                    <a:pt x="124" y="123"/>
                    <a:pt x="124" y="122"/>
                  </a:cubicBezTo>
                  <a:close/>
                  <a:moveTo>
                    <a:pt x="83" y="122"/>
                  </a:moveTo>
                  <a:cubicBezTo>
                    <a:pt x="83" y="123"/>
                    <a:pt x="83" y="123"/>
                    <a:pt x="82" y="123"/>
                  </a:cubicBezTo>
                  <a:cubicBezTo>
                    <a:pt x="83" y="123"/>
                    <a:pt x="83" y="123"/>
                    <a:pt x="83" y="123"/>
                  </a:cubicBezTo>
                  <a:cubicBezTo>
                    <a:pt x="83" y="122"/>
                    <a:pt x="83" y="122"/>
                    <a:pt x="83" y="122"/>
                  </a:cubicBezTo>
                  <a:close/>
                  <a:moveTo>
                    <a:pt x="118" y="123"/>
                  </a:moveTo>
                  <a:cubicBezTo>
                    <a:pt x="117" y="123"/>
                    <a:pt x="117" y="123"/>
                    <a:pt x="117" y="123"/>
                  </a:cubicBezTo>
                  <a:cubicBezTo>
                    <a:pt x="117" y="123"/>
                    <a:pt x="117" y="123"/>
                    <a:pt x="117" y="124"/>
                  </a:cubicBezTo>
                  <a:cubicBezTo>
                    <a:pt x="117" y="124"/>
                    <a:pt x="117" y="123"/>
                    <a:pt x="118" y="123"/>
                  </a:cubicBezTo>
                  <a:close/>
                  <a:moveTo>
                    <a:pt x="131" y="123"/>
                  </a:moveTo>
                  <a:cubicBezTo>
                    <a:pt x="132" y="123"/>
                    <a:pt x="131" y="123"/>
                    <a:pt x="132" y="123"/>
                  </a:cubicBezTo>
                  <a:cubicBezTo>
                    <a:pt x="132" y="123"/>
                    <a:pt x="131" y="123"/>
                    <a:pt x="132" y="123"/>
                  </a:cubicBezTo>
                  <a:cubicBezTo>
                    <a:pt x="131" y="123"/>
                    <a:pt x="131" y="123"/>
                    <a:pt x="131" y="123"/>
                  </a:cubicBezTo>
                  <a:close/>
                  <a:moveTo>
                    <a:pt x="108" y="126"/>
                  </a:moveTo>
                  <a:cubicBezTo>
                    <a:pt x="109" y="126"/>
                    <a:pt x="109" y="126"/>
                    <a:pt x="109" y="126"/>
                  </a:cubicBezTo>
                  <a:cubicBezTo>
                    <a:pt x="110" y="125"/>
                    <a:pt x="110" y="125"/>
                    <a:pt x="111" y="124"/>
                  </a:cubicBezTo>
                  <a:cubicBezTo>
                    <a:pt x="111" y="124"/>
                    <a:pt x="111" y="124"/>
                    <a:pt x="111" y="124"/>
                  </a:cubicBezTo>
                  <a:cubicBezTo>
                    <a:pt x="110" y="124"/>
                    <a:pt x="109" y="125"/>
                    <a:pt x="109" y="125"/>
                  </a:cubicBezTo>
                  <a:cubicBezTo>
                    <a:pt x="109" y="124"/>
                    <a:pt x="110" y="124"/>
                    <a:pt x="110" y="123"/>
                  </a:cubicBezTo>
                  <a:cubicBezTo>
                    <a:pt x="109" y="124"/>
                    <a:pt x="109" y="124"/>
                    <a:pt x="108" y="125"/>
                  </a:cubicBezTo>
                  <a:cubicBezTo>
                    <a:pt x="108" y="125"/>
                    <a:pt x="109" y="125"/>
                    <a:pt x="109" y="125"/>
                  </a:cubicBezTo>
                  <a:cubicBezTo>
                    <a:pt x="109" y="126"/>
                    <a:pt x="108" y="126"/>
                    <a:pt x="108" y="126"/>
                  </a:cubicBezTo>
                  <a:close/>
                  <a:moveTo>
                    <a:pt x="132" y="124"/>
                  </a:moveTo>
                  <a:cubicBezTo>
                    <a:pt x="132" y="125"/>
                    <a:pt x="131" y="126"/>
                    <a:pt x="131" y="127"/>
                  </a:cubicBezTo>
                  <a:cubicBezTo>
                    <a:pt x="131" y="126"/>
                    <a:pt x="132" y="126"/>
                    <a:pt x="132" y="125"/>
                  </a:cubicBezTo>
                  <a:cubicBezTo>
                    <a:pt x="132" y="124"/>
                    <a:pt x="132" y="124"/>
                    <a:pt x="132" y="124"/>
                  </a:cubicBezTo>
                  <a:close/>
                  <a:moveTo>
                    <a:pt x="116" y="125"/>
                  </a:moveTo>
                  <a:cubicBezTo>
                    <a:pt x="116" y="125"/>
                    <a:pt x="116" y="125"/>
                    <a:pt x="115" y="125"/>
                  </a:cubicBezTo>
                  <a:cubicBezTo>
                    <a:pt x="115" y="126"/>
                    <a:pt x="115" y="126"/>
                    <a:pt x="114" y="126"/>
                  </a:cubicBezTo>
                  <a:cubicBezTo>
                    <a:pt x="114" y="127"/>
                    <a:pt x="113" y="128"/>
                    <a:pt x="113" y="128"/>
                  </a:cubicBezTo>
                  <a:cubicBezTo>
                    <a:pt x="112" y="129"/>
                    <a:pt x="111" y="130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1" y="131"/>
                    <a:pt x="110" y="131"/>
                    <a:pt x="110" y="131"/>
                  </a:cubicBezTo>
                  <a:cubicBezTo>
                    <a:pt x="110" y="132"/>
                    <a:pt x="110" y="132"/>
                    <a:pt x="110" y="132"/>
                  </a:cubicBezTo>
                  <a:cubicBezTo>
                    <a:pt x="110" y="132"/>
                    <a:pt x="109" y="132"/>
                    <a:pt x="109" y="133"/>
                  </a:cubicBezTo>
                  <a:cubicBezTo>
                    <a:pt x="110" y="132"/>
                    <a:pt x="110" y="132"/>
                    <a:pt x="110" y="132"/>
                  </a:cubicBezTo>
                  <a:cubicBezTo>
                    <a:pt x="110" y="133"/>
                    <a:pt x="111" y="133"/>
                    <a:pt x="111" y="133"/>
                  </a:cubicBezTo>
                  <a:cubicBezTo>
                    <a:pt x="111" y="133"/>
                    <a:pt x="111" y="132"/>
                    <a:pt x="112" y="132"/>
                  </a:cubicBezTo>
                  <a:cubicBezTo>
                    <a:pt x="112" y="132"/>
                    <a:pt x="111" y="132"/>
                    <a:pt x="110" y="132"/>
                  </a:cubicBezTo>
                  <a:cubicBezTo>
                    <a:pt x="111" y="131"/>
                    <a:pt x="111" y="132"/>
                    <a:pt x="112" y="132"/>
                  </a:cubicBezTo>
                  <a:cubicBezTo>
                    <a:pt x="112" y="131"/>
                    <a:pt x="112" y="131"/>
                    <a:pt x="112" y="131"/>
                  </a:cubicBezTo>
                  <a:cubicBezTo>
                    <a:pt x="112" y="131"/>
                    <a:pt x="112" y="131"/>
                    <a:pt x="112" y="131"/>
                  </a:cubicBezTo>
                  <a:cubicBezTo>
                    <a:pt x="112" y="130"/>
                    <a:pt x="112" y="129"/>
                    <a:pt x="114" y="128"/>
                  </a:cubicBezTo>
                  <a:cubicBezTo>
                    <a:pt x="114" y="129"/>
                    <a:pt x="114" y="129"/>
                    <a:pt x="114" y="129"/>
                  </a:cubicBezTo>
                  <a:cubicBezTo>
                    <a:pt x="114" y="129"/>
                    <a:pt x="114" y="129"/>
                    <a:pt x="115" y="129"/>
                  </a:cubicBezTo>
                  <a:cubicBezTo>
                    <a:pt x="115" y="128"/>
                    <a:pt x="114" y="128"/>
                    <a:pt x="114" y="128"/>
                  </a:cubicBezTo>
                  <a:cubicBezTo>
                    <a:pt x="115" y="128"/>
                    <a:pt x="115" y="127"/>
                    <a:pt x="116" y="127"/>
                  </a:cubicBezTo>
                  <a:cubicBezTo>
                    <a:pt x="116" y="126"/>
                    <a:pt x="116" y="126"/>
                    <a:pt x="116" y="125"/>
                  </a:cubicBezTo>
                  <a:close/>
                  <a:moveTo>
                    <a:pt x="112" y="127"/>
                  </a:moveTo>
                  <a:cubicBezTo>
                    <a:pt x="112" y="126"/>
                    <a:pt x="112" y="126"/>
                    <a:pt x="112" y="125"/>
                  </a:cubicBezTo>
                  <a:cubicBezTo>
                    <a:pt x="111" y="125"/>
                    <a:pt x="111" y="126"/>
                    <a:pt x="111" y="126"/>
                  </a:cubicBezTo>
                  <a:cubicBezTo>
                    <a:pt x="111" y="126"/>
                    <a:pt x="111" y="126"/>
                    <a:pt x="111" y="126"/>
                  </a:cubicBezTo>
                  <a:cubicBezTo>
                    <a:pt x="111" y="126"/>
                    <a:pt x="111" y="127"/>
                    <a:pt x="111" y="127"/>
                  </a:cubicBezTo>
                  <a:cubicBezTo>
                    <a:pt x="110" y="126"/>
                    <a:pt x="111" y="126"/>
                    <a:pt x="110" y="126"/>
                  </a:cubicBezTo>
                  <a:cubicBezTo>
                    <a:pt x="110" y="127"/>
                    <a:pt x="111" y="127"/>
                    <a:pt x="110" y="127"/>
                  </a:cubicBezTo>
                  <a:cubicBezTo>
                    <a:pt x="111" y="127"/>
                    <a:pt x="112" y="127"/>
                    <a:pt x="112" y="127"/>
                  </a:cubicBezTo>
                  <a:close/>
                  <a:moveTo>
                    <a:pt x="132" y="128"/>
                  </a:moveTo>
                  <a:cubicBezTo>
                    <a:pt x="132" y="128"/>
                    <a:pt x="132" y="128"/>
                    <a:pt x="132" y="128"/>
                  </a:cubicBezTo>
                  <a:cubicBezTo>
                    <a:pt x="133" y="129"/>
                    <a:pt x="132" y="129"/>
                    <a:pt x="132" y="130"/>
                  </a:cubicBezTo>
                  <a:cubicBezTo>
                    <a:pt x="133" y="130"/>
                    <a:pt x="133" y="128"/>
                    <a:pt x="134" y="128"/>
                  </a:cubicBezTo>
                  <a:cubicBezTo>
                    <a:pt x="134" y="128"/>
                    <a:pt x="134" y="128"/>
                    <a:pt x="134" y="127"/>
                  </a:cubicBezTo>
                  <a:cubicBezTo>
                    <a:pt x="134" y="127"/>
                    <a:pt x="134" y="127"/>
                    <a:pt x="135" y="127"/>
                  </a:cubicBezTo>
                  <a:cubicBezTo>
                    <a:pt x="135" y="127"/>
                    <a:pt x="135" y="126"/>
                    <a:pt x="135" y="126"/>
                  </a:cubicBezTo>
                  <a:cubicBezTo>
                    <a:pt x="135" y="126"/>
                    <a:pt x="134" y="126"/>
                    <a:pt x="134" y="126"/>
                  </a:cubicBezTo>
                  <a:cubicBezTo>
                    <a:pt x="134" y="127"/>
                    <a:pt x="133" y="128"/>
                    <a:pt x="133" y="128"/>
                  </a:cubicBezTo>
                  <a:cubicBezTo>
                    <a:pt x="133" y="128"/>
                    <a:pt x="132" y="128"/>
                    <a:pt x="132" y="128"/>
                  </a:cubicBezTo>
                  <a:close/>
                  <a:moveTo>
                    <a:pt x="113" y="126"/>
                  </a:moveTo>
                  <a:cubicBezTo>
                    <a:pt x="113" y="126"/>
                    <a:pt x="113" y="126"/>
                    <a:pt x="114" y="126"/>
                  </a:cubicBezTo>
                  <a:cubicBezTo>
                    <a:pt x="114" y="126"/>
                    <a:pt x="113" y="126"/>
                    <a:pt x="113" y="126"/>
                  </a:cubicBezTo>
                  <a:close/>
                  <a:moveTo>
                    <a:pt x="123" y="127"/>
                  </a:moveTo>
                  <a:cubicBezTo>
                    <a:pt x="123" y="127"/>
                    <a:pt x="123" y="126"/>
                    <a:pt x="123" y="126"/>
                  </a:cubicBezTo>
                  <a:cubicBezTo>
                    <a:pt x="123" y="126"/>
                    <a:pt x="122" y="126"/>
                    <a:pt x="123" y="127"/>
                  </a:cubicBezTo>
                  <a:close/>
                  <a:moveTo>
                    <a:pt x="127" y="127"/>
                  </a:moveTo>
                  <a:cubicBezTo>
                    <a:pt x="127" y="127"/>
                    <a:pt x="127" y="127"/>
                    <a:pt x="127" y="126"/>
                  </a:cubicBezTo>
                  <a:cubicBezTo>
                    <a:pt x="127" y="127"/>
                    <a:pt x="126" y="127"/>
                    <a:pt x="127" y="127"/>
                  </a:cubicBezTo>
                  <a:cubicBezTo>
                    <a:pt x="127" y="127"/>
                    <a:pt x="127" y="127"/>
                    <a:pt x="127" y="127"/>
                  </a:cubicBezTo>
                  <a:close/>
                  <a:moveTo>
                    <a:pt x="121" y="129"/>
                  </a:moveTo>
                  <a:cubicBezTo>
                    <a:pt x="121" y="128"/>
                    <a:pt x="122" y="128"/>
                    <a:pt x="122" y="127"/>
                  </a:cubicBezTo>
                  <a:cubicBezTo>
                    <a:pt x="121" y="127"/>
                    <a:pt x="122" y="127"/>
                    <a:pt x="121" y="127"/>
                  </a:cubicBezTo>
                  <a:cubicBezTo>
                    <a:pt x="120" y="128"/>
                    <a:pt x="119" y="129"/>
                    <a:pt x="118" y="131"/>
                  </a:cubicBezTo>
                  <a:cubicBezTo>
                    <a:pt x="118" y="131"/>
                    <a:pt x="118" y="131"/>
                    <a:pt x="118" y="132"/>
                  </a:cubicBezTo>
                  <a:cubicBezTo>
                    <a:pt x="119" y="132"/>
                    <a:pt x="119" y="131"/>
                    <a:pt x="120" y="130"/>
                  </a:cubicBezTo>
                  <a:cubicBezTo>
                    <a:pt x="121" y="130"/>
                    <a:pt x="121" y="130"/>
                    <a:pt x="121" y="129"/>
                  </a:cubicBezTo>
                  <a:close/>
                  <a:moveTo>
                    <a:pt x="131" y="127"/>
                  </a:moveTo>
                  <a:cubicBezTo>
                    <a:pt x="130" y="128"/>
                    <a:pt x="130" y="128"/>
                    <a:pt x="129" y="129"/>
                  </a:cubicBezTo>
                  <a:cubicBezTo>
                    <a:pt x="130" y="129"/>
                    <a:pt x="130" y="128"/>
                    <a:pt x="131" y="128"/>
                  </a:cubicBezTo>
                  <a:cubicBezTo>
                    <a:pt x="131" y="128"/>
                    <a:pt x="131" y="128"/>
                    <a:pt x="131" y="128"/>
                  </a:cubicBezTo>
                  <a:cubicBezTo>
                    <a:pt x="131" y="128"/>
                    <a:pt x="131" y="127"/>
                    <a:pt x="131" y="127"/>
                  </a:cubicBezTo>
                  <a:close/>
                  <a:moveTo>
                    <a:pt x="28" y="130"/>
                  </a:moveTo>
                  <a:cubicBezTo>
                    <a:pt x="28" y="130"/>
                    <a:pt x="28" y="129"/>
                    <a:pt x="28" y="129"/>
                  </a:cubicBezTo>
                  <a:cubicBezTo>
                    <a:pt x="27" y="128"/>
                    <a:pt x="27" y="127"/>
                    <a:pt x="25" y="127"/>
                  </a:cubicBezTo>
                  <a:cubicBezTo>
                    <a:pt x="26" y="128"/>
                    <a:pt x="27" y="130"/>
                    <a:pt x="28" y="130"/>
                  </a:cubicBezTo>
                  <a:close/>
                  <a:moveTo>
                    <a:pt x="26" y="128"/>
                  </a:moveTo>
                  <a:cubicBezTo>
                    <a:pt x="26" y="128"/>
                    <a:pt x="26" y="128"/>
                    <a:pt x="26" y="127"/>
                  </a:cubicBezTo>
                  <a:cubicBezTo>
                    <a:pt x="26" y="127"/>
                    <a:pt x="26" y="128"/>
                    <a:pt x="26" y="128"/>
                  </a:cubicBezTo>
                  <a:close/>
                  <a:moveTo>
                    <a:pt x="76" y="127"/>
                  </a:moveTo>
                  <a:cubicBezTo>
                    <a:pt x="76" y="128"/>
                    <a:pt x="77" y="128"/>
                    <a:pt x="77" y="127"/>
                  </a:cubicBezTo>
                  <a:cubicBezTo>
                    <a:pt x="76" y="127"/>
                    <a:pt x="76" y="127"/>
                    <a:pt x="76" y="127"/>
                  </a:cubicBezTo>
                  <a:close/>
                  <a:moveTo>
                    <a:pt x="166" y="127"/>
                  </a:moveTo>
                  <a:cubicBezTo>
                    <a:pt x="165" y="127"/>
                    <a:pt x="165" y="128"/>
                    <a:pt x="165" y="128"/>
                  </a:cubicBezTo>
                  <a:cubicBezTo>
                    <a:pt x="166" y="128"/>
                    <a:pt x="166" y="127"/>
                    <a:pt x="166" y="127"/>
                  </a:cubicBezTo>
                  <a:close/>
                  <a:moveTo>
                    <a:pt x="90" y="128"/>
                  </a:moveTo>
                  <a:cubicBezTo>
                    <a:pt x="91" y="128"/>
                    <a:pt x="91" y="128"/>
                    <a:pt x="91" y="128"/>
                  </a:cubicBezTo>
                  <a:cubicBezTo>
                    <a:pt x="91" y="127"/>
                    <a:pt x="90" y="128"/>
                    <a:pt x="90" y="128"/>
                  </a:cubicBezTo>
                  <a:close/>
                  <a:moveTo>
                    <a:pt x="106" y="128"/>
                  </a:moveTo>
                  <a:cubicBezTo>
                    <a:pt x="106" y="128"/>
                    <a:pt x="107" y="128"/>
                    <a:pt x="106" y="128"/>
                  </a:cubicBezTo>
                  <a:cubicBezTo>
                    <a:pt x="106" y="128"/>
                    <a:pt x="106" y="128"/>
                    <a:pt x="106" y="128"/>
                  </a:cubicBezTo>
                  <a:close/>
                  <a:moveTo>
                    <a:pt x="139" y="130"/>
                  </a:moveTo>
                  <a:cubicBezTo>
                    <a:pt x="139" y="130"/>
                    <a:pt x="139" y="129"/>
                    <a:pt x="140" y="128"/>
                  </a:cubicBezTo>
                  <a:cubicBezTo>
                    <a:pt x="139" y="128"/>
                    <a:pt x="138" y="130"/>
                    <a:pt x="139" y="130"/>
                  </a:cubicBezTo>
                  <a:close/>
                  <a:moveTo>
                    <a:pt x="111" y="129"/>
                  </a:moveTo>
                  <a:cubicBezTo>
                    <a:pt x="111" y="129"/>
                    <a:pt x="111" y="129"/>
                    <a:pt x="110" y="129"/>
                  </a:cubicBezTo>
                  <a:cubicBezTo>
                    <a:pt x="110" y="129"/>
                    <a:pt x="110" y="129"/>
                    <a:pt x="110" y="129"/>
                  </a:cubicBezTo>
                  <a:cubicBezTo>
                    <a:pt x="109" y="129"/>
                    <a:pt x="109" y="129"/>
                    <a:pt x="109" y="130"/>
                  </a:cubicBezTo>
                  <a:cubicBezTo>
                    <a:pt x="109" y="130"/>
                    <a:pt x="110" y="129"/>
                    <a:pt x="110" y="130"/>
                  </a:cubicBezTo>
                  <a:cubicBezTo>
                    <a:pt x="110" y="130"/>
                    <a:pt x="109" y="130"/>
                    <a:pt x="109" y="130"/>
                  </a:cubicBezTo>
                  <a:cubicBezTo>
                    <a:pt x="109" y="130"/>
                    <a:pt x="108" y="131"/>
                    <a:pt x="109" y="131"/>
                  </a:cubicBezTo>
                  <a:cubicBezTo>
                    <a:pt x="110" y="131"/>
                    <a:pt x="110" y="130"/>
                    <a:pt x="111" y="129"/>
                  </a:cubicBezTo>
                  <a:close/>
                  <a:moveTo>
                    <a:pt x="55" y="130"/>
                  </a:moveTo>
                  <a:cubicBezTo>
                    <a:pt x="54" y="130"/>
                    <a:pt x="54" y="129"/>
                    <a:pt x="53" y="129"/>
                  </a:cubicBezTo>
                  <a:cubicBezTo>
                    <a:pt x="53" y="130"/>
                    <a:pt x="54" y="130"/>
                    <a:pt x="55" y="130"/>
                  </a:cubicBezTo>
                  <a:close/>
                  <a:moveTo>
                    <a:pt x="156" y="129"/>
                  </a:moveTo>
                  <a:cubicBezTo>
                    <a:pt x="156" y="130"/>
                    <a:pt x="156" y="130"/>
                    <a:pt x="156" y="130"/>
                  </a:cubicBezTo>
                  <a:cubicBezTo>
                    <a:pt x="157" y="130"/>
                    <a:pt x="157" y="130"/>
                    <a:pt x="157" y="129"/>
                  </a:cubicBezTo>
                  <a:cubicBezTo>
                    <a:pt x="156" y="129"/>
                    <a:pt x="156" y="129"/>
                    <a:pt x="156" y="129"/>
                  </a:cubicBezTo>
                  <a:close/>
                  <a:moveTo>
                    <a:pt x="43" y="130"/>
                  </a:moveTo>
                  <a:cubicBezTo>
                    <a:pt x="43" y="130"/>
                    <a:pt x="42" y="130"/>
                    <a:pt x="42" y="129"/>
                  </a:cubicBezTo>
                  <a:cubicBezTo>
                    <a:pt x="42" y="130"/>
                    <a:pt x="43" y="130"/>
                    <a:pt x="43" y="130"/>
                  </a:cubicBezTo>
                  <a:close/>
                  <a:moveTo>
                    <a:pt x="100" y="129"/>
                  </a:moveTo>
                  <a:cubicBezTo>
                    <a:pt x="100" y="129"/>
                    <a:pt x="100" y="130"/>
                    <a:pt x="100" y="129"/>
                  </a:cubicBezTo>
                  <a:cubicBezTo>
                    <a:pt x="100" y="130"/>
                    <a:pt x="100" y="130"/>
                    <a:pt x="100" y="130"/>
                  </a:cubicBezTo>
                  <a:cubicBezTo>
                    <a:pt x="101" y="130"/>
                    <a:pt x="101" y="130"/>
                    <a:pt x="101" y="130"/>
                  </a:cubicBezTo>
                  <a:cubicBezTo>
                    <a:pt x="100" y="130"/>
                    <a:pt x="101" y="129"/>
                    <a:pt x="100" y="129"/>
                  </a:cubicBezTo>
                  <a:close/>
                  <a:moveTo>
                    <a:pt x="53" y="130"/>
                  </a:moveTo>
                  <a:cubicBezTo>
                    <a:pt x="53" y="130"/>
                    <a:pt x="52" y="130"/>
                    <a:pt x="52" y="129"/>
                  </a:cubicBezTo>
                  <a:cubicBezTo>
                    <a:pt x="52" y="130"/>
                    <a:pt x="53" y="131"/>
                    <a:pt x="53" y="130"/>
                  </a:cubicBezTo>
                  <a:close/>
                  <a:moveTo>
                    <a:pt x="79" y="131"/>
                  </a:moveTo>
                  <a:cubicBezTo>
                    <a:pt x="80" y="130"/>
                    <a:pt x="81" y="130"/>
                    <a:pt x="81" y="130"/>
                  </a:cubicBezTo>
                  <a:cubicBezTo>
                    <a:pt x="81" y="130"/>
                    <a:pt x="80" y="130"/>
                    <a:pt x="79" y="130"/>
                  </a:cubicBezTo>
                  <a:cubicBezTo>
                    <a:pt x="79" y="130"/>
                    <a:pt x="79" y="130"/>
                    <a:pt x="79" y="131"/>
                  </a:cubicBezTo>
                  <a:close/>
                  <a:moveTo>
                    <a:pt x="125" y="130"/>
                  </a:moveTo>
                  <a:cubicBezTo>
                    <a:pt x="125" y="130"/>
                    <a:pt x="125" y="130"/>
                    <a:pt x="125" y="130"/>
                  </a:cubicBezTo>
                  <a:cubicBezTo>
                    <a:pt x="125" y="130"/>
                    <a:pt x="125" y="130"/>
                    <a:pt x="125" y="130"/>
                  </a:cubicBezTo>
                  <a:close/>
                  <a:moveTo>
                    <a:pt x="101" y="130"/>
                  </a:moveTo>
                  <a:cubicBezTo>
                    <a:pt x="100" y="130"/>
                    <a:pt x="100" y="130"/>
                    <a:pt x="100" y="131"/>
                  </a:cubicBezTo>
                  <a:cubicBezTo>
                    <a:pt x="101" y="131"/>
                    <a:pt x="101" y="130"/>
                    <a:pt x="101" y="130"/>
                  </a:cubicBezTo>
                  <a:close/>
                  <a:moveTo>
                    <a:pt x="123" y="130"/>
                  </a:moveTo>
                  <a:cubicBezTo>
                    <a:pt x="122" y="130"/>
                    <a:pt x="122" y="131"/>
                    <a:pt x="122" y="131"/>
                  </a:cubicBezTo>
                  <a:cubicBezTo>
                    <a:pt x="122" y="131"/>
                    <a:pt x="122" y="131"/>
                    <a:pt x="122" y="132"/>
                  </a:cubicBezTo>
                  <a:cubicBezTo>
                    <a:pt x="123" y="132"/>
                    <a:pt x="123" y="131"/>
                    <a:pt x="123" y="131"/>
                  </a:cubicBezTo>
                  <a:cubicBezTo>
                    <a:pt x="123" y="131"/>
                    <a:pt x="122" y="131"/>
                    <a:pt x="123" y="131"/>
                  </a:cubicBezTo>
                  <a:cubicBezTo>
                    <a:pt x="123" y="131"/>
                    <a:pt x="123" y="130"/>
                    <a:pt x="123" y="130"/>
                  </a:cubicBezTo>
                  <a:close/>
                  <a:moveTo>
                    <a:pt x="56" y="130"/>
                  </a:moveTo>
                  <a:cubicBezTo>
                    <a:pt x="56" y="130"/>
                    <a:pt x="56" y="130"/>
                    <a:pt x="57" y="131"/>
                  </a:cubicBezTo>
                  <a:cubicBezTo>
                    <a:pt x="57" y="130"/>
                    <a:pt x="56" y="130"/>
                    <a:pt x="56" y="130"/>
                  </a:cubicBezTo>
                  <a:close/>
                  <a:moveTo>
                    <a:pt x="124" y="130"/>
                  </a:moveTo>
                  <a:cubicBezTo>
                    <a:pt x="123" y="130"/>
                    <a:pt x="123" y="131"/>
                    <a:pt x="124" y="131"/>
                  </a:cubicBezTo>
                  <a:cubicBezTo>
                    <a:pt x="124" y="130"/>
                    <a:pt x="124" y="130"/>
                    <a:pt x="124" y="130"/>
                  </a:cubicBezTo>
                  <a:close/>
                  <a:moveTo>
                    <a:pt x="138" y="130"/>
                  </a:moveTo>
                  <a:cubicBezTo>
                    <a:pt x="138" y="131"/>
                    <a:pt x="138" y="131"/>
                    <a:pt x="138" y="131"/>
                  </a:cubicBezTo>
                  <a:cubicBezTo>
                    <a:pt x="138" y="131"/>
                    <a:pt x="138" y="130"/>
                    <a:pt x="138" y="130"/>
                  </a:cubicBezTo>
                  <a:close/>
                  <a:moveTo>
                    <a:pt x="57" y="130"/>
                  </a:moveTo>
                  <a:cubicBezTo>
                    <a:pt x="57" y="131"/>
                    <a:pt x="57" y="131"/>
                    <a:pt x="57" y="131"/>
                  </a:cubicBezTo>
                  <a:cubicBezTo>
                    <a:pt x="56" y="131"/>
                    <a:pt x="55" y="130"/>
                    <a:pt x="55" y="131"/>
                  </a:cubicBezTo>
                  <a:cubicBezTo>
                    <a:pt x="56" y="132"/>
                    <a:pt x="58" y="132"/>
                    <a:pt x="60" y="132"/>
                  </a:cubicBezTo>
                  <a:cubicBezTo>
                    <a:pt x="60" y="132"/>
                    <a:pt x="60" y="132"/>
                    <a:pt x="60" y="132"/>
                  </a:cubicBezTo>
                  <a:cubicBezTo>
                    <a:pt x="59" y="131"/>
                    <a:pt x="58" y="131"/>
                    <a:pt x="57" y="130"/>
                  </a:cubicBezTo>
                  <a:close/>
                  <a:moveTo>
                    <a:pt x="75" y="132"/>
                  </a:moveTo>
                  <a:cubicBezTo>
                    <a:pt x="76" y="132"/>
                    <a:pt x="76" y="132"/>
                    <a:pt x="76" y="132"/>
                  </a:cubicBezTo>
                  <a:cubicBezTo>
                    <a:pt x="76" y="132"/>
                    <a:pt x="76" y="131"/>
                    <a:pt x="76" y="131"/>
                  </a:cubicBezTo>
                  <a:cubicBezTo>
                    <a:pt x="77" y="132"/>
                    <a:pt x="77" y="132"/>
                    <a:pt x="78" y="131"/>
                  </a:cubicBezTo>
                  <a:cubicBezTo>
                    <a:pt x="78" y="131"/>
                    <a:pt x="78" y="131"/>
                    <a:pt x="78" y="130"/>
                  </a:cubicBezTo>
                  <a:cubicBezTo>
                    <a:pt x="77" y="131"/>
                    <a:pt x="76" y="131"/>
                    <a:pt x="76" y="131"/>
                  </a:cubicBezTo>
                  <a:cubicBezTo>
                    <a:pt x="76" y="131"/>
                    <a:pt x="75" y="131"/>
                    <a:pt x="75" y="132"/>
                  </a:cubicBezTo>
                  <a:close/>
                  <a:moveTo>
                    <a:pt x="145" y="131"/>
                  </a:moveTo>
                  <a:cubicBezTo>
                    <a:pt x="145" y="131"/>
                    <a:pt x="145" y="131"/>
                    <a:pt x="145" y="131"/>
                  </a:cubicBezTo>
                  <a:cubicBezTo>
                    <a:pt x="145" y="131"/>
                    <a:pt x="145" y="131"/>
                    <a:pt x="145" y="131"/>
                  </a:cubicBezTo>
                  <a:cubicBezTo>
                    <a:pt x="145" y="131"/>
                    <a:pt x="146" y="131"/>
                    <a:pt x="145" y="131"/>
                  </a:cubicBezTo>
                  <a:close/>
                  <a:moveTo>
                    <a:pt x="144" y="133"/>
                  </a:moveTo>
                  <a:cubicBezTo>
                    <a:pt x="145" y="133"/>
                    <a:pt x="145" y="132"/>
                    <a:pt x="145" y="131"/>
                  </a:cubicBezTo>
                  <a:cubicBezTo>
                    <a:pt x="144" y="132"/>
                    <a:pt x="144" y="132"/>
                    <a:pt x="143" y="133"/>
                  </a:cubicBezTo>
                  <a:cubicBezTo>
                    <a:pt x="144" y="133"/>
                    <a:pt x="144" y="133"/>
                    <a:pt x="144" y="133"/>
                  </a:cubicBezTo>
                  <a:cubicBezTo>
                    <a:pt x="143" y="134"/>
                    <a:pt x="142" y="135"/>
                    <a:pt x="141" y="137"/>
                  </a:cubicBezTo>
                  <a:cubicBezTo>
                    <a:pt x="142" y="137"/>
                    <a:pt x="143" y="136"/>
                    <a:pt x="143" y="136"/>
                  </a:cubicBezTo>
                  <a:cubicBezTo>
                    <a:pt x="143" y="135"/>
                    <a:pt x="144" y="134"/>
                    <a:pt x="144" y="133"/>
                  </a:cubicBezTo>
                  <a:close/>
                  <a:moveTo>
                    <a:pt x="61" y="132"/>
                  </a:moveTo>
                  <a:cubicBezTo>
                    <a:pt x="61" y="132"/>
                    <a:pt x="61" y="132"/>
                    <a:pt x="61" y="132"/>
                  </a:cubicBezTo>
                  <a:cubicBezTo>
                    <a:pt x="61" y="132"/>
                    <a:pt x="61" y="132"/>
                    <a:pt x="61" y="132"/>
                  </a:cubicBezTo>
                  <a:close/>
                  <a:moveTo>
                    <a:pt x="115" y="133"/>
                  </a:moveTo>
                  <a:cubicBezTo>
                    <a:pt x="115" y="133"/>
                    <a:pt x="115" y="133"/>
                    <a:pt x="116" y="133"/>
                  </a:cubicBezTo>
                  <a:cubicBezTo>
                    <a:pt x="115" y="132"/>
                    <a:pt x="115" y="132"/>
                    <a:pt x="115" y="132"/>
                  </a:cubicBezTo>
                  <a:cubicBezTo>
                    <a:pt x="115" y="132"/>
                    <a:pt x="115" y="132"/>
                    <a:pt x="115" y="132"/>
                  </a:cubicBezTo>
                  <a:cubicBezTo>
                    <a:pt x="115" y="132"/>
                    <a:pt x="115" y="132"/>
                    <a:pt x="115" y="133"/>
                  </a:cubicBezTo>
                  <a:close/>
                  <a:moveTo>
                    <a:pt x="81" y="133"/>
                  </a:moveTo>
                  <a:cubicBezTo>
                    <a:pt x="82" y="133"/>
                    <a:pt x="83" y="133"/>
                    <a:pt x="83" y="132"/>
                  </a:cubicBezTo>
                  <a:cubicBezTo>
                    <a:pt x="83" y="132"/>
                    <a:pt x="83" y="132"/>
                    <a:pt x="83" y="132"/>
                  </a:cubicBezTo>
                  <a:cubicBezTo>
                    <a:pt x="82" y="132"/>
                    <a:pt x="81" y="132"/>
                    <a:pt x="81" y="133"/>
                  </a:cubicBezTo>
                  <a:close/>
                  <a:moveTo>
                    <a:pt x="112" y="132"/>
                  </a:moveTo>
                  <a:cubicBezTo>
                    <a:pt x="112" y="135"/>
                    <a:pt x="110" y="135"/>
                    <a:pt x="109" y="137"/>
                  </a:cubicBezTo>
                  <a:cubicBezTo>
                    <a:pt x="110" y="137"/>
                    <a:pt x="111" y="136"/>
                    <a:pt x="111" y="135"/>
                  </a:cubicBezTo>
                  <a:cubicBezTo>
                    <a:pt x="112" y="135"/>
                    <a:pt x="113" y="134"/>
                    <a:pt x="113" y="133"/>
                  </a:cubicBezTo>
                  <a:cubicBezTo>
                    <a:pt x="113" y="133"/>
                    <a:pt x="113" y="132"/>
                    <a:pt x="112" y="132"/>
                  </a:cubicBezTo>
                  <a:close/>
                  <a:moveTo>
                    <a:pt x="141" y="133"/>
                  </a:moveTo>
                  <a:cubicBezTo>
                    <a:pt x="141" y="133"/>
                    <a:pt x="140" y="133"/>
                    <a:pt x="141" y="133"/>
                  </a:cubicBezTo>
                  <a:cubicBezTo>
                    <a:pt x="141" y="133"/>
                    <a:pt x="141" y="133"/>
                    <a:pt x="141" y="133"/>
                  </a:cubicBezTo>
                  <a:close/>
                  <a:moveTo>
                    <a:pt x="35" y="134"/>
                  </a:moveTo>
                  <a:cubicBezTo>
                    <a:pt x="35" y="134"/>
                    <a:pt x="35" y="133"/>
                    <a:pt x="34" y="133"/>
                  </a:cubicBezTo>
                  <a:cubicBezTo>
                    <a:pt x="34" y="133"/>
                    <a:pt x="34" y="133"/>
                    <a:pt x="34" y="133"/>
                  </a:cubicBezTo>
                  <a:cubicBezTo>
                    <a:pt x="35" y="133"/>
                    <a:pt x="35" y="134"/>
                    <a:pt x="35" y="134"/>
                  </a:cubicBezTo>
                  <a:close/>
                  <a:moveTo>
                    <a:pt x="62" y="134"/>
                  </a:moveTo>
                  <a:cubicBezTo>
                    <a:pt x="63" y="134"/>
                    <a:pt x="63" y="134"/>
                    <a:pt x="64" y="134"/>
                  </a:cubicBezTo>
                  <a:cubicBezTo>
                    <a:pt x="63" y="133"/>
                    <a:pt x="61" y="132"/>
                    <a:pt x="61" y="134"/>
                  </a:cubicBezTo>
                  <a:cubicBezTo>
                    <a:pt x="62" y="134"/>
                    <a:pt x="62" y="134"/>
                    <a:pt x="62" y="134"/>
                  </a:cubicBezTo>
                  <a:close/>
                  <a:moveTo>
                    <a:pt x="128" y="133"/>
                  </a:moveTo>
                  <a:cubicBezTo>
                    <a:pt x="128" y="133"/>
                    <a:pt x="128" y="133"/>
                    <a:pt x="127" y="133"/>
                  </a:cubicBezTo>
                  <a:cubicBezTo>
                    <a:pt x="128" y="133"/>
                    <a:pt x="128" y="134"/>
                    <a:pt x="127" y="135"/>
                  </a:cubicBezTo>
                  <a:cubicBezTo>
                    <a:pt x="128" y="134"/>
                    <a:pt x="128" y="134"/>
                    <a:pt x="128" y="133"/>
                  </a:cubicBezTo>
                  <a:close/>
                  <a:moveTo>
                    <a:pt x="145" y="134"/>
                  </a:moveTo>
                  <a:cubicBezTo>
                    <a:pt x="145" y="134"/>
                    <a:pt x="146" y="134"/>
                    <a:pt x="145" y="133"/>
                  </a:cubicBezTo>
                  <a:cubicBezTo>
                    <a:pt x="145" y="134"/>
                    <a:pt x="145" y="134"/>
                    <a:pt x="145" y="134"/>
                  </a:cubicBezTo>
                  <a:close/>
                  <a:moveTo>
                    <a:pt x="44" y="134"/>
                  </a:moveTo>
                  <a:cubicBezTo>
                    <a:pt x="44" y="134"/>
                    <a:pt x="44" y="134"/>
                    <a:pt x="44" y="134"/>
                  </a:cubicBezTo>
                  <a:cubicBezTo>
                    <a:pt x="44" y="134"/>
                    <a:pt x="44" y="134"/>
                    <a:pt x="44" y="134"/>
                  </a:cubicBezTo>
                  <a:cubicBezTo>
                    <a:pt x="44" y="134"/>
                    <a:pt x="45" y="135"/>
                    <a:pt x="45" y="134"/>
                  </a:cubicBezTo>
                  <a:cubicBezTo>
                    <a:pt x="44" y="134"/>
                    <a:pt x="44" y="134"/>
                    <a:pt x="44" y="134"/>
                  </a:cubicBezTo>
                  <a:close/>
                  <a:moveTo>
                    <a:pt x="145" y="134"/>
                  </a:moveTo>
                  <a:cubicBezTo>
                    <a:pt x="145" y="135"/>
                    <a:pt x="145" y="135"/>
                    <a:pt x="145" y="135"/>
                  </a:cubicBezTo>
                  <a:cubicBezTo>
                    <a:pt x="146" y="135"/>
                    <a:pt x="145" y="134"/>
                    <a:pt x="145" y="134"/>
                  </a:cubicBezTo>
                  <a:close/>
                  <a:moveTo>
                    <a:pt x="136" y="135"/>
                  </a:moveTo>
                  <a:cubicBezTo>
                    <a:pt x="136" y="135"/>
                    <a:pt x="136" y="135"/>
                    <a:pt x="135" y="135"/>
                  </a:cubicBezTo>
                  <a:cubicBezTo>
                    <a:pt x="135" y="135"/>
                    <a:pt x="135" y="136"/>
                    <a:pt x="134" y="137"/>
                  </a:cubicBezTo>
                  <a:cubicBezTo>
                    <a:pt x="135" y="136"/>
                    <a:pt x="136" y="136"/>
                    <a:pt x="136" y="135"/>
                  </a:cubicBezTo>
                  <a:close/>
                  <a:moveTo>
                    <a:pt x="91" y="136"/>
                  </a:moveTo>
                  <a:cubicBezTo>
                    <a:pt x="90" y="135"/>
                    <a:pt x="90" y="135"/>
                    <a:pt x="90" y="135"/>
                  </a:cubicBezTo>
                  <a:cubicBezTo>
                    <a:pt x="90" y="136"/>
                    <a:pt x="90" y="136"/>
                    <a:pt x="90" y="136"/>
                  </a:cubicBezTo>
                  <a:cubicBezTo>
                    <a:pt x="90" y="136"/>
                    <a:pt x="91" y="136"/>
                    <a:pt x="91" y="136"/>
                  </a:cubicBezTo>
                  <a:close/>
                  <a:moveTo>
                    <a:pt x="127" y="136"/>
                  </a:moveTo>
                  <a:cubicBezTo>
                    <a:pt x="127" y="136"/>
                    <a:pt x="127" y="136"/>
                    <a:pt x="127" y="136"/>
                  </a:cubicBezTo>
                  <a:cubicBezTo>
                    <a:pt x="127" y="136"/>
                    <a:pt x="126" y="136"/>
                    <a:pt x="126" y="137"/>
                  </a:cubicBezTo>
                  <a:cubicBezTo>
                    <a:pt x="127" y="137"/>
                    <a:pt x="127" y="136"/>
                    <a:pt x="127" y="136"/>
                  </a:cubicBezTo>
                  <a:close/>
                  <a:moveTo>
                    <a:pt x="145" y="137"/>
                  </a:moveTo>
                  <a:cubicBezTo>
                    <a:pt x="145" y="136"/>
                    <a:pt x="145" y="136"/>
                    <a:pt x="145" y="136"/>
                  </a:cubicBezTo>
                  <a:cubicBezTo>
                    <a:pt x="145" y="136"/>
                    <a:pt x="145" y="137"/>
                    <a:pt x="145" y="137"/>
                  </a:cubicBezTo>
                  <a:close/>
                  <a:moveTo>
                    <a:pt x="114" y="136"/>
                  </a:moveTo>
                  <a:cubicBezTo>
                    <a:pt x="113" y="136"/>
                    <a:pt x="113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3" y="137"/>
                    <a:pt x="113" y="137"/>
                    <a:pt x="114" y="136"/>
                  </a:cubicBezTo>
                  <a:close/>
                  <a:moveTo>
                    <a:pt x="91" y="137"/>
                  </a:moveTo>
                  <a:cubicBezTo>
                    <a:pt x="92" y="137"/>
                    <a:pt x="92" y="137"/>
                    <a:pt x="92" y="136"/>
                  </a:cubicBezTo>
                  <a:cubicBezTo>
                    <a:pt x="92" y="136"/>
                    <a:pt x="91" y="137"/>
                    <a:pt x="91" y="137"/>
                  </a:cubicBezTo>
                  <a:close/>
                  <a:moveTo>
                    <a:pt x="141" y="137"/>
                  </a:moveTo>
                  <a:cubicBezTo>
                    <a:pt x="141" y="137"/>
                    <a:pt x="141" y="137"/>
                    <a:pt x="141" y="138"/>
                  </a:cubicBezTo>
                  <a:cubicBezTo>
                    <a:pt x="141" y="138"/>
                    <a:pt x="142" y="137"/>
                    <a:pt x="141" y="137"/>
                  </a:cubicBezTo>
                  <a:close/>
                  <a:moveTo>
                    <a:pt x="53" y="137"/>
                  </a:moveTo>
                  <a:cubicBezTo>
                    <a:pt x="53" y="137"/>
                    <a:pt x="53" y="138"/>
                    <a:pt x="53" y="137"/>
                  </a:cubicBezTo>
                  <a:cubicBezTo>
                    <a:pt x="53" y="137"/>
                    <a:pt x="53" y="137"/>
                    <a:pt x="53" y="137"/>
                  </a:cubicBezTo>
                  <a:close/>
                  <a:moveTo>
                    <a:pt x="41" y="140"/>
                  </a:moveTo>
                  <a:cubicBezTo>
                    <a:pt x="41" y="140"/>
                    <a:pt x="40" y="140"/>
                    <a:pt x="40" y="139"/>
                  </a:cubicBezTo>
                  <a:cubicBezTo>
                    <a:pt x="38" y="139"/>
                    <a:pt x="37" y="137"/>
                    <a:pt x="36" y="137"/>
                  </a:cubicBezTo>
                  <a:cubicBezTo>
                    <a:pt x="37" y="139"/>
                    <a:pt x="39" y="139"/>
                    <a:pt x="40" y="140"/>
                  </a:cubicBezTo>
                  <a:cubicBezTo>
                    <a:pt x="40" y="140"/>
                    <a:pt x="41" y="140"/>
                    <a:pt x="41" y="140"/>
                  </a:cubicBezTo>
                  <a:close/>
                  <a:moveTo>
                    <a:pt x="71" y="137"/>
                  </a:moveTo>
                  <a:cubicBezTo>
                    <a:pt x="71" y="137"/>
                    <a:pt x="71" y="138"/>
                    <a:pt x="72" y="137"/>
                  </a:cubicBezTo>
                  <a:cubicBezTo>
                    <a:pt x="71" y="137"/>
                    <a:pt x="71" y="137"/>
                    <a:pt x="71" y="137"/>
                  </a:cubicBezTo>
                  <a:cubicBezTo>
                    <a:pt x="71" y="137"/>
                    <a:pt x="71" y="137"/>
                    <a:pt x="71" y="137"/>
                  </a:cubicBezTo>
                  <a:close/>
                  <a:moveTo>
                    <a:pt x="74" y="137"/>
                  </a:moveTo>
                  <a:cubicBezTo>
                    <a:pt x="74" y="137"/>
                    <a:pt x="74" y="138"/>
                    <a:pt x="74" y="137"/>
                  </a:cubicBezTo>
                  <a:cubicBezTo>
                    <a:pt x="74" y="137"/>
                    <a:pt x="74" y="137"/>
                    <a:pt x="74" y="137"/>
                  </a:cubicBezTo>
                  <a:close/>
                  <a:moveTo>
                    <a:pt x="54" y="138"/>
                  </a:moveTo>
                  <a:cubicBezTo>
                    <a:pt x="55" y="138"/>
                    <a:pt x="56" y="139"/>
                    <a:pt x="57" y="139"/>
                  </a:cubicBezTo>
                  <a:cubicBezTo>
                    <a:pt x="56" y="138"/>
                    <a:pt x="55" y="138"/>
                    <a:pt x="54" y="138"/>
                  </a:cubicBezTo>
                  <a:close/>
                  <a:moveTo>
                    <a:pt x="132" y="138"/>
                  </a:moveTo>
                  <a:cubicBezTo>
                    <a:pt x="131" y="137"/>
                    <a:pt x="130" y="139"/>
                    <a:pt x="130" y="140"/>
                  </a:cubicBezTo>
                  <a:cubicBezTo>
                    <a:pt x="131" y="139"/>
                    <a:pt x="131" y="139"/>
                    <a:pt x="132" y="138"/>
                  </a:cubicBezTo>
                  <a:close/>
                  <a:moveTo>
                    <a:pt x="84" y="139"/>
                  </a:moveTo>
                  <a:cubicBezTo>
                    <a:pt x="84" y="139"/>
                    <a:pt x="84" y="139"/>
                    <a:pt x="85" y="139"/>
                  </a:cubicBezTo>
                  <a:cubicBezTo>
                    <a:pt x="85" y="138"/>
                    <a:pt x="84" y="138"/>
                    <a:pt x="84" y="139"/>
                  </a:cubicBezTo>
                  <a:close/>
                  <a:moveTo>
                    <a:pt x="114" y="140"/>
                  </a:moveTo>
                  <a:cubicBezTo>
                    <a:pt x="114" y="139"/>
                    <a:pt x="114" y="139"/>
                    <a:pt x="114" y="139"/>
                  </a:cubicBezTo>
                  <a:cubicBezTo>
                    <a:pt x="114" y="139"/>
                    <a:pt x="114" y="139"/>
                    <a:pt x="113" y="138"/>
                  </a:cubicBezTo>
                  <a:cubicBezTo>
                    <a:pt x="113" y="139"/>
                    <a:pt x="113" y="140"/>
                    <a:pt x="113" y="140"/>
                  </a:cubicBezTo>
                  <a:cubicBezTo>
                    <a:pt x="113" y="140"/>
                    <a:pt x="114" y="140"/>
                    <a:pt x="114" y="140"/>
                  </a:cubicBezTo>
                  <a:close/>
                  <a:moveTo>
                    <a:pt x="145" y="139"/>
                  </a:moveTo>
                  <a:cubicBezTo>
                    <a:pt x="144" y="138"/>
                    <a:pt x="144" y="139"/>
                    <a:pt x="144" y="140"/>
                  </a:cubicBezTo>
                  <a:cubicBezTo>
                    <a:pt x="144" y="139"/>
                    <a:pt x="145" y="139"/>
                    <a:pt x="145" y="139"/>
                  </a:cubicBezTo>
                  <a:close/>
                  <a:moveTo>
                    <a:pt x="145" y="141"/>
                  </a:moveTo>
                  <a:cubicBezTo>
                    <a:pt x="145" y="140"/>
                    <a:pt x="145" y="140"/>
                    <a:pt x="145" y="139"/>
                  </a:cubicBezTo>
                  <a:cubicBezTo>
                    <a:pt x="145" y="139"/>
                    <a:pt x="145" y="139"/>
                    <a:pt x="145" y="139"/>
                  </a:cubicBezTo>
                  <a:cubicBezTo>
                    <a:pt x="145" y="140"/>
                    <a:pt x="144" y="140"/>
                    <a:pt x="145" y="141"/>
                  </a:cubicBezTo>
                  <a:close/>
                  <a:moveTo>
                    <a:pt x="95" y="140"/>
                  </a:moveTo>
                  <a:cubicBezTo>
                    <a:pt x="95" y="140"/>
                    <a:pt x="96" y="140"/>
                    <a:pt x="96" y="140"/>
                  </a:cubicBezTo>
                  <a:cubicBezTo>
                    <a:pt x="95" y="140"/>
                    <a:pt x="95" y="140"/>
                    <a:pt x="95" y="140"/>
                  </a:cubicBezTo>
                  <a:close/>
                  <a:moveTo>
                    <a:pt x="62" y="140"/>
                  </a:moveTo>
                  <a:cubicBezTo>
                    <a:pt x="61" y="140"/>
                    <a:pt x="61" y="140"/>
                    <a:pt x="60" y="140"/>
                  </a:cubicBezTo>
                  <a:cubicBezTo>
                    <a:pt x="60" y="140"/>
                    <a:pt x="61" y="141"/>
                    <a:pt x="62" y="140"/>
                  </a:cubicBezTo>
                  <a:close/>
                  <a:moveTo>
                    <a:pt x="116" y="140"/>
                  </a:moveTo>
                  <a:cubicBezTo>
                    <a:pt x="116" y="141"/>
                    <a:pt x="115" y="141"/>
                    <a:pt x="115" y="142"/>
                  </a:cubicBezTo>
                  <a:cubicBezTo>
                    <a:pt x="116" y="142"/>
                    <a:pt x="116" y="141"/>
                    <a:pt x="117" y="141"/>
                  </a:cubicBezTo>
                  <a:cubicBezTo>
                    <a:pt x="117" y="140"/>
                    <a:pt x="117" y="140"/>
                    <a:pt x="116" y="140"/>
                  </a:cubicBezTo>
                  <a:close/>
                  <a:moveTo>
                    <a:pt x="47" y="141"/>
                  </a:moveTo>
                  <a:cubicBezTo>
                    <a:pt x="46" y="141"/>
                    <a:pt x="45" y="140"/>
                    <a:pt x="44" y="140"/>
                  </a:cubicBezTo>
                  <a:cubicBezTo>
                    <a:pt x="45" y="141"/>
                    <a:pt x="46" y="141"/>
                    <a:pt x="46" y="141"/>
                  </a:cubicBezTo>
                  <a:cubicBezTo>
                    <a:pt x="46" y="141"/>
                    <a:pt x="47" y="141"/>
                    <a:pt x="47" y="141"/>
                  </a:cubicBezTo>
                  <a:close/>
                  <a:moveTo>
                    <a:pt x="93" y="141"/>
                  </a:moveTo>
                  <a:cubicBezTo>
                    <a:pt x="94" y="141"/>
                    <a:pt x="94" y="141"/>
                    <a:pt x="94" y="141"/>
                  </a:cubicBezTo>
                  <a:cubicBezTo>
                    <a:pt x="94" y="140"/>
                    <a:pt x="93" y="141"/>
                    <a:pt x="93" y="141"/>
                  </a:cubicBezTo>
                  <a:close/>
                  <a:moveTo>
                    <a:pt x="132" y="142"/>
                  </a:moveTo>
                  <a:cubicBezTo>
                    <a:pt x="132" y="141"/>
                    <a:pt x="131" y="141"/>
                    <a:pt x="131" y="141"/>
                  </a:cubicBezTo>
                  <a:cubicBezTo>
                    <a:pt x="131" y="142"/>
                    <a:pt x="130" y="142"/>
                    <a:pt x="129" y="143"/>
                  </a:cubicBezTo>
                  <a:cubicBezTo>
                    <a:pt x="130" y="143"/>
                    <a:pt x="130" y="142"/>
                    <a:pt x="131" y="142"/>
                  </a:cubicBezTo>
                  <a:cubicBezTo>
                    <a:pt x="131" y="142"/>
                    <a:pt x="131" y="142"/>
                    <a:pt x="131" y="142"/>
                  </a:cubicBezTo>
                  <a:cubicBezTo>
                    <a:pt x="131" y="142"/>
                    <a:pt x="131" y="141"/>
                    <a:pt x="132" y="142"/>
                  </a:cubicBezTo>
                  <a:close/>
                  <a:moveTo>
                    <a:pt x="143" y="142"/>
                  </a:moveTo>
                  <a:cubicBezTo>
                    <a:pt x="143" y="142"/>
                    <a:pt x="143" y="142"/>
                    <a:pt x="143" y="142"/>
                  </a:cubicBezTo>
                  <a:cubicBezTo>
                    <a:pt x="143" y="141"/>
                    <a:pt x="143" y="142"/>
                    <a:pt x="143" y="142"/>
                  </a:cubicBezTo>
                  <a:close/>
                  <a:moveTo>
                    <a:pt x="137" y="144"/>
                  </a:moveTo>
                  <a:cubicBezTo>
                    <a:pt x="137" y="144"/>
                    <a:pt x="137" y="144"/>
                    <a:pt x="137" y="144"/>
                  </a:cubicBezTo>
                  <a:cubicBezTo>
                    <a:pt x="138" y="143"/>
                    <a:pt x="138" y="143"/>
                    <a:pt x="138" y="142"/>
                  </a:cubicBezTo>
                  <a:cubicBezTo>
                    <a:pt x="137" y="142"/>
                    <a:pt x="137" y="143"/>
                    <a:pt x="137" y="144"/>
                  </a:cubicBezTo>
                  <a:close/>
                  <a:moveTo>
                    <a:pt x="43" y="144"/>
                  </a:moveTo>
                  <a:cubicBezTo>
                    <a:pt x="42" y="143"/>
                    <a:pt x="42" y="143"/>
                    <a:pt x="41" y="142"/>
                  </a:cubicBezTo>
                  <a:cubicBezTo>
                    <a:pt x="41" y="143"/>
                    <a:pt x="42" y="144"/>
                    <a:pt x="43" y="144"/>
                  </a:cubicBezTo>
                  <a:close/>
                  <a:moveTo>
                    <a:pt x="142" y="143"/>
                  </a:moveTo>
                  <a:cubicBezTo>
                    <a:pt x="142" y="143"/>
                    <a:pt x="142" y="143"/>
                    <a:pt x="142" y="143"/>
                  </a:cubicBezTo>
                  <a:cubicBezTo>
                    <a:pt x="142" y="143"/>
                    <a:pt x="142" y="144"/>
                    <a:pt x="142" y="143"/>
                  </a:cubicBezTo>
                  <a:close/>
                  <a:moveTo>
                    <a:pt x="144" y="145"/>
                  </a:moveTo>
                  <a:cubicBezTo>
                    <a:pt x="144" y="145"/>
                    <a:pt x="144" y="145"/>
                    <a:pt x="144" y="146"/>
                  </a:cubicBezTo>
                  <a:cubicBezTo>
                    <a:pt x="145" y="145"/>
                    <a:pt x="145" y="145"/>
                    <a:pt x="146" y="144"/>
                  </a:cubicBezTo>
                  <a:cubicBezTo>
                    <a:pt x="145" y="143"/>
                    <a:pt x="145" y="143"/>
                    <a:pt x="145" y="143"/>
                  </a:cubicBezTo>
                  <a:cubicBezTo>
                    <a:pt x="145" y="144"/>
                    <a:pt x="145" y="145"/>
                    <a:pt x="144" y="145"/>
                  </a:cubicBezTo>
                  <a:close/>
                  <a:moveTo>
                    <a:pt x="116" y="143"/>
                  </a:moveTo>
                  <a:cubicBezTo>
                    <a:pt x="116" y="143"/>
                    <a:pt x="116" y="144"/>
                    <a:pt x="116" y="144"/>
                  </a:cubicBezTo>
                  <a:cubicBezTo>
                    <a:pt x="117" y="144"/>
                    <a:pt x="117" y="144"/>
                    <a:pt x="117" y="144"/>
                  </a:cubicBezTo>
                  <a:cubicBezTo>
                    <a:pt x="117" y="143"/>
                    <a:pt x="117" y="143"/>
                    <a:pt x="116" y="143"/>
                  </a:cubicBezTo>
                  <a:close/>
                  <a:moveTo>
                    <a:pt x="114" y="144"/>
                  </a:moveTo>
                  <a:cubicBezTo>
                    <a:pt x="114" y="144"/>
                    <a:pt x="114" y="144"/>
                    <a:pt x="114" y="144"/>
                  </a:cubicBezTo>
                  <a:cubicBezTo>
                    <a:pt x="114" y="144"/>
                    <a:pt x="114" y="144"/>
                    <a:pt x="114" y="144"/>
                  </a:cubicBezTo>
                  <a:cubicBezTo>
                    <a:pt x="114" y="144"/>
                    <a:pt x="113" y="144"/>
                    <a:pt x="114" y="144"/>
                  </a:cubicBezTo>
                  <a:close/>
                  <a:moveTo>
                    <a:pt x="45" y="146"/>
                  </a:moveTo>
                  <a:cubicBezTo>
                    <a:pt x="46" y="145"/>
                    <a:pt x="46" y="146"/>
                    <a:pt x="47" y="146"/>
                  </a:cubicBezTo>
                  <a:cubicBezTo>
                    <a:pt x="47" y="145"/>
                    <a:pt x="45" y="145"/>
                    <a:pt x="44" y="144"/>
                  </a:cubicBezTo>
                  <a:cubicBezTo>
                    <a:pt x="45" y="145"/>
                    <a:pt x="44" y="146"/>
                    <a:pt x="45" y="146"/>
                  </a:cubicBezTo>
                  <a:cubicBezTo>
                    <a:pt x="45" y="146"/>
                    <a:pt x="45" y="146"/>
                    <a:pt x="45" y="146"/>
                  </a:cubicBezTo>
                  <a:close/>
                  <a:moveTo>
                    <a:pt x="142" y="145"/>
                  </a:moveTo>
                  <a:cubicBezTo>
                    <a:pt x="142" y="145"/>
                    <a:pt x="141" y="147"/>
                    <a:pt x="142" y="147"/>
                  </a:cubicBezTo>
                  <a:cubicBezTo>
                    <a:pt x="142" y="147"/>
                    <a:pt x="141" y="147"/>
                    <a:pt x="141" y="146"/>
                  </a:cubicBezTo>
                  <a:cubicBezTo>
                    <a:pt x="142" y="146"/>
                    <a:pt x="142" y="146"/>
                    <a:pt x="142" y="146"/>
                  </a:cubicBezTo>
                  <a:cubicBezTo>
                    <a:pt x="142" y="145"/>
                    <a:pt x="143" y="145"/>
                    <a:pt x="142" y="145"/>
                  </a:cubicBezTo>
                  <a:close/>
                  <a:moveTo>
                    <a:pt x="123" y="146"/>
                  </a:moveTo>
                  <a:cubicBezTo>
                    <a:pt x="123" y="146"/>
                    <a:pt x="123" y="145"/>
                    <a:pt x="123" y="145"/>
                  </a:cubicBezTo>
                  <a:cubicBezTo>
                    <a:pt x="123" y="145"/>
                    <a:pt x="123" y="146"/>
                    <a:pt x="123" y="146"/>
                  </a:cubicBezTo>
                  <a:close/>
                  <a:moveTo>
                    <a:pt x="160" y="146"/>
                  </a:moveTo>
                  <a:cubicBezTo>
                    <a:pt x="160" y="146"/>
                    <a:pt x="160" y="146"/>
                    <a:pt x="161" y="146"/>
                  </a:cubicBezTo>
                  <a:cubicBezTo>
                    <a:pt x="161" y="146"/>
                    <a:pt x="161" y="146"/>
                    <a:pt x="161" y="146"/>
                  </a:cubicBezTo>
                  <a:cubicBezTo>
                    <a:pt x="161" y="145"/>
                    <a:pt x="160" y="146"/>
                    <a:pt x="160" y="146"/>
                  </a:cubicBezTo>
                  <a:close/>
                  <a:moveTo>
                    <a:pt x="24" y="147"/>
                  </a:moveTo>
                  <a:cubicBezTo>
                    <a:pt x="23" y="147"/>
                    <a:pt x="23" y="146"/>
                    <a:pt x="22" y="146"/>
                  </a:cubicBezTo>
                  <a:cubicBezTo>
                    <a:pt x="23" y="146"/>
                    <a:pt x="23" y="147"/>
                    <a:pt x="24" y="147"/>
                  </a:cubicBezTo>
                  <a:cubicBezTo>
                    <a:pt x="24" y="147"/>
                    <a:pt x="24" y="147"/>
                    <a:pt x="24" y="147"/>
                  </a:cubicBezTo>
                  <a:close/>
                  <a:moveTo>
                    <a:pt x="82" y="146"/>
                  </a:moveTo>
                  <a:cubicBezTo>
                    <a:pt x="81" y="146"/>
                    <a:pt x="81" y="146"/>
                    <a:pt x="81" y="146"/>
                  </a:cubicBezTo>
                  <a:cubicBezTo>
                    <a:pt x="81" y="146"/>
                    <a:pt x="81" y="147"/>
                    <a:pt x="82" y="146"/>
                  </a:cubicBezTo>
                  <a:close/>
                  <a:moveTo>
                    <a:pt x="143" y="146"/>
                  </a:moveTo>
                  <a:cubicBezTo>
                    <a:pt x="143" y="146"/>
                    <a:pt x="143" y="146"/>
                    <a:pt x="143" y="147"/>
                  </a:cubicBezTo>
                  <a:cubicBezTo>
                    <a:pt x="143" y="147"/>
                    <a:pt x="143" y="147"/>
                    <a:pt x="143" y="147"/>
                  </a:cubicBezTo>
                  <a:cubicBezTo>
                    <a:pt x="143" y="147"/>
                    <a:pt x="143" y="146"/>
                    <a:pt x="143" y="146"/>
                  </a:cubicBezTo>
                  <a:close/>
                  <a:moveTo>
                    <a:pt x="48" y="146"/>
                  </a:moveTo>
                  <a:cubicBezTo>
                    <a:pt x="48" y="146"/>
                    <a:pt x="48" y="147"/>
                    <a:pt x="48" y="147"/>
                  </a:cubicBezTo>
                  <a:cubicBezTo>
                    <a:pt x="48" y="146"/>
                    <a:pt x="48" y="146"/>
                    <a:pt x="48" y="146"/>
                  </a:cubicBezTo>
                  <a:close/>
                  <a:moveTo>
                    <a:pt x="40" y="147"/>
                  </a:moveTo>
                  <a:cubicBezTo>
                    <a:pt x="40" y="147"/>
                    <a:pt x="40" y="147"/>
                    <a:pt x="40" y="147"/>
                  </a:cubicBezTo>
                  <a:cubicBezTo>
                    <a:pt x="40" y="147"/>
                    <a:pt x="40" y="146"/>
                    <a:pt x="40" y="147"/>
                  </a:cubicBezTo>
                  <a:close/>
                  <a:moveTo>
                    <a:pt x="102" y="146"/>
                  </a:moveTo>
                  <a:cubicBezTo>
                    <a:pt x="102" y="147"/>
                    <a:pt x="102" y="147"/>
                    <a:pt x="102" y="147"/>
                  </a:cubicBezTo>
                  <a:cubicBezTo>
                    <a:pt x="102" y="147"/>
                    <a:pt x="102" y="147"/>
                    <a:pt x="102" y="147"/>
                  </a:cubicBezTo>
                  <a:cubicBezTo>
                    <a:pt x="102" y="147"/>
                    <a:pt x="102" y="147"/>
                    <a:pt x="102" y="146"/>
                  </a:cubicBezTo>
                  <a:close/>
                  <a:moveTo>
                    <a:pt x="117" y="148"/>
                  </a:moveTo>
                  <a:cubicBezTo>
                    <a:pt x="118" y="147"/>
                    <a:pt x="118" y="147"/>
                    <a:pt x="118" y="147"/>
                  </a:cubicBezTo>
                  <a:cubicBezTo>
                    <a:pt x="118" y="147"/>
                    <a:pt x="118" y="147"/>
                    <a:pt x="118" y="147"/>
                  </a:cubicBezTo>
                  <a:cubicBezTo>
                    <a:pt x="117" y="147"/>
                    <a:pt x="117" y="147"/>
                    <a:pt x="117" y="148"/>
                  </a:cubicBezTo>
                  <a:close/>
                  <a:moveTo>
                    <a:pt x="90" y="147"/>
                  </a:moveTo>
                  <a:cubicBezTo>
                    <a:pt x="90" y="147"/>
                    <a:pt x="89" y="147"/>
                    <a:pt x="89" y="147"/>
                  </a:cubicBezTo>
                  <a:cubicBezTo>
                    <a:pt x="89" y="147"/>
                    <a:pt x="90" y="147"/>
                    <a:pt x="90" y="148"/>
                  </a:cubicBezTo>
                  <a:cubicBezTo>
                    <a:pt x="90" y="147"/>
                    <a:pt x="90" y="147"/>
                    <a:pt x="90" y="147"/>
                  </a:cubicBezTo>
                  <a:cubicBezTo>
                    <a:pt x="90" y="147"/>
                    <a:pt x="90" y="147"/>
                    <a:pt x="90" y="147"/>
                  </a:cubicBezTo>
                  <a:close/>
                  <a:moveTo>
                    <a:pt x="105" y="147"/>
                  </a:moveTo>
                  <a:cubicBezTo>
                    <a:pt x="105" y="147"/>
                    <a:pt x="105" y="147"/>
                    <a:pt x="105" y="147"/>
                  </a:cubicBezTo>
                  <a:cubicBezTo>
                    <a:pt x="105" y="147"/>
                    <a:pt x="105" y="147"/>
                    <a:pt x="105" y="147"/>
                  </a:cubicBezTo>
                  <a:cubicBezTo>
                    <a:pt x="105" y="147"/>
                    <a:pt x="104" y="147"/>
                    <a:pt x="105" y="147"/>
                  </a:cubicBezTo>
                  <a:close/>
                  <a:moveTo>
                    <a:pt x="123" y="147"/>
                  </a:moveTo>
                  <a:cubicBezTo>
                    <a:pt x="122" y="147"/>
                    <a:pt x="122" y="147"/>
                    <a:pt x="122" y="147"/>
                  </a:cubicBezTo>
                  <a:cubicBezTo>
                    <a:pt x="122" y="148"/>
                    <a:pt x="120" y="149"/>
                    <a:pt x="119" y="150"/>
                  </a:cubicBezTo>
                  <a:cubicBezTo>
                    <a:pt x="120" y="150"/>
                    <a:pt x="121" y="148"/>
                    <a:pt x="122" y="148"/>
                  </a:cubicBezTo>
                  <a:cubicBezTo>
                    <a:pt x="122" y="147"/>
                    <a:pt x="123" y="147"/>
                    <a:pt x="123" y="147"/>
                  </a:cubicBezTo>
                  <a:close/>
                  <a:moveTo>
                    <a:pt x="78" y="147"/>
                  </a:moveTo>
                  <a:cubicBezTo>
                    <a:pt x="79" y="147"/>
                    <a:pt x="80" y="147"/>
                    <a:pt x="80" y="147"/>
                  </a:cubicBezTo>
                  <a:cubicBezTo>
                    <a:pt x="79" y="147"/>
                    <a:pt x="78" y="147"/>
                    <a:pt x="76" y="147"/>
                  </a:cubicBezTo>
                  <a:cubicBezTo>
                    <a:pt x="77" y="148"/>
                    <a:pt x="78" y="147"/>
                    <a:pt x="78" y="147"/>
                  </a:cubicBezTo>
                  <a:close/>
                  <a:moveTo>
                    <a:pt x="85" y="147"/>
                  </a:moveTo>
                  <a:cubicBezTo>
                    <a:pt x="85" y="147"/>
                    <a:pt x="83" y="147"/>
                    <a:pt x="83" y="148"/>
                  </a:cubicBezTo>
                  <a:cubicBezTo>
                    <a:pt x="84" y="148"/>
                    <a:pt x="84" y="147"/>
                    <a:pt x="85" y="147"/>
                  </a:cubicBezTo>
                  <a:close/>
                  <a:moveTo>
                    <a:pt x="102" y="148"/>
                  </a:moveTo>
                  <a:cubicBezTo>
                    <a:pt x="102" y="147"/>
                    <a:pt x="102" y="147"/>
                    <a:pt x="101" y="147"/>
                  </a:cubicBezTo>
                  <a:cubicBezTo>
                    <a:pt x="101" y="147"/>
                    <a:pt x="101" y="147"/>
                    <a:pt x="101" y="148"/>
                  </a:cubicBezTo>
                  <a:cubicBezTo>
                    <a:pt x="101" y="148"/>
                    <a:pt x="102" y="148"/>
                    <a:pt x="102" y="148"/>
                  </a:cubicBezTo>
                  <a:close/>
                  <a:moveTo>
                    <a:pt x="75" y="148"/>
                  </a:moveTo>
                  <a:cubicBezTo>
                    <a:pt x="75" y="147"/>
                    <a:pt x="76" y="148"/>
                    <a:pt x="76" y="147"/>
                  </a:cubicBezTo>
                  <a:cubicBezTo>
                    <a:pt x="76" y="147"/>
                    <a:pt x="75" y="147"/>
                    <a:pt x="75" y="148"/>
                  </a:cubicBezTo>
                  <a:close/>
                  <a:moveTo>
                    <a:pt x="93" y="148"/>
                  </a:moveTo>
                  <a:cubicBezTo>
                    <a:pt x="92" y="148"/>
                    <a:pt x="92" y="148"/>
                    <a:pt x="92" y="148"/>
                  </a:cubicBezTo>
                  <a:cubicBezTo>
                    <a:pt x="92" y="148"/>
                    <a:pt x="92" y="148"/>
                    <a:pt x="93" y="148"/>
                  </a:cubicBezTo>
                  <a:cubicBezTo>
                    <a:pt x="93" y="148"/>
                    <a:pt x="93" y="148"/>
                    <a:pt x="93" y="148"/>
                  </a:cubicBezTo>
                  <a:close/>
                  <a:moveTo>
                    <a:pt x="57" y="148"/>
                  </a:moveTo>
                  <a:cubicBezTo>
                    <a:pt x="57" y="148"/>
                    <a:pt x="57" y="148"/>
                    <a:pt x="57" y="148"/>
                  </a:cubicBezTo>
                  <a:cubicBezTo>
                    <a:pt x="57" y="148"/>
                    <a:pt x="57" y="149"/>
                    <a:pt x="57" y="148"/>
                  </a:cubicBezTo>
                  <a:close/>
                  <a:moveTo>
                    <a:pt x="53" y="148"/>
                  </a:moveTo>
                  <a:cubicBezTo>
                    <a:pt x="53" y="148"/>
                    <a:pt x="53" y="148"/>
                    <a:pt x="52" y="148"/>
                  </a:cubicBezTo>
                  <a:cubicBezTo>
                    <a:pt x="52" y="148"/>
                    <a:pt x="52" y="149"/>
                    <a:pt x="52" y="149"/>
                  </a:cubicBezTo>
                  <a:cubicBezTo>
                    <a:pt x="52" y="149"/>
                    <a:pt x="52" y="149"/>
                    <a:pt x="52" y="149"/>
                  </a:cubicBezTo>
                  <a:cubicBezTo>
                    <a:pt x="52" y="149"/>
                    <a:pt x="52" y="149"/>
                    <a:pt x="52" y="149"/>
                  </a:cubicBezTo>
                  <a:cubicBezTo>
                    <a:pt x="52" y="150"/>
                    <a:pt x="52" y="149"/>
                    <a:pt x="51" y="150"/>
                  </a:cubicBezTo>
                  <a:cubicBezTo>
                    <a:pt x="52" y="150"/>
                    <a:pt x="52" y="150"/>
                    <a:pt x="52" y="150"/>
                  </a:cubicBezTo>
                  <a:cubicBezTo>
                    <a:pt x="53" y="150"/>
                    <a:pt x="55" y="151"/>
                    <a:pt x="56" y="151"/>
                  </a:cubicBezTo>
                  <a:cubicBezTo>
                    <a:pt x="55" y="150"/>
                    <a:pt x="53" y="150"/>
                    <a:pt x="53" y="148"/>
                  </a:cubicBezTo>
                  <a:close/>
                  <a:moveTo>
                    <a:pt x="58" y="150"/>
                  </a:moveTo>
                  <a:cubicBezTo>
                    <a:pt x="57" y="149"/>
                    <a:pt x="55" y="149"/>
                    <a:pt x="54" y="148"/>
                  </a:cubicBezTo>
                  <a:cubicBezTo>
                    <a:pt x="54" y="148"/>
                    <a:pt x="54" y="148"/>
                    <a:pt x="54" y="148"/>
                  </a:cubicBezTo>
                  <a:cubicBezTo>
                    <a:pt x="54" y="149"/>
                    <a:pt x="54" y="148"/>
                    <a:pt x="54" y="149"/>
                  </a:cubicBezTo>
                  <a:cubicBezTo>
                    <a:pt x="56" y="149"/>
                    <a:pt x="56" y="150"/>
                    <a:pt x="58" y="150"/>
                  </a:cubicBezTo>
                  <a:close/>
                  <a:moveTo>
                    <a:pt x="87" y="148"/>
                  </a:moveTo>
                  <a:cubicBezTo>
                    <a:pt x="87" y="149"/>
                    <a:pt x="87" y="149"/>
                    <a:pt x="87" y="149"/>
                  </a:cubicBezTo>
                  <a:cubicBezTo>
                    <a:pt x="88" y="149"/>
                    <a:pt x="88" y="149"/>
                    <a:pt x="88" y="148"/>
                  </a:cubicBezTo>
                  <a:cubicBezTo>
                    <a:pt x="88" y="148"/>
                    <a:pt x="87" y="148"/>
                    <a:pt x="87" y="148"/>
                  </a:cubicBezTo>
                  <a:close/>
                  <a:moveTo>
                    <a:pt x="100" y="149"/>
                  </a:moveTo>
                  <a:cubicBezTo>
                    <a:pt x="100" y="148"/>
                    <a:pt x="99" y="148"/>
                    <a:pt x="98" y="148"/>
                  </a:cubicBezTo>
                  <a:cubicBezTo>
                    <a:pt x="98" y="149"/>
                    <a:pt x="98" y="149"/>
                    <a:pt x="98" y="149"/>
                  </a:cubicBezTo>
                  <a:cubicBezTo>
                    <a:pt x="98" y="149"/>
                    <a:pt x="99" y="149"/>
                    <a:pt x="100" y="149"/>
                  </a:cubicBezTo>
                  <a:close/>
                  <a:moveTo>
                    <a:pt x="113" y="150"/>
                  </a:moveTo>
                  <a:cubicBezTo>
                    <a:pt x="114" y="150"/>
                    <a:pt x="115" y="149"/>
                    <a:pt x="115" y="148"/>
                  </a:cubicBezTo>
                  <a:cubicBezTo>
                    <a:pt x="114" y="148"/>
                    <a:pt x="113" y="149"/>
                    <a:pt x="113" y="150"/>
                  </a:cubicBezTo>
                  <a:close/>
                  <a:moveTo>
                    <a:pt x="49" y="149"/>
                  </a:moveTo>
                  <a:cubicBezTo>
                    <a:pt x="49" y="148"/>
                    <a:pt x="48" y="148"/>
                    <a:pt x="48" y="149"/>
                  </a:cubicBezTo>
                  <a:cubicBezTo>
                    <a:pt x="48" y="149"/>
                    <a:pt x="49" y="149"/>
                    <a:pt x="49" y="149"/>
                  </a:cubicBezTo>
                  <a:close/>
                  <a:moveTo>
                    <a:pt x="84" y="149"/>
                  </a:moveTo>
                  <a:cubicBezTo>
                    <a:pt x="83" y="148"/>
                    <a:pt x="82" y="149"/>
                    <a:pt x="81" y="149"/>
                  </a:cubicBezTo>
                  <a:cubicBezTo>
                    <a:pt x="82" y="149"/>
                    <a:pt x="83" y="149"/>
                    <a:pt x="84" y="149"/>
                  </a:cubicBezTo>
                  <a:close/>
                  <a:moveTo>
                    <a:pt x="129" y="149"/>
                  </a:moveTo>
                  <a:cubicBezTo>
                    <a:pt x="129" y="149"/>
                    <a:pt x="130" y="149"/>
                    <a:pt x="130" y="149"/>
                  </a:cubicBezTo>
                  <a:cubicBezTo>
                    <a:pt x="129" y="149"/>
                    <a:pt x="129" y="149"/>
                    <a:pt x="129" y="149"/>
                  </a:cubicBezTo>
                  <a:close/>
                  <a:moveTo>
                    <a:pt x="146" y="149"/>
                  </a:moveTo>
                  <a:cubicBezTo>
                    <a:pt x="146" y="149"/>
                    <a:pt x="146" y="149"/>
                    <a:pt x="146" y="149"/>
                  </a:cubicBezTo>
                  <a:cubicBezTo>
                    <a:pt x="147" y="149"/>
                    <a:pt x="147" y="149"/>
                    <a:pt x="146" y="149"/>
                  </a:cubicBezTo>
                  <a:close/>
                  <a:moveTo>
                    <a:pt x="26" y="149"/>
                  </a:moveTo>
                  <a:cubicBezTo>
                    <a:pt x="26" y="150"/>
                    <a:pt x="27" y="150"/>
                    <a:pt x="27" y="150"/>
                  </a:cubicBezTo>
                  <a:cubicBezTo>
                    <a:pt x="27" y="150"/>
                    <a:pt x="27" y="149"/>
                    <a:pt x="26" y="149"/>
                  </a:cubicBezTo>
                  <a:close/>
                  <a:moveTo>
                    <a:pt x="138" y="150"/>
                  </a:moveTo>
                  <a:cubicBezTo>
                    <a:pt x="138" y="150"/>
                    <a:pt x="138" y="150"/>
                    <a:pt x="137" y="150"/>
                  </a:cubicBezTo>
                  <a:cubicBezTo>
                    <a:pt x="137" y="150"/>
                    <a:pt x="137" y="150"/>
                    <a:pt x="137" y="150"/>
                  </a:cubicBezTo>
                  <a:cubicBezTo>
                    <a:pt x="137" y="150"/>
                    <a:pt x="137" y="150"/>
                    <a:pt x="138" y="150"/>
                  </a:cubicBezTo>
                  <a:cubicBezTo>
                    <a:pt x="138" y="150"/>
                    <a:pt x="138" y="150"/>
                    <a:pt x="138" y="150"/>
                  </a:cubicBezTo>
                  <a:close/>
                  <a:moveTo>
                    <a:pt x="139" y="150"/>
                  </a:moveTo>
                  <a:cubicBezTo>
                    <a:pt x="139" y="150"/>
                    <a:pt x="139" y="150"/>
                    <a:pt x="139" y="150"/>
                  </a:cubicBezTo>
                  <a:cubicBezTo>
                    <a:pt x="139" y="150"/>
                    <a:pt x="139" y="150"/>
                    <a:pt x="139" y="150"/>
                  </a:cubicBezTo>
                  <a:close/>
                  <a:moveTo>
                    <a:pt x="27" y="150"/>
                  </a:moveTo>
                  <a:cubicBezTo>
                    <a:pt x="27" y="151"/>
                    <a:pt x="29" y="152"/>
                    <a:pt x="29" y="150"/>
                  </a:cubicBezTo>
                  <a:cubicBezTo>
                    <a:pt x="28" y="150"/>
                    <a:pt x="28" y="150"/>
                    <a:pt x="27" y="150"/>
                  </a:cubicBezTo>
                  <a:close/>
                  <a:moveTo>
                    <a:pt x="97" y="153"/>
                  </a:moveTo>
                  <a:cubicBezTo>
                    <a:pt x="98" y="153"/>
                    <a:pt x="99" y="153"/>
                    <a:pt x="100" y="153"/>
                  </a:cubicBezTo>
                  <a:cubicBezTo>
                    <a:pt x="100" y="152"/>
                    <a:pt x="99" y="150"/>
                    <a:pt x="98" y="151"/>
                  </a:cubicBezTo>
                  <a:cubicBezTo>
                    <a:pt x="98" y="151"/>
                    <a:pt x="98" y="151"/>
                    <a:pt x="98" y="152"/>
                  </a:cubicBezTo>
                  <a:cubicBezTo>
                    <a:pt x="98" y="152"/>
                    <a:pt x="97" y="152"/>
                    <a:pt x="97" y="153"/>
                  </a:cubicBezTo>
                  <a:close/>
                  <a:moveTo>
                    <a:pt x="73" y="151"/>
                  </a:moveTo>
                  <a:cubicBezTo>
                    <a:pt x="74" y="151"/>
                    <a:pt x="74" y="151"/>
                    <a:pt x="75" y="151"/>
                  </a:cubicBezTo>
                  <a:cubicBezTo>
                    <a:pt x="74" y="151"/>
                    <a:pt x="74" y="151"/>
                    <a:pt x="73" y="151"/>
                  </a:cubicBezTo>
                  <a:close/>
                  <a:moveTo>
                    <a:pt x="127" y="151"/>
                  </a:moveTo>
                  <a:cubicBezTo>
                    <a:pt x="127" y="151"/>
                    <a:pt x="127" y="151"/>
                    <a:pt x="127" y="151"/>
                  </a:cubicBezTo>
                  <a:cubicBezTo>
                    <a:pt x="127" y="151"/>
                    <a:pt x="127" y="151"/>
                    <a:pt x="127" y="151"/>
                  </a:cubicBezTo>
                  <a:close/>
                  <a:moveTo>
                    <a:pt x="133" y="151"/>
                  </a:moveTo>
                  <a:cubicBezTo>
                    <a:pt x="133" y="151"/>
                    <a:pt x="133" y="152"/>
                    <a:pt x="133" y="152"/>
                  </a:cubicBezTo>
                  <a:cubicBezTo>
                    <a:pt x="132" y="152"/>
                    <a:pt x="132" y="151"/>
                    <a:pt x="132" y="152"/>
                  </a:cubicBezTo>
                  <a:cubicBezTo>
                    <a:pt x="133" y="152"/>
                    <a:pt x="134" y="152"/>
                    <a:pt x="134" y="151"/>
                  </a:cubicBezTo>
                  <a:cubicBezTo>
                    <a:pt x="134" y="151"/>
                    <a:pt x="134" y="151"/>
                    <a:pt x="133" y="151"/>
                  </a:cubicBezTo>
                  <a:close/>
                  <a:moveTo>
                    <a:pt x="125" y="151"/>
                  </a:moveTo>
                  <a:cubicBezTo>
                    <a:pt x="124" y="152"/>
                    <a:pt x="123" y="152"/>
                    <a:pt x="123" y="153"/>
                  </a:cubicBezTo>
                  <a:cubicBezTo>
                    <a:pt x="124" y="153"/>
                    <a:pt x="125" y="152"/>
                    <a:pt x="125" y="151"/>
                  </a:cubicBezTo>
                  <a:cubicBezTo>
                    <a:pt x="125" y="151"/>
                    <a:pt x="125" y="151"/>
                    <a:pt x="125" y="151"/>
                  </a:cubicBezTo>
                  <a:close/>
                  <a:moveTo>
                    <a:pt x="104" y="155"/>
                  </a:moveTo>
                  <a:cubicBezTo>
                    <a:pt x="104" y="154"/>
                    <a:pt x="105" y="154"/>
                    <a:pt x="106" y="153"/>
                  </a:cubicBezTo>
                  <a:cubicBezTo>
                    <a:pt x="107" y="153"/>
                    <a:pt x="107" y="152"/>
                    <a:pt x="108" y="152"/>
                  </a:cubicBezTo>
                  <a:cubicBezTo>
                    <a:pt x="108" y="151"/>
                    <a:pt x="106" y="152"/>
                    <a:pt x="105" y="152"/>
                  </a:cubicBezTo>
                  <a:cubicBezTo>
                    <a:pt x="105" y="152"/>
                    <a:pt x="105" y="153"/>
                    <a:pt x="105" y="153"/>
                  </a:cubicBezTo>
                  <a:cubicBezTo>
                    <a:pt x="104" y="153"/>
                    <a:pt x="103" y="154"/>
                    <a:pt x="102" y="155"/>
                  </a:cubicBezTo>
                  <a:cubicBezTo>
                    <a:pt x="102" y="155"/>
                    <a:pt x="103" y="154"/>
                    <a:pt x="104" y="155"/>
                  </a:cubicBezTo>
                  <a:close/>
                  <a:moveTo>
                    <a:pt x="93" y="153"/>
                  </a:moveTo>
                  <a:cubicBezTo>
                    <a:pt x="94" y="152"/>
                    <a:pt x="96" y="153"/>
                    <a:pt x="96" y="152"/>
                  </a:cubicBezTo>
                  <a:cubicBezTo>
                    <a:pt x="95" y="151"/>
                    <a:pt x="92" y="152"/>
                    <a:pt x="91" y="153"/>
                  </a:cubicBezTo>
                  <a:cubicBezTo>
                    <a:pt x="92" y="153"/>
                    <a:pt x="92" y="153"/>
                    <a:pt x="93" y="153"/>
                  </a:cubicBezTo>
                  <a:close/>
                  <a:moveTo>
                    <a:pt x="104" y="152"/>
                  </a:moveTo>
                  <a:cubicBezTo>
                    <a:pt x="105" y="152"/>
                    <a:pt x="105" y="152"/>
                    <a:pt x="105" y="152"/>
                  </a:cubicBezTo>
                  <a:cubicBezTo>
                    <a:pt x="105" y="152"/>
                    <a:pt x="104" y="152"/>
                    <a:pt x="104" y="152"/>
                  </a:cubicBezTo>
                  <a:close/>
                  <a:moveTo>
                    <a:pt x="65" y="154"/>
                  </a:moveTo>
                  <a:cubicBezTo>
                    <a:pt x="64" y="154"/>
                    <a:pt x="64" y="154"/>
                    <a:pt x="64" y="154"/>
                  </a:cubicBezTo>
                  <a:cubicBezTo>
                    <a:pt x="62" y="153"/>
                    <a:pt x="60" y="153"/>
                    <a:pt x="59" y="152"/>
                  </a:cubicBezTo>
                  <a:cubicBezTo>
                    <a:pt x="59" y="152"/>
                    <a:pt x="58" y="152"/>
                    <a:pt x="58" y="152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58" y="153"/>
                    <a:pt x="58" y="153"/>
                    <a:pt x="58" y="153"/>
                  </a:cubicBezTo>
                  <a:cubicBezTo>
                    <a:pt x="59" y="154"/>
                    <a:pt x="61" y="153"/>
                    <a:pt x="62" y="154"/>
                  </a:cubicBezTo>
                  <a:cubicBezTo>
                    <a:pt x="63" y="154"/>
                    <a:pt x="63" y="155"/>
                    <a:pt x="64" y="155"/>
                  </a:cubicBezTo>
                  <a:cubicBezTo>
                    <a:pt x="64" y="154"/>
                    <a:pt x="64" y="154"/>
                    <a:pt x="65" y="154"/>
                  </a:cubicBezTo>
                  <a:close/>
                  <a:moveTo>
                    <a:pt x="65" y="152"/>
                  </a:moveTo>
                  <a:cubicBezTo>
                    <a:pt x="66" y="153"/>
                    <a:pt x="66" y="153"/>
                    <a:pt x="67" y="153"/>
                  </a:cubicBezTo>
                  <a:cubicBezTo>
                    <a:pt x="67" y="153"/>
                    <a:pt x="67" y="153"/>
                    <a:pt x="67" y="152"/>
                  </a:cubicBezTo>
                  <a:cubicBezTo>
                    <a:pt x="67" y="152"/>
                    <a:pt x="65" y="152"/>
                    <a:pt x="65" y="152"/>
                  </a:cubicBezTo>
                  <a:close/>
                  <a:moveTo>
                    <a:pt x="145" y="154"/>
                  </a:moveTo>
                  <a:cubicBezTo>
                    <a:pt x="145" y="154"/>
                    <a:pt x="146" y="154"/>
                    <a:pt x="146" y="154"/>
                  </a:cubicBezTo>
                  <a:cubicBezTo>
                    <a:pt x="145" y="153"/>
                    <a:pt x="145" y="154"/>
                    <a:pt x="145" y="154"/>
                  </a:cubicBezTo>
                  <a:close/>
                  <a:moveTo>
                    <a:pt x="137" y="154"/>
                  </a:moveTo>
                  <a:cubicBezTo>
                    <a:pt x="137" y="154"/>
                    <a:pt x="136" y="154"/>
                    <a:pt x="136" y="155"/>
                  </a:cubicBezTo>
                  <a:cubicBezTo>
                    <a:pt x="136" y="154"/>
                    <a:pt x="137" y="155"/>
                    <a:pt x="137" y="154"/>
                  </a:cubicBezTo>
                  <a:close/>
                  <a:moveTo>
                    <a:pt x="87" y="155"/>
                  </a:moveTo>
                  <a:cubicBezTo>
                    <a:pt x="85" y="154"/>
                    <a:pt x="82" y="155"/>
                    <a:pt x="80" y="154"/>
                  </a:cubicBezTo>
                  <a:cubicBezTo>
                    <a:pt x="80" y="155"/>
                    <a:pt x="79" y="155"/>
                    <a:pt x="79" y="155"/>
                  </a:cubicBezTo>
                  <a:cubicBezTo>
                    <a:pt x="80" y="155"/>
                    <a:pt x="81" y="156"/>
                    <a:pt x="81" y="156"/>
                  </a:cubicBezTo>
                  <a:cubicBezTo>
                    <a:pt x="83" y="155"/>
                    <a:pt x="85" y="156"/>
                    <a:pt x="87" y="155"/>
                  </a:cubicBezTo>
                  <a:close/>
                  <a:moveTo>
                    <a:pt x="79" y="155"/>
                  </a:moveTo>
                  <a:cubicBezTo>
                    <a:pt x="78" y="154"/>
                    <a:pt x="76" y="155"/>
                    <a:pt x="75" y="155"/>
                  </a:cubicBezTo>
                  <a:cubicBezTo>
                    <a:pt x="76" y="155"/>
                    <a:pt x="76" y="155"/>
                    <a:pt x="76" y="155"/>
                  </a:cubicBezTo>
                  <a:cubicBezTo>
                    <a:pt x="76" y="155"/>
                    <a:pt x="77" y="156"/>
                    <a:pt x="76" y="156"/>
                  </a:cubicBezTo>
                  <a:cubicBezTo>
                    <a:pt x="77" y="156"/>
                    <a:pt x="78" y="156"/>
                    <a:pt x="79" y="156"/>
                  </a:cubicBezTo>
                  <a:cubicBezTo>
                    <a:pt x="79" y="155"/>
                    <a:pt x="79" y="155"/>
                    <a:pt x="79" y="155"/>
                  </a:cubicBezTo>
                  <a:close/>
                  <a:moveTo>
                    <a:pt x="94" y="156"/>
                  </a:moveTo>
                  <a:cubicBezTo>
                    <a:pt x="94" y="156"/>
                    <a:pt x="95" y="155"/>
                    <a:pt x="95" y="156"/>
                  </a:cubicBezTo>
                  <a:cubicBezTo>
                    <a:pt x="94" y="156"/>
                    <a:pt x="93" y="156"/>
                    <a:pt x="93" y="157"/>
                  </a:cubicBezTo>
                  <a:cubicBezTo>
                    <a:pt x="94" y="157"/>
                    <a:pt x="94" y="156"/>
                    <a:pt x="95" y="156"/>
                  </a:cubicBezTo>
                  <a:cubicBezTo>
                    <a:pt x="95" y="156"/>
                    <a:pt x="95" y="156"/>
                    <a:pt x="96" y="156"/>
                  </a:cubicBezTo>
                  <a:cubicBezTo>
                    <a:pt x="96" y="156"/>
                    <a:pt x="97" y="155"/>
                    <a:pt x="97" y="155"/>
                  </a:cubicBezTo>
                  <a:cubicBezTo>
                    <a:pt x="96" y="154"/>
                    <a:pt x="94" y="155"/>
                    <a:pt x="94" y="156"/>
                  </a:cubicBezTo>
                  <a:close/>
                  <a:moveTo>
                    <a:pt x="128" y="155"/>
                  </a:moveTo>
                  <a:cubicBezTo>
                    <a:pt x="127" y="155"/>
                    <a:pt x="128" y="156"/>
                    <a:pt x="128" y="156"/>
                  </a:cubicBezTo>
                  <a:cubicBezTo>
                    <a:pt x="129" y="156"/>
                    <a:pt x="129" y="155"/>
                    <a:pt x="128" y="155"/>
                  </a:cubicBezTo>
                  <a:close/>
                  <a:moveTo>
                    <a:pt x="54" y="156"/>
                  </a:moveTo>
                  <a:cubicBezTo>
                    <a:pt x="53" y="156"/>
                    <a:pt x="53" y="155"/>
                    <a:pt x="51" y="155"/>
                  </a:cubicBezTo>
                  <a:cubicBezTo>
                    <a:pt x="51" y="155"/>
                    <a:pt x="52" y="155"/>
                    <a:pt x="52" y="156"/>
                  </a:cubicBezTo>
                  <a:cubicBezTo>
                    <a:pt x="52" y="156"/>
                    <a:pt x="52" y="156"/>
                    <a:pt x="52" y="156"/>
                  </a:cubicBezTo>
                  <a:cubicBezTo>
                    <a:pt x="55" y="156"/>
                    <a:pt x="59" y="159"/>
                    <a:pt x="62" y="158"/>
                  </a:cubicBezTo>
                  <a:cubicBezTo>
                    <a:pt x="60" y="157"/>
                    <a:pt x="57" y="156"/>
                    <a:pt x="54" y="156"/>
                  </a:cubicBezTo>
                  <a:cubicBezTo>
                    <a:pt x="54" y="156"/>
                    <a:pt x="54" y="156"/>
                    <a:pt x="54" y="156"/>
                  </a:cubicBezTo>
                  <a:close/>
                  <a:moveTo>
                    <a:pt x="54" y="156"/>
                  </a:moveTo>
                  <a:cubicBezTo>
                    <a:pt x="54" y="156"/>
                    <a:pt x="54" y="156"/>
                    <a:pt x="54" y="156"/>
                  </a:cubicBezTo>
                  <a:cubicBezTo>
                    <a:pt x="54" y="156"/>
                    <a:pt x="54" y="156"/>
                    <a:pt x="54" y="156"/>
                  </a:cubicBezTo>
                  <a:close/>
                  <a:moveTo>
                    <a:pt x="32" y="155"/>
                  </a:moveTo>
                  <a:cubicBezTo>
                    <a:pt x="32" y="156"/>
                    <a:pt x="33" y="157"/>
                    <a:pt x="35" y="157"/>
                  </a:cubicBezTo>
                  <a:cubicBezTo>
                    <a:pt x="35" y="156"/>
                    <a:pt x="33" y="156"/>
                    <a:pt x="32" y="155"/>
                  </a:cubicBezTo>
                  <a:close/>
                  <a:moveTo>
                    <a:pt x="90" y="157"/>
                  </a:moveTo>
                  <a:cubicBezTo>
                    <a:pt x="91" y="157"/>
                    <a:pt x="91" y="157"/>
                    <a:pt x="92" y="156"/>
                  </a:cubicBezTo>
                  <a:cubicBezTo>
                    <a:pt x="92" y="156"/>
                    <a:pt x="92" y="156"/>
                    <a:pt x="92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2" y="155"/>
                    <a:pt x="91" y="155"/>
                    <a:pt x="91" y="156"/>
                  </a:cubicBezTo>
                  <a:cubicBezTo>
                    <a:pt x="91" y="156"/>
                    <a:pt x="91" y="156"/>
                    <a:pt x="91" y="156"/>
                  </a:cubicBezTo>
                  <a:cubicBezTo>
                    <a:pt x="91" y="157"/>
                    <a:pt x="91" y="156"/>
                    <a:pt x="90" y="157"/>
                  </a:cubicBezTo>
                  <a:close/>
                  <a:moveTo>
                    <a:pt x="103" y="155"/>
                  </a:moveTo>
                  <a:cubicBezTo>
                    <a:pt x="102" y="155"/>
                    <a:pt x="102" y="155"/>
                    <a:pt x="102" y="155"/>
                  </a:cubicBezTo>
                  <a:cubicBezTo>
                    <a:pt x="102" y="156"/>
                    <a:pt x="102" y="156"/>
                    <a:pt x="102" y="156"/>
                  </a:cubicBezTo>
                  <a:cubicBezTo>
                    <a:pt x="102" y="156"/>
                    <a:pt x="103" y="156"/>
                    <a:pt x="103" y="155"/>
                  </a:cubicBezTo>
                  <a:close/>
                  <a:moveTo>
                    <a:pt x="44" y="157"/>
                  </a:moveTo>
                  <a:cubicBezTo>
                    <a:pt x="44" y="156"/>
                    <a:pt x="44" y="156"/>
                    <a:pt x="44" y="156"/>
                  </a:cubicBezTo>
                  <a:cubicBezTo>
                    <a:pt x="44" y="156"/>
                    <a:pt x="43" y="156"/>
                    <a:pt x="43" y="156"/>
                  </a:cubicBezTo>
                  <a:cubicBezTo>
                    <a:pt x="43" y="156"/>
                    <a:pt x="44" y="157"/>
                    <a:pt x="44" y="157"/>
                  </a:cubicBezTo>
                  <a:close/>
                  <a:moveTo>
                    <a:pt x="100" y="156"/>
                  </a:moveTo>
                  <a:cubicBezTo>
                    <a:pt x="100" y="156"/>
                    <a:pt x="100" y="156"/>
                    <a:pt x="99" y="156"/>
                  </a:cubicBezTo>
                  <a:cubicBezTo>
                    <a:pt x="100" y="156"/>
                    <a:pt x="100" y="156"/>
                    <a:pt x="100" y="156"/>
                  </a:cubicBezTo>
                  <a:cubicBezTo>
                    <a:pt x="100" y="156"/>
                    <a:pt x="100" y="156"/>
                    <a:pt x="100" y="156"/>
                  </a:cubicBezTo>
                  <a:close/>
                  <a:moveTo>
                    <a:pt x="101" y="156"/>
                  </a:moveTo>
                  <a:cubicBezTo>
                    <a:pt x="101" y="156"/>
                    <a:pt x="101" y="156"/>
                    <a:pt x="101" y="156"/>
                  </a:cubicBezTo>
                  <a:cubicBezTo>
                    <a:pt x="101" y="156"/>
                    <a:pt x="101" y="156"/>
                    <a:pt x="101" y="156"/>
                  </a:cubicBezTo>
                  <a:close/>
                  <a:moveTo>
                    <a:pt x="137" y="158"/>
                  </a:moveTo>
                  <a:cubicBezTo>
                    <a:pt x="138" y="157"/>
                    <a:pt x="139" y="157"/>
                    <a:pt x="139" y="156"/>
                  </a:cubicBezTo>
                  <a:cubicBezTo>
                    <a:pt x="138" y="156"/>
                    <a:pt x="137" y="157"/>
                    <a:pt x="137" y="158"/>
                  </a:cubicBezTo>
                  <a:close/>
                  <a:moveTo>
                    <a:pt x="83" y="157"/>
                  </a:moveTo>
                  <a:cubicBezTo>
                    <a:pt x="83" y="156"/>
                    <a:pt x="81" y="156"/>
                    <a:pt x="81" y="157"/>
                  </a:cubicBezTo>
                  <a:cubicBezTo>
                    <a:pt x="81" y="157"/>
                    <a:pt x="82" y="157"/>
                    <a:pt x="83" y="157"/>
                  </a:cubicBezTo>
                  <a:close/>
                  <a:moveTo>
                    <a:pt x="76" y="157"/>
                  </a:moveTo>
                  <a:cubicBezTo>
                    <a:pt x="76" y="157"/>
                    <a:pt x="76" y="157"/>
                    <a:pt x="76" y="157"/>
                  </a:cubicBezTo>
                  <a:cubicBezTo>
                    <a:pt x="77" y="157"/>
                    <a:pt x="78" y="158"/>
                    <a:pt x="79" y="157"/>
                  </a:cubicBezTo>
                  <a:cubicBezTo>
                    <a:pt x="78" y="157"/>
                    <a:pt x="77" y="157"/>
                    <a:pt x="76" y="157"/>
                  </a:cubicBezTo>
                  <a:close/>
                  <a:moveTo>
                    <a:pt x="85" y="157"/>
                  </a:moveTo>
                  <a:cubicBezTo>
                    <a:pt x="85" y="157"/>
                    <a:pt x="84" y="157"/>
                    <a:pt x="84" y="157"/>
                  </a:cubicBezTo>
                  <a:cubicBezTo>
                    <a:pt x="84" y="158"/>
                    <a:pt x="85" y="158"/>
                    <a:pt x="85" y="157"/>
                  </a:cubicBezTo>
                  <a:close/>
                  <a:moveTo>
                    <a:pt x="107" y="157"/>
                  </a:moveTo>
                  <a:cubicBezTo>
                    <a:pt x="106" y="157"/>
                    <a:pt x="105" y="157"/>
                    <a:pt x="105" y="157"/>
                  </a:cubicBezTo>
                  <a:cubicBezTo>
                    <a:pt x="106" y="157"/>
                    <a:pt x="107" y="157"/>
                    <a:pt x="107" y="157"/>
                  </a:cubicBezTo>
                  <a:close/>
                  <a:moveTo>
                    <a:pt x="133" y="158"/>
                  </a:moveTo>
                  <a:cubicBezTo>
                    <a:pt x="134" y="158"/>
                    <a:pt x="134" y="158"/>
                    <a:pt x="134" y="157"/>
                  </a:cubicBezTo>
                  <a:cubicBezTo>
                    <a:pt x="133" y="157"/>
                    <a:pt x="133" y="158"/>
                    <a:pt x="133" y="158"/>
                  </a:cubicBezTo>
                  <a:close/>
                  <a:moveTo>
                    <a:pt x="127" y="158"/>
                  </a:moveTo>
                  <a:cubicBezTo>
                    <a:pt x="128" y="158"/>
                    <a:pt x="128" y="158"/>
                    <a:pt x="127" y="158"/>
                  </a:cubicBezTo>
                  <a:cubicBezTo>
                    <a:pt x="127" y="158"/>
                    <a:pt x="127" y="158"/>
                    <a:pt x="127" y="158"/>
                  </a:cubicBezTo>
                  <a:close/>
                  <a:moveTo>
                    <a:pt x="50" y="158"/>
                  </a:moveTo>
                  <a:cubicBezTo>
                    <a:pt x="49" y="159"/>
                    <a:pt x="48" y="158"/>
                    <a:pt x="47" y="158"/>
                  </a:cubicBezTo>
                  <a:cubicBezTo>
                    <a:pt x="49" y="159"/>
                    <a:pt x="50" y="161"/>
                    <a:pt x="52" y="159"/>
                  </a:cubicBezTo>
                  <a:cubicBezTo>
                    <a:pt x="51" y="159"/>
                    <a:pt x="51" y="159"/>
                    <a:pt x="50" y="158"/>
                  </a:cubicBezTo>
                  <a:close/>
                  <a:moveTo>
                    <a:pt x="87" y="158"/>
                  </a:moveTo>
                  <a:cubicBezTo>
                    <a:pt x="88" y="158"/>
                    <a:pt x="89" y="159"/>
                    <a:pt x="89" y="158"/>
                  </a:cubicBezTo>
                  <a:cubicBezTo>
                    <a:pt x="89" y="158"/>
                    <a:pt x="87" y="158"/>
                    <a:pt x="87" y="158"/>
                  </a:cubicBezTo>
                  <a:close/>
                  <a:moveTo>
                    <a:pt x="100" y="158"/>
                  </a:moveTo>
                  <a:cubicBezTo>
                    <a:pt x="100" y="158"/>
                    <a:pt x="99" y="158"/>
                    <a:pt x="99" y="158"/>
                  </a:cubicBezTo>
                  <a:cubicBezTo>
                    <a:pt x="99" y="158"/>
                    <a:pt x="99" y="158"/>
                    <a:pt x="99" y="158"/>
                  </a:cubicBezTo>
                  <a:cubicBezTo>
                    <a:pt x="98" y="158"/>
                    <a:pt x="98" y="158"/>
                    <a:pt x="98" y="158"/>
                  </a:cubicBezTo>
                  <a:cubicBezTo>
                    <a:pt x="98" y="158"/>
                    <a:pt x="98" y="158"/>
                    <a:pt x="98" y="159"/>
                  </a:cubicBezTo>
                  <a:cubicBezTo>
                    <a:pt x="98" y="159"/>
                    <a:pt x="98" y="159"/>
                    <a:pt x="98" y="159"/>
                  </a:cubicBezTo>
                  <a:cubicBezTo>
                    <a:pt x="99" y="159"/>
                    <a:pt x="100" y="159"/>
                    <a:pt x="100" y="158"/>
                  </a:cubicBezTo>
                  <a:close/>
                  <a:moveTo>
                    <a:pt x="45" y="160"/>
                  </a:moveTo>
                  <a:cubicBezTo>
                    <a:pt x="43" y="159"/>
                    <a:pt x="42" y="158"/>
                    <a:pt x="41" y="158"/>
                  </a:cubicBezTo>
                  <a:cubicBezTo>
                    <a:pt x="42" y="159"/>
                    <a:pt x="43" y="160"/>
                    <a:pt x="45" y="160"/>
                  </a:cubicBezTo>
                  <a:close/>
                  <a:moveTo>
                    <a:pt x="136" y="158"/>
                  </a:moveTo>
                  <a:cubicBezTo>
                    <a:pt x="136" y="159"/>
                    <a:pt x="136" y="159"/>
                    <a:pt x="136" y="159"/>
                  </a:cubicBezTo>
                  <a:cubicBezTo>
                    <a:pt x="136" y="159"/>
                    <a:pt x="136" y="158"/>
                    <a:pt x="136" y="158"/>
                  </a:cubicBezTo>
                  <a:cubicBezTo>
                    <a:pt x="136" y="158"/>
                    <a:pt x="136" y="158"/>
                    <a:pt x="136" y="158"/>
                  </a:cubicBezTo>
                  <a:close/>
                  <a:moveTo>
                    <a:pt x="90" y="159"/>
                  </a:moveTo>
                  <a:cubicBezTo>
                    <a:pt x="91" y="159"/>
                    <a:pt x="92" y="159"/>
                    <a:pt x="92" y="158"/>
                  </a:cubicBezTo>
                  <a:cubicBezTo>
                    <a:pt x="92" y="158"/>
                    <a:pt x="91" y="158"/>
                    <a:pt x="90" y="159"/>
                  </a:cubicBezTo>
                  <a:close/>
                  <a:moveTo>
                    <a:pt x="97" y="158"/>
                  </a:moveTo>
                  <a:cubicBezTo>
                    <a:pt x="97" y="159"/>
                    <a:pt x="97" y="159"/>
                    <a:pt x="97" y="158"/>
                  </a:cubicBezTo>
                  <a:cubicBezTo>
                    <a:pt x="97" y="158"/>
                    <a:pt x="97" y="158"/>
                    <a:pt x="97" y="158"/>
                  </a:cubicBezTo>
                  <a:close/>
                  <a:moveTo>
                    <a:pt x="89" y="159"/>
                  </a:moveTo>
                  <a:cubicBezTo>
                    <a:pt x="89" y="159"/>
                    <a:pt x="90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0" y="159"/>
                    <a:pt x="90" y="159"/>
                    <a:pt x="89" y="159"/>
                  </a:cubicBezTo>
                  <a:close/>
                  <a:moveTo>
                    <a:pt x="88" y="159"/>
                  </a:moveTo>
                  <a:cubicBezTo>
                    <a:pt x="87" y="159"/>
                    <a:pt x="85" y="159"/>
                    <a:pt x="84" y="160"/>
                  </a:cubicBezTo>
                  <a:cubicBezTo>
                    <a:pt x="85" y="160"/>
                    <a:pt x="88" y="161"/>
                    <a:pt x="88" y="159"/>
                  </a:cubicBezTo>
                  <a:close/>
                  <a:moveTo>
                    <a:pt x="98" y="160"/>
                  </a:moveTo>
                  <a:cubicBezTo>
                    <a:pt x="96" y="159"/>
                    <a:pt x="94" y="160"/>
                    <a:pt x="93" y="160"/>
                  </a:cubicBezTo>
                  <a:cubicBezTo>
                    <a:pt x="92" y="160"/>
                    <a:pt x="91" y="160"/>
                    <a:pt x="90" y="161"/>
                  </a:cubicBezTo>
                  <a:cubicBezTo>
                    <a:pt x="89" y="161"/>
                    <a:pt x="88" y="161"/>
                    <a:pt x="88" y="162"/>
                  </a:cubicBezTo>
                  <a:cubicBezTo>
                    <a:pt x="88" y="162"/>
                    <a:pt x="89" y="162"/>
                    <a:pt x="89" y="162"/>
                  </a:cubicBezTo>
                  <a:cubicBezTo>
                    <a:pt x="89" y="162"/>
                    <a:pt x="90" y="162"/>
                    <a:pt x="90" y="162"/>
                  </a:cubicBezTo>
                  <a:cubicBezTo>
                    <a:pt x="90" y="162"/>
                    <a:pt x="90" y="162"/>
                    <a:pt x="91" y="162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91" y="162"/>
                    <a:pt x="92" y="162"/>
                    <a:pt x="92" y="162"/>
                  </a:cubicBezTo>
                  <a:cubicBezTo>
                    <a:pt x="92" y="161"/>
                    <a:pt x="92" y="161"/>
                    <a:pt x="92" y="161"/>
                  </a:cubicBezTo>
                  <a:cubicBezTo>
                    <a:pt x="93" y="161"/>
                    <a:pt x="94" y="161"/>
                    <a:pt x="95" y="161"/>
                  </a:cubicBezTo>
                  <a:cubicBezTo>
                    <a:pt x="95" y="161"/>
                    <a:pt x="95" y="161"/>
                    <a:pt x="96" y="160"/>
                  </a:cubicBezTo>
                  <a:cubicBezTo>
                    <a:pt x="96" y="160"/>
                    <a:pt x="97" y="160"/>
                    <a:pt x="98" y="160"/>
                  </a:cubicBezTo>
                  <a:close/>
                  <a:moveTo>
                    <a:pt x="102" y="160"/>
                  </a:moveTo>
                  <a:cubicBezTo>
                    <a:pt x="102" y="160"/>
                    <a:pt x="101" y="160"/>
                    <a:pt x="100" y="160"/>
                  </a:cubicBezTo>
                  <a:cubicBezTo>
                    <a:pt x="101" y="160"/>
                    <a:pt x="102" y="161"/>
                    <a:pt x="102" y="160"/>
                  </a:cubicBezTo>
                  <a:close/>
                  <a:moveTo>
                    <a:pt x="122" y="160"/>
                  </a:moveTo>
                  <a:cubicBezTo>
                    <a:pt x="122" y="160"/>
                    <a:pt x="123" y="161"/>
                    <a:pt x="122" y="161"/>
                  </a:cubicBezTo>
                  <a:cubicBezTo>
                    <a:pt x="123" y="162"/>
                    <a:pt x="124" y="160"/>
                    <a:pt x="122" y="160"/>
                  </a:cubicBezTo>
                  <a:close/>
                  <a:moveTo>
                    <a:pt x="125" y="160"/>
                  </a:moveTo>
                  <a:cubicBezTo>
                    <a:pt x="125" y="161"/>
                    <a:pt x="125" y="161"/>
                    <a:pt x="125" y="160"/>
                  </a:cubicBezTo>
                  <a:cubicBezTo>
                    <a:pt x="125" y="160"/>
                    <a:pt x="125" y="160"/>
                    <a:pt x="125" y="160"/>
                  </a:cubicBezTo>
                  <a:close/>
                  <a:moveTo>
                    <a:pt x="139" y="162"/>
                  </a:moveTo>
                  <a:cubicBezTo>
                    <a:pt x="140" y="162"/>
                    <a:pt x="140" y="162"/>
                    <a:pt x="140" y="161"/>
                  </a:cubicBezTo>
                  <a:cubicBezTo>
                    <a:pt x="140" y="161"/>
                    <a:pt x="139" y="161"/>
                    <a:pt x="139" y="162"/>
                  </a:cubicBezTo>
                  <a:close/>
                  <a:moveTo>
                    <a:pt x="66" y="162"/>
                  </a:moveTo>
                  <a:cubicBezTo>
                    <a:pt x="66" y="162"/>
                    <a:pt x="65" y="162"/>
                    <a:pt x="64" y="162"/>
                  </a:cubicBezTo>
                  <a:cubicBezTo>
                    <a:pt x="65" y="162"/>
                    <a:pt x="66" y="163"/>
                    <a:pt x="67" y="163"/>
                  </a:cubicBezTo>
                  <a:cubicBezTo>
                    <a:pt x="67" y="162"/>
                    <a:pt x="68" y="162"/>
                    <a:pt x="68" y="161"/>
                  </a:cubicBezTo>
                  <a:cubicBezTo>
                    <a:pt x="68" y="161"/>
                    <a:pt x="67" y="161"/>
                    <a:pt x="67" y="161"/>
                  </a:cubicBezTo>
                  <a:cubicBezTo>
                    <a:pt x="66" y="161"/>
                    <a:pt x="67" y="162"/>
                    <a:pt x="66" y="162"/>
                  </a:cubicBezTo>
                  <a:close/>
                  <a:moveTo>
                    <a:pt x="96" y="162"/>
                  </a:moveTo>
                  <a:cubicBezTo>
                    <a:pt x="97" y="162"/>
                    <a:pt x="98" y="162"/>
                    <a:pt x="98" y="161"/>
                  </a:cubicBezTo>
                  <a:cubicBezTo>
                    <a:pt x="97" y="161"/>
                    <a:pt x="96" y="161"/>
                    <a:pt x="96" y="162"/>
                  </a:cubicBezTo>
                  <a:close/>
                  <a:moveTo>
                    <a:pt x="40" y="162"/>
                  </a:moveTo>
                  <a:cubicBezTo>
                    <a:pt x="40" y="163"/>
                    <a:pt x="40" y="163"/>
                    <a:pt x="41" y="163"/>
                  </a:cubicBezTo>
                  <a:cubicBezTo>
                    <a:pt x="41" y="163"/>
                    <a:pt x="41" y="162"/>
                    <a:pt x="40" y="162"/>
                  </a:cubicBezTo>
                  <a:close/>
                  <a:moveTo>
                    <a:pt x="84" y="162"/>
                  </a:moveTo>
                  <a:cubicBezTo>
                    <a:pt x="84" y="162"/>
                    <a:pt x="83" y="162"/>
                    <a:pt x="83" y="162"/>
                  </a:cubicBezTo>
                  <a:cubicBezTo>
                    <a:pt x="83" y="163"/>
                    <a:pt x="84" y="163"/>
                    <a:pt x="84" y="162"/>
                  </a:cubicBezTo>
                  <a:close/>
                  <a:moveTo>
                    <a:pt x="101" y="163"/>
                  </a:moveTo>
                  <a:cubicBezTo>
                    <a:pt x="101" y="163"/>
                    <a:pt x="101" y="163"/>
                    <a:pt x="102" y="163"/>
                  </a:cubicBezTo>
                  <a:cubicBezTo>
                    <a:pt x="102" y="162"/>
                    <a:pt x="101" y="163"/>
                    <a:pt x="101" y="163"/>
                  </a:cubicBezTo>
                  <a:close/>
                  <a:moveTo>
                    <a:pt x="50" y="164"/>
                  </a:moveTo>
                  <a:cubicBezTo>
                    <a:pt x="50" y="163"/>
                    <a:pt x="49" y="163"/>
                    <a:pt x="49" y="163"/>
                  </a:cubicBezTo>
                  <a:cubicBezTo>
                    <a:pt x="47" y="164"/>
                    <a:pt x="50" y="165"/>
                    <a:pt x="51" y="164"/>
                  </a:cubicBezTo>
                  <a:cubicBezTo>
                    <a:pt x="51" y="164"/>
                    <a:pt x="50" y="164"/>
                    <a:pt x="50" y="164"/>
                  </a:cubicBezTo>
                  <a:close/>
                  <a:moveTo>
                    <a:pt x="87" y="167"/>
                  </a:moveTo>
                  <a:cubicBezTo>
                    <a:pt x="87" y="166"/>
                    <a:pt x="88" y="167"/>
                    <a:pt x="89" y="167"/>
                  </a:cubicBezTo>
                  <a:cubicBezTo>
                    <a:pt x="90" y="167"/>
                    <a:pt x="92" y="165"/>
                    <a:pt x="94" y="166"/>
                  </a:cubicBezTo>
                  <a:cubicBezTo>
                    <a:pt x="94" y="165"/>
                    <a:pt x="93" y="166"/>
                    <a:pt x="92" y="165"/>
                  </a:cubicBezTo>
                  <a:cubicBezTo>
                    <a:pt x="92" y="165"/>
                    <a:pt x="91" y="164"/>
                    <a:pt x="91" y="163"/>
                  </a:cubicBezTo>
                  <a:cubicBezTo>
                    <a:pt x="90" y="163"/>
                    <a:pt x="89" y="164"/>
                    <a:pt x="88" y="163"/>
                  </a:cubicBezTo>
                  <a:cubicBezTo>
                    <a:pt x="88" y="163"/>
                    <a:pt x="89" y="163"/>
                    <a:pt x="89" y="163"/>
                  </a:cubicBezTo>
                  <a:cubicBezTo>
                    <a:pt x="88" y="163"/>
                    <a:pt x="87" y="163"/>
                    <a:pt x="86" y="163"/>
                  </a:cubicBezTo>
                  <a:cubicBezTo>
                    <a:pt x="87" y="163"/>
                    <a:pt x="87" y="163"/>
                    <a:pt x="88" y="163"/>
                  </a:cubicBezTo>
                  <a:cubicBezTo>
                    <a:pt x="86" y="164"/>
                    <a:pt x="83" y="163"/>
                    <a:pt x="82" y="165"/>
                  </a:cubicBezTo>
                  <a:cubicBezTo>
                    <a:pt x="83" y="165"/>
                    <a:pt x="83" y="165"/>
                    <a:pt x="83" y="165"/>
                  </a:cubicBezTo>
                  <a:cubicBezTo>
                    <a:pt x="84" y="165"/>
                    <a:pt x="85" y="166"/>
                    <a:pt x="85" y="166"/>
                  </a:cubicBezTo>
                  <a:cubicBezTo>
                    <a:pt x="83" y="166"/>
                    <a:pt x="81" y="167"/>
                    <a:pt x="80" y="167"/>
                  </a:cubicBezTo>
                  <a:cubicBezTo>
                    <a:pt x="79" y="168"/>
                    <a:pt x="78" y="168"/>
                    <a:pt x="78" y="168"/>
                  </a:cubicBezTo>
                  <a:cubicBezTo>
                    <a:pt x="77" y="168"/>
                    <a:pt x="77" y="168"/>
                    <a:pt x="76" y="168"/>
                  </a:cubicBezTo>
                  <a:cubicBezTo>
                    <a:pt x="76" y="168"/>
                    <a:pt x="75" y="168"/>
                    <a:pt x="74" y="167"/>
                  </a:cubicBezTo>
                  <a:cubicBezTo>
                    <a:pt x="73" y="167"/>
                    <a:pt x="72" y="167"/>
                    <a:pt x="70" y="167"/>
                  </a:cubicBezTo>
                  <a:cubicBezTo>
                    <a:pt x="71" y="168"/>
                    <a:pt x="73" y="168"/>
                    <a:pt x="75" y="168"/>
                  </a:cubicBezTo>
                  <a:cubicBezTo>
                    <a:pt x="75" y="168"/>
                    <a:pt x="76" y="168"/>
                    <a:pt x="77" y="168"/>
                  </a:cubicBezTo>
                  <a:cubicBezTo>
                    <a:pt x="77" y="168"/>
                    <a:pt x="77" y="168"/>
                    <a:pt x="77" y="168"/>
                  </a:cubicBezTo>
                  <a:cubicBezTo>
                    <a:pt x="78" y="169"/>
                    <a:pt x="80" y="168"/>
                    <a:pt x="81" y="169"/>
                  </a:cubicBezTo>
                  <a:cubicBezTo>
                    <a:pt x="80" y="170"/>
                    <a:pt x="79" y="169"/>
                    <a:pt x="78" y="170"/>
                  </a:cubicBezTo>
                  <a:cubicBezTo>
                    <a:pt x="79" y="170"/>
                    <a:pt x="80" y="169"/>
                    <a:pt x="81" y="170"/>
                  </a:cubicBezTo>
                  <a:cubicBezTo>
                    <a:pt x="82" y="169"/>
                    <a:pt x="84" y="169"/>
                    <a:pt x="86" y="169"/>
                  </a:cubicBezTo>
                  <a:cubicBezTo>
                    <a:pt x="86" y="169"/>
                    <a:pt x="87" y="169"/>
                    <a:pt x="87" y="169"/>
                  </a:cubicBezTo>
                  <a:cubicBezTo>
                    <a:pt x="87" y="168"/>
                    <a:pt x="87" y="168"/>
                    <a:pt x="87" y="167"/>
                  </a:cubicBezTo>
                  <a:close/>
                  <a:moveTo>
                    <a:pt x="100" y="164"/>
                  </a:moveTo>
                  <a:cubicBezTo>
                    <a:pt x="100" y="163"/>
                    <a:pt x="100" y="163"/>
                    <a:pt x="100" y="163"/>
                  </a:cubicBezTo>
                  <a:cubicBezTo>
                    <a:pt x="100" y="163"/>
                    <a:pt x="99" y="163"/>
                    <a:pt x="99" y="164"/>
                  </a:cubicBezTo>
                  <a:cubicBezTo>
                    <a:pt x="99" y="164"/>
                    <a:pt x="100" y="164"/>
                    <a:pt x="100" y="164"/>
                  </a:cubicBezTo>
                  <a:close/>
                  <a:moveTo>
                    <a:pt x="82" y="163"/>
                  </a:moveTo>
                  <a:cubicBezTo>
                    <a:pt x="81" y="163"/>
                    <a:pt x="81" y="164"/>
                    <a:pt x="81" y="164"/>
                  </a:cubicBezTo>
                  <a:cubicBezTo>
                    <a:pt x="81" y="164"/>
                    <a:pt x="82" y="164"/>
                    <a:pt x="82" y="164"/>
                  </a:cubicBezTo>
                  <a:lnTo>
                    <a:pt x="82" y="163"/>
                  </a:lnTo>
                  <a:close/>
                  <a:moveTo>
                    <a:pt x="109" y="164"/>
                  </a:moveTo>
                  <a:cubicBezTo>
                    <a:pt x="110" y="164"/>
                    <a:pt x="110" y="164"/>
                    <a:pt x="110" y="164"/>
                  </a:cubicBezTo>
                  <a:cubicBezTo>
                    <a:pt x="110" y="164"/>
                    <a:pt x="109" y="164"/>
                    <a:pt x="109" y="164"/>
                  </a:cubicBezTo>
                  <a:close/>
                  <a:moveTo>
                    <a:pt x="68" y="165"/>
                  </a:moveTo>
                  <a:cubicBezTo>
                    <a:pt x="67" y="165"/>
                    <a:pt x="67" y="164"/>
                    <a:pt x="66" y="165"/>
                  </a:cubicBezTo>
                  <a:cubicBezTo>
                    <a:pt x="66" y="165"/>
                    <a:pt x="67" y="165"/>
                    <a:pt x="68" y="165"/>
                  </a:cubicBezTo>
                  <a:close/>
                  <a:moveTo>
                    <a:pt x="95" y="165"/>
                  </a:moveTo>
                  <a:cubicBezTo>
                    <a:pt x="95" y="165"/>
                    <a:pt x="96" y="165"/>
                    <a:pt x="96" y="165"/>
                  </a:cubicBezTo>
                  <a:cubicBezTo>
                    <a:pt x="96" y="165"/>
                    <a:pt x="95" y="165"/>
                    <a:pt x="95" y="165"/>
                  </a:cubicBezTo>
                  <a:close/>
                  <a:moveTo>
                    <a:pt x="81" y="165"/>
                  </a:moveTo>
                  <a:cubicBezTo>
                    <a:pt x="81" y="165"/>
                    <a:pt x="82" y="165"/>
                    <a:pt x="82" y="165"/>
                  </a:cubicBezTo>
                  <a:cubicBezTo>
                    <a:pt x="81" y="165"/>
                    <a:pt x="81" y="165"/>
                    <a:pt x="81" y="165"/>
                  </a:cubicBezTo>
                  <a:close/>
                  <a:moveTo>
                    <a:pt x="75" y="166"/>
                  </a:moveTo>
                  <a:cubicBezTo>
                    <a:pt x="74" y="166"/>
                    <a:pt x="73" y="166"/>
                    <a:pt x="72" y="166"/>
                  </a:cubicBezTo>
                  <a:cubicBezTo>
                    <a:pt x="72" y="166"/>
                    <a:pt x="74" y="166"/>
                    <a:pt x="75" y="166"/>
                  </a:cubicBezTo>
                  <a:close/>
                  <a:moveTo>
                    <a:pt x="97" y="166"/>
                  </a:moveTo>
                  <a:cubicBezTo>
                    <a:pt x="97" y="166"/>
                    <a:pt x="96" y="166"/>
                    <a:pt x="96" y="166"/>
                  </a:cubicBezTo>
                  <a:cubicBezTo>
                    <a:pt x="96" y="167"/>
                    <a:pt x="97" y="167"/>
                    <a:pt x="97" y="166"/>
                  </a:cubicBezTo>
                  <a:close/>
                  <a:moveTo>
                    <a:pt x="77" y="166"/>
                  </a:moveTo>
                  <a:cubicBezTo>
                    <a:pt x="76" y="166"/>
                    <a:pt x="75" y="166"/>
                    <a:pt x="75" y="166"/>
                  </a:cubicBezTo>
                  <a:cubicBezTo>
                    <a:pt x="75" y="166"/>
                    <a:pt x="76" y="167"/>
                    <a:pt x="77" y="166"/>
                  </a:cubicBezTo>
                  <a:close/>
                  <a:moveTo>
                    <a:pt x="103" y="167"/>
                  </a:moveTo>
                  <a:cubicBezTo>
                    <a:pt x="103" y="166"/>
                    <a:pt x="104" y="166"/>
                    <a:pt x="104" y="166"/>
                  </a:cubicBezTo>
                  <a:cubicBezTo>
                    <a:pt x="103" y="166"/>
                    <a:pt x="103" y="166"/>
                    <a:pt x="103" y="166"/>
                  </a:cubicBezTo>
                  <a:cubicBezTo>
                    <a:pt x="103" y="167"/>
                    <a:pt x="103" y="167"/>
                    <a:pt x="103" y="167"/>
                  </a:cubicBezTo>
                  <a:close/>
                  <a:moveTo>
                    <a:pt x="107" y="167"/>
                  </a:moveTo>
                  <a:cubicBezTo>
                    <a:pt x="107" y="167"/>
                    <a:pt x="107" y="167"/>
                    <a:pt x="107" y="167"/>
                  </a:cubicBezTo>
                  <a:cubicBezTo>
                    <a:pt x="106" y="167"/>
                    <a:pt x="106" y="167"/>
                    <a:pt x="106" y="167"/>
                  </a:cubicBezTo>
                  <a:cubicBezTo>
                    <a:pt x="106" y="168"/>
                    <a:pt x="106" y="167"/>
                    <a:pt x="106" y="168"/>
                  </a:cubicBezTo>
                  <a:cubicBezTo>
                    <a:pt x="107" y="168"/>
                    <a:pt x="107" y="168"/>
                    <a:pt x="107" y="167"/>
                  </a:cubicBezTo>
                  <a:cubicBezTo>
                    <a:pt x="107" y="167"/>
                    <a:pt x="107" y="167"/>
                    <a:pt x="107" y="167"/>
                  </a:cubicBezTo>
                  <a:close/>
                  <a:moveTo>
                    <a:pt x="64" y="167"/>
                  </a:moveTo>
                  <a:cubicBezTo>
                    <a:pt x="65" y="168"/>
                    <a:pt x="66" y="168"/>
                    <a:pt x="67" y="168"/>
                  </a:cubicBezTo>
                  <a:cubicBezTo>
                    <a:pt x="66" y="167"/>
                    <a:pt x="65" y="167"/>
                    <a:pt x="64" y="167"/>
                  </a:cubicBezTo>
                  <a:close/>
                  <a:moveTo>
                    <a:pt x="96" y="171"/>
                  </a:moveTo>
                  <a:cubicBezTo>
                    <a:pt x="95" y="170"/>
                    <a:pt x="96" y="169"/>
                    <a:pt x="97" y="168"/>
                  </a:cubicBezTo>
                  <a:cubicBezTo>
                    <a:pt x="96" y="167"/>
                    <a:pt x="95" y="167"/>
                    <a:pt x="95" y="167"/>
                  </a:cubicBezTo>
                  <a:cubicBezTo>
                    <a:pt x="94" y="168"/>
                    <a:pt x="91" y="168"/>
                    <a:pt x="90" y="169"/>
                  </a:cubicBezTo>
                  <a:cubicBezTo>
                    <a:pt x="89" y="169"/>
                    <a:pt x="89" y="169"/>
                    <a:pt x="89" y="170"/>
                  </a:cubicBezTo>
                  <a:cubicBezTo>
                    <a:pt x="90" y="170"/>
                    <a:pt x="91" y="169"/>
                    <a:pt x="92" y="169"/>
                  </a:cubicBezTo>
                  <a:cubicBezTo>
                    <a:pt x="92" y="170"/>
                    <a:pt x="92" y="170"/>
                    <a:pt x="91" y="170"/>
                  </a:cubicBezTo>
                  <a:cubicBezTo>
                    <a:pt x="92" y="170"/>
                    <a:pt x="92" y="170"/>
                    <a:pt x="92" y="170"/>
                  </a:cubicBezTo>
                  <a:cubicBezTo>
                    <a:pt x="91" y="171"/>
                    <a:pt x="91" y="171"/>
                    <a:pt x="91" y="172"/>
                  </a:cubicBezTo>
                  <a:cubicBezTo>
                    <a:pt x="92" y="172"/>
                    <a:pt x="94" y="172"/>
                    <a:pt x="96" y="171"/>
                  </a:cubicBezTo>
                  <a:close/>
                  <a:moveTo>
                    <a:pt x="91" y="168"/>
                  </a:moveTo>
                  <a:cubicBezTo>
                    <a:pt x="90" y="168"/>
                    <a:pt x="90" y="168"/>
                    <a:pt x="90" y="168"/>
                  </a:cubicBezTo>
                  <a:cubicBezTo>
                    <a:pt x="91" y="168"/>
                    <a:pt x="92" y="168"/>
                    <a:pt x="93" y="168"/>
                  </a:cubicBezTo>
                  <a:cubicBezTo>
                    <a:pt x="93" y="167"/>
                    <a:pt x="92" y="168"/>
                    <a:pt x="91" y="168"/>
                  </a:cubicBezTo>
                  <a:close/>
                  <a:moveTo>
                    <a:pt x="107" y="168"/>
                  </a:moveTo>
                  <a:cubicBezTo>
                    <a:pt x="108" y="168"/>
                    <a:pt x="109" y="168"/>
                    <a:pt x="109" y="167"/>
                  </a:cubicBezTo>
                  <a:cubicBezTo>
                    <a:pt x="108" y="168"/>
                    <a:pt x="107" y="168"/>
                    <a:pt x="107" y="168"/>
                  </a:cubicBezTo>
                  <a:close/>
                  <a:moveTo>
                    <a:pt x="67" y="168"/>
                  </a:moveTo>
                  <a:cubicBezTo>
                    <a:pt x="68" y="169"/>
                    <a:pt x="68" y="169"/>
                    <a:pt x="68" y="169"/>
                  </a:cubicBezTo>
                  <a:cubicBezTo>
                    <a:pt x="68" y="170"/>
                    <a:pt x="70" y="170"/>
                    <a:pt x="70" y="169"/>
                  </a:cubicBezTo>
                  <a:cubicBezTo>
                    <a:pt x="69" y="168"/>
                    <a:pt x="68" y="168"/>
                    <a:pt x="67" y="168"/>
                  </a:cubicBezTo>
                  <a:close/>
                  <a:moveTo>
                    <a:pt x="101" y="170"/>
                  </a:moveTo>
                  <a:cubicBezTo>
                    <a:pt x="101" y="169"/>
                    <a:pt x="100" y="169"/>
                    <a:pt x="99" y="169"/>
                  </a:cubicBezTo>
                  <a:cubicBezTo>
                    <a:pt x="99" y="170"/>
                    <a:pt x="99" y="170"/>
                    <a:pt x="99" y="170"/>
                  </a:cubicBezTo>
                  <a:cubicBezTo>
                    <a:pt x="100" y="170"/>
                    <a:pt x="100" y="171"/>
                    <a:pt x="101" y="171"/>
                  </a:cubicBezTo>
                  <a:cubicBezTo>
                    <a:pt x="101" y="171"/>
                    <a:pt x="101" y="170"/>
                    <a:pt x="101" y="170"/>
                  </a:cubicBezTo>
                  <a:close/>
                  <a:moveTo>
                    <a:pt x="101" y="170"/>
                  </a:moveTo>
                  <a:cubicBezTo>
                    <a:pt x="102" y="169"/>
                    <a:pt x="103" y="170"/>
                    <a:pt x="103" y="169"/>
                  </a:cubicBezTo>
                  <a:cubicBezTo>
                    <a:pt x="103" y="169"/>
                    <a:pt x="102" y="169"/>
                    <a:pt x="101" y="170"/>
                  </a:cubicBezTo>
                  <a:close/>
                  <a:moveTo>
                    <a:pt x="75" y="170"/>
                  </a:moveTo>
                  <a:cubicBezTo>
                    <a:pt x="75" y="170"/>
                    <a:pt x="75" y="170"/>
                    <a:pt x="75" y="170"/>
                  </a:cubicBezTo>
                  <a:cubicBezTo>
                    <a:pt x="75" y="170"/>
                    <a:pt x="75" y="170"/>
                    <a:pt x="75" y="170"/>
                  </a:cubicBezTo>
                  <a:close/>
                  <a:moveTo>
                    <a:pt x="109" y="170"/>
                  </a:moveTo>
                  <a:cubicBezTo>
                    <a:pt x="108" y="171"/>
                    <a:pt x="108" y="171"/>
                    <a:pt x="108" y="171"/>
                  </a:cubicBezTo>
                  <a:cubicBezTo>
                    <a:pt x="108" y="172"/>
                    <a:pt x="109" y="172"/>
                    <a:pt x="109" y="171"/>
                  </a:cubicBezTo>
                  <a:cubicBezTo>
                    <a:pt x="109" y="171"/>
                    <a:pt x="109" y="170"/>
                    <a:pt x="109" y="170"/>
                  </a:cubicBezTo>
                  <a:close/>
                  <a:moveTo>
                    <a:pt x="74" y="171"/>
                  </a:moveTo>
                  <a:cubicBezTo>
                    <a:pt x="75" y="171"/>
                    <a:pt x="76" y="171"/>
                    <a:pt x="77" y="172"/>
                  </a:cubicBezTo>
                  <a:cubicBezTo>
                    <a:pt x="77" y="171"/>
                    <a:pt x="78" y="172"/>
                    <a:pt x="78" y="171"/>
                  </a:cubicBezTo>
                  <a:cubicBezTo>
                    <a:pt x="76" y="171"/>
                    <a:pt x="75" y="170"/>
                    <a:pt x="74" y="171"/>
                  </a:cubicBezTo>
                  <a:close/>
                  <a:moveTo>
                    <a:pt x="95" y="173"/>
                  </a:moveTo>
                  <a:cubicBezTo>
                    <a:pt x="95" y="173"/>
                    <a:pt x="95" y="173"/>
                    <a:pt x="95" y="173"/>
                  </a:cubicBezTo>
                  <a:cubicBezTo>
                    <a:pt x="96" y="174"/>
                    <a:pt x="97" y="174"/>
                    <a:pt x="98" y="172"/>
                  </a:cubicBezTo>
                  <a:cubicBezTo>
                    <a:pt x="97" y="172"/>
                    <a:pt x="95" y="172"/>
                    <a:pt x="95" y="173"/>
                  </a:cubicBezTo>
                  <a:close/>
                  <a:moveTo>
                    <a:pt x="87" y="173"/>
                  </a:moveTo>
                  <a:cubicBezTo>
                    <a:pt x="87" y="173"/>
                    <a:pt x="87" y="174"/>
                    <a:pt x="88" y="174"/>
                  </a:cubicBezTo>
                  <a:cubicBezTo>
                    <a:pt x="88" y="174"/>
                    <a:pt x="88" y="174"/>
                    <a:pt x="88" y="173"/>
                  </a:cubicBezTo>
                  <a:cubicBezTo>
                    <a:pt x="88" y="173"/>
                    <a:pt x="87" y="173"/>
                    <a:pt x="87" y="173"/>
                  </a:cubicBezTo>
                  <a:close/>
                  <a:moveTo>
                    <a:pt x="115" y="174"/>
                  </a:moveTo>
                  <a:cubicBezTo>
                    <a:pt x="116" y="175"/>
                    <a:pt x="116" y="174"/>
                    <a:pt x="116" y="174"/>
                  </a:cubicBezTo>
                  <a:cubicBezTo>
                    <a:pt x="116" y="174"/>
                    <a:pt x="115" y="174"/>
                    <a:pt x="115" y="174"/>
                  </a:cubicBezTo>
                  <a:close/>
                  <a:moveTo>
                    <a:pt x="101" y="175"/>
                  </a:moveTo>
                  <a:cubicBezTo>
                    <a:pt x="101" y="175"/>
                    <a:pt x="103" y="175"/>
                    <a:pt x="102" y="174"/>
                  </a:cubicBezTo>
                  <a:cubicBezTo>
                    <a:pt x="101" y="174"/>
                    <a:pt x="101" y="175"/>
                    <a:pt x="101" y="175"/>
                  </a:cubicBezTo>
                  <a:close/>
                  <a:moveTo>
                    <a:pt x="92" y="175"/>
                  </a:moveTo>
                  <a:cubicBezTo>
                    <a:pt x="92" y="176"/>
                    <a:pt x="94" y="175"/>
                    <a:pt x="94" y="175"/>
                  </a:cubicBezTo>
                  <a:cubicBezTo>
                    <a:pt x="94" y="174"/>
                    <a:pt x="93" y="175"/>
                    <a:pt x="92" y="175"/>
                  </a:cubicBezTo>
                  <a:close/>
                  <a:moveTo>
                    <a:pt x="79" y="2"/>
                  </a:moveTo>
                  <a:cubicBezTo>
                    <a:pt x="78" y="2"/>
                    <a:pt x="79" y="1"/>
                    <a:pt x="78" y="1"/>
                  </a:cubicBezTo>
                  <a:cubicBezTo>
                    <a:pt x="78" y="2"/>
                    <a:pt x="78" y="2"/>
                    <a:pt x="79" y="2"/>
                  </a:cubicBezTo>
                  <a:close/>
                  <a:moveTo>
                    <a:pt x="54" y="5"/>
                  </a:moveTo>
                  <a:cubicBezTo>
                    <a:pt x="54" y="6"/>
                    <a:pt x="53" y="5"/>
                    <a:pt x="52" y="6"/>
                  </a:cubicBezTo>
                  <a:cubicBezTo>
                    <a:pt x="51" y="6"/>
                    <a:pt x="51" y="7"/>
                    <a:pt x="50" y="7"/>
                  </a:cubicBezTo>
                  <a:cubicBezTo>
                    <a:pt x="50" y="7"/>
                    <a:pt x="50" y="7"/>
                    <a:pt x="49" y="7"/>
                  </a:cubicBezTo>
                  <a:cubicBezTo>
                    <a:pt x="48" y="7"/>
                    <a:pt x="47" y="8"/>
                    <a:pt x="46" y="8"/>
                  </a:cubicBezTo>
                  <a:cubicBezTo>
                    <a:pt x="46" y="9"/>
                    <a:pt x="45" y="9"/>
                    <a:pt x="44" y="9"/>
                  </a:cubicBezTo>
                  <a:cubicBezTo>
                    <a:pt x="44" y="9"/>
                    <a:pt x="44" y="9"/>
                    <a:pt x="44" y="10"/>
                  </a:cubicBezTo>
                  <a:cubicBezTo>
                    <a:pt x="44" y="10"/>
                    <a:pt x="43" y="10"/>
                    <a:pt x="43" y="10"/>
                  </a:cubicBezTo>
                  <a:cubicBezTo>
                    <a:pt x="44" y="11"/>
                    <a:pt x="44" y="10"/>
                    <a:pt x="45" y="9"/>
                  </a:cubicBezTo>
                  <a:cubicBezTo>
                    <a:pt x="46" y="9"/>
                    <a:pt x="47" y="9"/>
                    <a:pt x="48" y="9"/>
                  </a:cubicBezTo>
                  <a:cubicBezTo>
                    <a:pt x="49" y="8"/>
                    <a:pt x="50" y="8"/>
                    <a:pt x="51" y="8"/>
                  </a:cubicBezTo>
                  <a:cubicBezTo>
                    <a:pt x="52" y="8"/>
                    <a:pt x="52" y="8"/>
                    <a:pt x="53" y="9"/>
                  </a:cubicBezTo>
                  <a:cubicBezTo>
                    <a:pt x="53" y="8"/>
                    <a:pt x="54" y="8"/>
                    <a:pt x="55" y="9"/>
                  </a:cubicBezTo>
                  <a:cubicBezTo>
                    <a:pt x="56" y="8"/>
                    <a:pt x="58" y="8"/>
                    <a:pt x="59" y="8"/>
                  </a:cubicBezTo>
                  <a:cubicBezTo>
                    <a:pt x="59" y="8"/>
                    <a:pt x="59" y="8"/>
                    <a:pt x="59" y="9"/>
                  </a:cubicBezTo>
                  <a:cubicBezTo>
                    <a:pt x="59" y="9"/>
                    <a:pt x="58" y="9"/>
                    <a:pt x="58" y="9"/>
                  </a:cubicBezTo>
                  <a:cubicBezTo>
                    <a:pt x="60" y="9"/>
                    <a:pt x="63" y="9"/>
                    <a:pt x="66" y="9"/>
                  </a:cubicBezTo>
                  <a:cubicBezTo>
                    <a:pt x="66" y="9"/>
                    <a:pt x="66" y="9"/>
                    <a:pt x="66" y="9"/>
                  </a:cubicBezTo>
                  <a:cubicBezTo>
                    <a:pt x="67" y="9"/>
                    <a:pt x="68" y="8"/>
                    <a:pt x="68" y="9"/>
                  </a:cubicBezTo>
                  <a:cubicBezTo>
                    <a:pt x="68" y="9"/>
                    <a:pt x="68" y="9"/>
                    <a:pt x="69" y="9"/>
                  </a:cubicBezTo>
                  <a:cubicBezTo>
                    <a:pt x="67" y="10"/>
                    <a:pt x="65" y="10"/>
                    <a:pt x="64" y="9"/>
                  </a:cubicBezTo>
                  <a:cubicBezTo>
                    <a:pt x="64" y="10"/>
                    <a:pt x="64" y="10"/>
                    <a:pt x="64" y="10"/>
                  </a:cubicBezTo>
                  <a:cubicBezTo>
                    <a:pt x="65" y="11"/>
                    <a:pt x="66" y="11"/>
                    <a:pt x="68" y="11"/>
                  </a:cubicBezTo>
                  <a:cubicBezTo>
                    <a:pt x="68" y="11"/>
                    <a:pt x="68" y="11"/>
                    <a:pt x="69" y="11"/>
                  </a:cubicBezTo>
                  <a:cubicBezTo>
                    <a:pt x="68" y="9"/>
                    <a:pt x="71" y="11"/>
                    <a:pt x="72" y="10"/>
                  </a:cubicBezTo>
                  <a:cubicBezTo>
                    <a:pt x="72" y="10"/>
                    <a:pt x="72" y="11"/>
                    <a:pt x="72" y="11"/>
                  </a:cubicBezTo>
                  <a:cubicBezTo>
                    <a:pt x="74" y="11"/>
                    <a:pt x="75" y="11"/>
                    <a:pt x="77" y="11"/>
                  </a:cubicBezTo>
                  <a:cubicBezTo>
                    <a:pt x="78" y="11"/>
                    <a:pt x="79" y="11"/>
                    <a:pt x="80" y="11"/>
                  </a:cubicBezTo>
                  <a:cubicBezTo>
                    <a:pt x="80" y="12"/>
                    <a:pt x="80" y="12"/>
                    <a:pt x="80" y="12"/>
                  </a:cubicBezTo>
                  <a:cubicBezTo>
                    <a:pt x="82" y="13"/>
                    <a:pt x="83" y="13"/>
                    <a:pt x="85" y="14"/>
                  </a:cubicBezTo>
                  <a:cubicBezTo>
                    <a:pt x="84" y="13"/>
                    <a:pt x="85" y="13"/>
                    <a:pt x="85" y="13"/>
                  </a:cubicBezTo>
                  <a:cubicBezTo>
                    <a:pt x="84" y="13"/>
                    <a:pt x="85" y="13"/>
                    <a:pt x="84" y="13"/>
                  </a:cubicBezTo>
                  <a:cubicBezTo>
                    <a:pt x="84" y="13"/>
                    <a:pt x="84" y="13"/>
                    <a:pt x="84" y="12"/>
                  </a:cubicBezTo>
                  <a:cubicBezTo>
                    <a:pt x="85" y="13"/>
                    <a:pt x="86" y="14"/>
                    <a:pt x="88" y="13"/>
                  </a:cubicBezTo>
                  <a:cubicBezTo>
                    <a:pt x="88" y="13"/>
                    <a:pt x="87" y="12"/>
                    <a:pt x="86" y="13"/>
                  </a:cubicBezTo>
                  <a:cubicBezTo>
                    <a:pt x="86" y="12"/>
                    <a:pt x="86" y="12"/>
                    <a:pt x="86" y="12"/>
                  </a:cubicBezTo>
                  <a:cubicBezTo>
                    <a:pt x="85" y="12"/>
                    <a:pt x="85" y="12"/>
                    <a:pt x="85" y="12"/>
                  </a:cubicBezTo>
                  <a:cubicBezTo>
                    <a:pt x="85" y="12"/>
                    <a:pt x="84" y="12"/>
                    <a:pt x="85" y="11"/>
                  </a:cubicBezTo>
                  <a:cubicBezTo>
                    <a:pt x="83" y="11"/>
                    <a:pt x="80" y="10"/>
                    <a:pt x="78" y="10"/>
                  </a:cubicBezTo>
                  <a:cubicBezTo>
                    <a:pt x="76" y="9"/>
                    <a:pt x="73" y="9"/>
                    <a:pt x="71" y="9"/>
                  </a:cubicBezTo>
                  <a:cubicBezTo>
                    <a:pt x="70" y="11"/>
                    <a:pt x="69" y="9"/>
                    <a:pt x="68" y="9"/>
                  </a:cubicBezTo>
                  <a:cubicBezTo>
                    <a:pt x="68" y="9"/>
                    <a:pt x="68" y="8"/>
                    <a:pt x="68" y="8"/>
                  </a:cubicBezTo>
                  <a:cubicBezTo>
                    <a:pt x="69" y="8"/>
                    <a:pt x="71" y="8"/>
                    <a:pt x="71" y="8"/>
                  </a:cubicBezTo>
                  <a:cubicBezTo>
                    <a:pt x="71" y="7"/>
                    <a:pt x="70" y="8"/>
                    <a:pt x="70" y="7"/>
                  </a:cubicBezTo>
                  <a:cubicBezTo>
                    <a:pt x="71" y="7"/>
                    <a:pt x="71" y="8"/>
                    <a:pt x="71" y="7"/>
                  </a:cubicBezTo>
                  <a:cubicBezTo>
                    <a:pt x="71" y="7"/>
                    <a:pt x="70" y="7"/>
                    <a:pt x="69" y="7"/>
                  </a:cubicBezTo>
                  <a:cubicBezTo>
                    <a:pt x="69" y="7"/>
                    <a:pt x="70" y="7"/>
                    <a:pt x="69" y="7"/>
                  </a:cubicBezTo>
                  <a:cubicBezTo>
                    <a:pt x="69" y="8"/>
                    <a:pt x="69" y="7"/>
                    <a:pt x="69" y="7"/>
                  </a:cubicBezTo>
                  <a:cubicBezTo>
                    <a:pt x="68" y="8"/>
                    <a:pt x="68" y="7"/>
                    <a:pt x="67" y="7"/>
                  </a:cubicBezTo>
                  <a:cubicBezTo>
                    <a:pt x="67" y="7"/>
                    <a:pt x="65" y="7"/>
                    <a:pt x="65" y="6"/>
                  </a:cubicBezTo>
                  <a:cubicBezTo>
                    <a:pt x="66" y="5"/>
                    <a:pt x="69" y="6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2" y="6"/>
                    <a:pt x="73" y="6"/>
                    <a:pt x="73" y="7"/>
                  </a:cubicBezTo>
                  <a:cubicBezTo>
                    <a:pt x="74" y="6"/>
                    <a:pt x="75" y="7"/>
                    <a:pt x="76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8" y="7"/>
                    <a:pt x="78" y="9"/>
                    <a:pt x="80" y="9"/>
                  </a:cubicBezTo>
                  <a:cubicBezTo>
                    <a:pt x="82" y="10"/>
                    <a:pt x="85" y="9"/>
                    <a:pt x="87" y="11"/>
                  </a:cubicBezTo>
                  <a:cubicBezTo>
                    <a:pt x="86" y="11"/>
                    <a:pt x="86" y="10"/>
                    <a:pt x="85" y="11"/>
                  </a:cubicBezTo>
                  <a:cubicBezTo>
                    <a:pt x="86" y="11"/>
                    <a:pt x="88" y="12"/>
                    <a:pt x="89" y="12"/>
                  </a:cubicBezTo>
                  <a:cubicBezTo>
                    <a:pt x="89" y="11"/>
                    <a:pt x="89" y="11"/>
                    <a:pt x="89" y="11"/>
                  </a:cubicBezTo>
                  <a:cubicBezTo>
                    <a:pt x="90" y="11"/>
                    <a:pt x="90" y="11"/>
                    <a:pt x="91" y="12"/>
                  </a:cubicBezTo>
                  <a:cubicBezTo>
                    <a:pt x="91" y="11"/>
                    <a:pt x="91" y="11"/>
                    <a:pt x="92" y="11"/>
                  </a:cubicBezTo>
                  <a:cubicBezTo>
                    <a:pt x="94" y="12"/>
                    <a:pt x="95" y="14"/>
                    <a:pt x="98" y="14"/>
                  </a:cubicBezTo>
                  <a:cubicBezTo>
                    <a:pt x="98" y="14"/>
                    <a:pt x="98" y="14"/>
                    <a:pt x="99" y="14"/>
                  </a:cubicBezTo>
                  <a:cubicBezTo>
                    <a:pt x="100" y="15"/>
                    <a:pt x="100" y="16"/>
                    <a:pt x="101" y="16"/>
                  </a:cubicBezTo>
                  <a:cubicBezTo>
                    <a:pt x="101" y="15"/>
                    <a:pt x="101" y="15"/>
                    <a:pt x="101" y="15"/>
                  </a:cubicBezTo>
                  <a:cubicBezTo>
                    <a:pt x="102" y="15"/>
                    <a:pt x="102" y="15"/>
                    <a:pt x="102" y="15"/>
                  </a:cubicBezTo>
                  <a:cubicBezTo>
                    <a:pt x="104" y="16"/>
                    <a:pt x="106" y="17"/>
                    <a:pt x="107" y="19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8" y="20"/>
                    <a:pt x="110" y="20"/>
                    <a:pt x="110" y="23"/>
                  </a:cubicBezTo>
                  <a:cubicBezTo>
                    <a:pt x="111" y="23"/>
                    <a:pt x="111" y="23"/>
                    <a:pt x="111" y="24"/>
                  </a:cubicBezTo>
                  <a:cubicBezTo>
                    <a:pt x="111" y="24"/>
                    <a:pt x="111" y="24"/>
                    <a:pt x="111" y="24"/>
                  </a:cubicBezTo>
                  <a:cubicBezTo>
                    <a:pt x="111" y="24"/>
                    <a:pt x="112" y="24"/>
                    <a:pt x="112" y="23"/>
                  </a:cubicBezTo>
                  <a:cubicBezTo>
                    <a:pt x="111" y="23"/>
                    <a:pt x="111" y="23"/>
                    <a:pt x="111" y="22"/>
                  </a:cubicBezTo>
                  <a:cubicBezTo>
                    <a:pt x="111" y="22"/>
                    <a:pt x="111" y="22"/>
                    <a:pt x="111" y="22"/>
                  </a:cubicBezTo>
                  <a:cubicBezTo>
                    <a:pt x="111" y="20"/>
                    <a:pt x="109" y="20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7" y="17"/>
                    <a:pt x="106" y="16"/>
                    <a:pt x="105" y="16"/>
                  </a:cubicBezTo>
                  <a:cubicBezTo>
                    <a:pt x="105" y="16"/>
                    <a:pt x="105" y="16"/>
                    <a:pt x="105" y="16"/>
                  </a:cubicBezTo>
                  <a:cubicBezTo>
                    <a:pt x="105" y="16"/>
                    <a:pt x="106" y="16"/>
                    <a:pt x="106" y="16"/>
                  </a:cubicBezTo>
                  <a:cubicBezTo>
                    <a:pt x="105" y="16"/>
                    <a:pt x="105" y="16"/>
                    <a:pt x="105" y="15"/>
                  </a:cubicBezTo>
                  <a:cubicBezTo>
                    <a:pt x="106" y="15"/>
                    <a:pt x="107" y="17"/>
                    <a:pt x="108" y="17"/>
                  </a:cubicBezTo>
                  <a:cubicBezTo>
                    <a:pt x="107" y="16"/>
                    <a:pt x="107" y="15"/>
                    <a:pt x="105" y="15"/>
                  </a:cubicBezTo>
                  <a:cubicBezTo>
                    <a:pt x="105" y="14"/>
                    <a:pt x="105" y="14"/>
                    <a:pt x="105" y="14"/>
                  </a:cubicBezTo>
                  <a:cubicBezTo>
                    <a:pt x="102" y="12"/>
                    <a:pt x="99" y="11"/>
                    <a:pt x="96" y="9"/>
                  </a:cubicBezTo>
                  <a:cubicBezTo>
                    <a:pt x="96" y="9"/>
                    <a:pt x="96" y="9"/>
                    <a:pt x="96" y="9"/>
                  </a:cubicBezTo>
                  <a:cubicBezTo>
                    <a:pt x="94" y="10"/>
                    <a:pt x="93" y="8"/>
                    <a:pt x="92" y="9"/>
                  </a:cubicBezTo>
                  <a:cubicBezTo>
                    <a:pt x="92" y="8"/>
                    <a:pt x="91" y="9"/>
                    <a:pt x="91" y="8"/>
                  </a:cubicBezTo>
                  <a:cubicBezTo>
                    <a:pt x="91" y="8"/>
                    <a:pt x="92" y="8"/>
                    <a:pt x="92" y="8"/>
                  </a:cubicBezTo>
                  <a:cubicBezTo>
                    <a:pt x="92" y="8"/>
                    <a:pt x="91" y="7"/>
                    <a:pt x="91" y="8"/>
                  </a:cubicBezTo>
                  <a:cubicBezTo>
                    <a:pt x="90" y="8"/>
                    <a:pt x="91" y="8"/>
                    <a:pt x="91" y="8"/>
                  </a:cubicBezTo>
                  <a:cubicBezTo>
                    <a:pt x="90" y="8"/>
                    <a:pt x="89" y="8"/>
                    <a:pt x="89" y="7"/>
                  </a:cubicBezTo>
                  <a:cubicBezTo>
                    <a:pt x="89" y="7"/>
                    <a:pt x="90" y="8"/>
                    <a:pt x="90" y="7"/>
                  </a:cubicBezTo>
                  <a:cubicBezTo>
                    <a:pt x="89" y="7"/>
                    <a:pt x="89" y="6"/>
                    <a:pt x="88" y="7"/>
                  </a:cubicBezTo>
                  <a:cubicBezTo>
                    <a:pt x="88" y="7"/>
                    <a:pt x="89" y="7"/>
                    <a:pt x="89" y="7"/>
                  </a:cubicBezTo>
                  <a:cubicBezTo>
                    <a:pt x="89" y="7"/>
                    <a:pt x="89" y="8"/>
                    <a:pt x="89" y="8"/>
                  </a:cubicBezTo>
                  <a:cubicBezTo>
                    <a:pt x="88" y="8"/>
                    <a:pt x="88" y="7"/>
                    <a:pt x="87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6" y="6"/>
                    <a:pt x="85" y="7"/>
                    <a:pt x="83" y="6"/>
                  </a:cubicBezTo>
                  <a:cubicBezTo>
                    <a:pt x="84" y="6"/>
                    <a:pt x="83" y="6"/>
                    <a:pt x="83" y="6"/>
                  </a:cubicBezTo>
                  <a:cubicBezTo>
                    <a:pt x="83" y="6"/>
                    <a:pt x="83" y="6"/>
                    <a:pt x="83" y="6"/>
                  </a:cubicBezTo>
                  <a:cubicBezTo>
                    <a:pt x="83" y="6"/>
                    <a:pt x="82" y="6"/>
                    <a:pt x="82" y="5"/>
                  </a:cubicBezTo>
                  <a:cubicBezTo>
                    <a:pt x="82" y="5"/>
                    <a:pt x="80" y="5"/>
                    <a:pt x="80" y="5"/>
                  </a:cubicBezTo>
                  <a:cubicBezTo>
                    <a:pt x="79" y="5"/>
                    <a:pt x="79" y="4"/>
                    <a:pt x="79" y="4"/>
                  </a:cubicBezTo>
                  <a:cubicBezTo>
                    <a:pt x="78" y="4"/>
                    <a:pt x="78" y="4"/>
                    <a:pt x="78" y="4"/>
                  </a:cubicBezTo>
                  <a:cubicBezTo>
                    <a:pt x="77" y="4"/>
                    <a:pt x="76" y="4"/>
                    <a:pt x="76" y="4"/>
                  </a:cubicBezTo>
                  <a:cubicBezTo>
                    <a:pt x="75" y="4"/>
                    <a:pt x="74" y="4"/>
                    <a:pt x="73" y="4"/>
                  </a:cubicBezTo>
                  <a:cubicBezTo>
                    <a:pt x="73" y="4"/>
                    <a:pt x="73" y="4"/>
                    <a:pt x="73" y="4"/>
                  </a:cubicBezTo>
                  <a:cubicBezTo>
                    <a:pt x="72" y="3"/>
                    <a:pt x="72" y="3"/>
                    <a:pt x="71" y="4"/>
                  </a:cubicBezTo>
                  <a:cubicBezTo>
                    <a:pt x="70" y="4"/>
                    <a:pt x="69" y="4"/>
                    <a:pt x="68" y="4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66" y="4"/>
                    <a:pt x="64" y="4"/>
                    <a:pt x="63" y="3"/>
                  </a:cubicBezTo>
                  <a:cubicBezTo>
                    <a:pt x="62" y="4"/>
                    <a:pt x="62" y="4"/>
                    <a:pt x="61" y="4"/>
                  </a:cubicBezTo>
                  <a:cubicBezTo>
                    <a:pt x="59" y="5"/>
                    <a:pt x="56" y="4"/>
                    <a:pt x="54" y="5"/>
                  </a:cubicBezTo>
                  <a:close/>
                  <a:moveTo>
                    <a:pt x="93" y="11"/>
                  </a:moveTo>
                  <a:cubicBezTo>
                    <a:pt x="93" y="11"/>
                    <a:pt x="93" y="11"/>
                    <a:pt x="93" y="11"/>
                  </a:cubicBezTo>
                  <a:cubicBezTo>
                    <a:pt x="93" y="11"/>
                    <a:pt x="93" y="11"/>
                    <a:pt x="93" y="11"/>
                  </a:cubicBezTo>
                  <a:close/>
                  <a:moveTo>
                    <a:pt x="89" y="11"/>
                  </a:moveTo>
                  <a:cubicBezTo>
                    <a:pt x="88" y="11"/>
                    <a:pt x="88" y="11"/>
                    <a:pt x="87" y="11"/>
                  </a:cubicBezTo>
                  <a:cubicBezTo>
                    <a:pt x="88" y="10"/>
                    <a:pt x="88" y="11"/>
                    <a:pt x="89" y="11"/>
                  </a:cubicBezTo>
                  <a:close/>
                  <a:moveTo>
                    <a:pt x="73" y="5"/>
                  </a:moveTo>
                  <a:cubicBezTo>
                    <a:pt x="74" y="5"/>
                    <a:pt x="74" y="6"/>
                    <a:pt x="74" y="6"/>
                  </a:cubicBezTo>
                  <a:cubicBezTo>
                    <a:pt x="74" y="6"/>
                    <a:pt x="73" y="6"/>
                    <a:pt x="73" y="5"/>
                  </a:cubicBezTo>
                  <a:close/>
                  <a:moveTo>
                    <a:pt x="67" y="4"/>
                  </a:moveTo>
                  <a:cubicBezTo>
                    <a:pt x="67" y="4"/>
                    <a:pt x="67" y="4"/>
                    <a:pt x="66" y="4"/>
                  </a:cubicBezTo>
                  <a:cubicBezTo>
                    <a:pt x="67" y="4"/>
                    <a:pt x="67" y="4"/>
                    <a:pt x="67" y="4"/>
                  </a:cubicBezTo>
                  <a:close/>
                  <a:moveTo>
                    <a:pt x="59" y="5"/>
                  </a:moveTo>
                  <a:cubicBezTo>
                    <a:pt x="59" y="6"/>
                    <a:pt x="59" y="5"/>
                    <a:pt x="58" y="6"/>
                  </a:cubicBezTo>
                  <a:cubicBezTo>
                    <a:pt x="59" y="5"/>
                    <a:pt x="59" y="5"/>
                    <a:pt x="59" y="5"/>
                  </a:cubicBezTo>
                  <a:close/>
                  <a:moveTo>
                    <a:pt x="65" y="7"/>
                  </a:moveTo>
                  <a:cubicBezTo>
                    <a:pt x="65" y="7"/>
                    <a:pt x="64" y="7"/>
                    <a:pt x="64" y="7"/>
                  </a:cubicBezTo>
                  <a:cubicBezTo>
                    <a:pt x="64" y="7"/>
                    <a:pt x="65" y="7"/>
                    <a:pt x="65" y="7"/>
                  </a:cubicBezTo>
                  <a:close/>
                  <a:moveTo>
                    <a:pt x="63" y="6"/>
                  </a:moveTo>
                  <a:cubicBezTo>
                    <a:pt x="63" y="6"/>
                    <a:pt x="63" y="6"/>
                    <a:pt x="63" y="7"/>
                  </a:cubicBezTo>
                  <a:cubicBezTo>
                    <a:pt x="63" y="6"/>
                    <a:pt x="63" y="7"/>
                    <a:pt x="63" y="6"/>
                  </a:cubicBezTo>
                  <a:close/>
                  <a:moveTo>
                    <a:pt x="63" y="7"/>
                  </a:moveTo>
                  <a:cubicBezTo>
                    <a:pt x="63" y="7"/>
                    <a:pt x="63" y="7"/>
                    <a:pt x="63" y="7"/>
                  </a:cubicBezTo>
                  <a:cubicBezTo>
                    <a:pt x="63" y="7"/>
                    <a:pt x="64" y="7"/>
                    <a:pt x="64" y="7"/>
                  </a:cubicBezTo>
                  <a:cubicBezTo>
                    <a:pt x="63" y="7"/>
                    <a:pt x="63" y="7"/>
                    <a:pt x="62" y="7"/>
                  </a:cubicBezTo>
                  <a:cubicBezTo>
                    <a:pt x="62" y="7"/>
                    <a:pt x="63" y="7"/>
                    <a:pt x="63" y="7"/>
                  </a:cubicBezTo>
                  <a:close/>
                  <a:moveTo>
                    <a:pt x="61" y="5"/>
                  </a:moveTo>
                  <a:cubicBezTo>
                    <a:pt x="61" y="5"/>
                    <a:pt x="61" y="5"/>
                    <a:pt x="61" y="6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60" y="6"/>
                    <a:pt x="59" y="7"/>
                    <a:pt x="58" y="6"/>
                  </a:cubicBezTo>
                  <a:cubicBezTo>
                    <a:pt x="58" y="6"/>
                    <a:pt x="59" y="6"/>
                    <a:pt x="59" y="6"/>
                  </a:cubicBezTo>
                  <a:cubicBezTo>
                    <a:pt x="59" y="6"/>
                    <a:pt x="59" y="5"/>
                    <a:pt x="59" y="5"/>
                  </a:cubicBezTo>
                  <a:cubicBezTo>
                    <a:pt x="60" y="5"/>
                    <a:pt x="60" y="5"/>
                    <a:pt x="60" y="5"/>
                  </a:cubicBezTo>
                  <a:cubicBezTo>
                    <a:pt x="60" y="5"/>
                    <a:pt x="61" y="5"/>
                    <a:pt x="61" y="5"/>
                  </a:cubicBezTo>
                  <a:close/>
                  <a:moveTo>
                    <a:pt x="76" y="8"/>
                  </a:moveTo>
                  <a:cubicBezTo>
                    <a:pt x="76" y="8"/>
                    <a:pt x="76" y="8"/>
                    <a:pt x="76" y="8"/>
                  </a:cubicBezTo>
                  <a:cubicBezTo>
                    <a:pt x="76" y="8"/>
                    <a:pt x="76" y="8"/>
                    <a:pt x="76" y="8"/>
                  </a:cubicBezTo>
                  <a:cubicBezTo>
                    <a:pt x="76" y="8"/>
                    <a:pt x="76" y="8"/>
                    <a:pt x="76" y="8"/>
                  </a:cubicBezTo>
                  <a:cubicBezTo>
                    <a:pt x="76" y="8"/>
                    <a:pt x="76" y="8"/>
                    <a:pt x="76" y="8"/>
                  </a:cubicBezTo>
                  <a:close/>
                  <a:moveTo>
                    <a:pt x="34" y="11"/>
                  </a:moveTo>
                  <a:cubicBezTo>
                    <a:pt x="33" y="11"/>
                    <a:pt x="33" y="11"/>
                    <a:pt x="33" y="11"/>
                  </a:cubicBezTo>
                  <a:cubicBezTo>
                    <a:pt x="33" y="11"/>
                    <a:pt x="33" y="11"/>
                    <a:pt x="34" y="11"/>
                  </a:cubicBezTo>
                  <a:close/>
                  <a:moveTo>
                    <a:pt x="59" y="15"/>
                  </a:moveTo>
                  <a:cubicBezTo>
                    <a:pt x="59" y="15"/>
                    <a:pt x="60" y="15"/>
                    <a:pt x="60" y="14"/>
                  </a:cubicBezTo>
                  <a:cubicBezTo>
                    <a:pt x="61" y="14"/>
                    <a:pt x="61" y="14"/>
                    <a:pt x="61" y="14"/>
                  </a:cubicBezTo>
                  <a:cubicBezTo>
                    <a:pt x="60" y="14"/>
                    <a:pt x="59" y="14"/>
                    <a:pt x="58" y="14"/>
                  </a:cubicBezTo>
                  <a:cubicBezTo>
                    <a:pt x="58" y="14"/>
                    <a:pt x="57" y="14"/>
                    <a:pt x="56" y="14"/>
                  </a:cubicBezTo>
                  <a:cubicBezTo>
                    <a:pt x="55" y="15"/>
                    <a:pt x="54" y="14"/>
                    <a:pt x="53" y="15"/>
                  </a:cubicBezTo>
                  <a:cubicBezTo>
                    <a:pt x="53" y="15"/>
                    <a:pt x="52" y="15"/>
                    <a:pt x="52" y="15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52" y="14"/>
                    <a:pt x="51" y="15"/>
                    <a:pt x="51" y="15"/>
                  </a:cubicBezTo>
                  <a:cubicBezTo>
                    <a:pt x="51" y="16"/>
                    <a:pt x="50" y="15"/>
                    <a:pt x="50" y="16"/>
                  </a:cubicBezTo>
                  <a:cubicBezTo>
                    <a:pt x="51" y="16"/>
                    <a:pt x="52" y="16"/>
                    <a:pt x="54" y="16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54" y="16"/>
                    <a:pt x="54" y="16"/>
                    <a:pt x="55" y="16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6" y="15"/>
                    <a:pt x="57" y="15"/>
                    <a:pt x="59" y="15"/>
                  </a:cubicBezTo>
                  <a:close/>
                  <a:moveTo>
                    <a:pt x="26" y="13"/>
                  </a:moveTo>
                  <a:cubicBezTo>
                    <a:pt x="26" y="13"/>
                    <a:pt x="26" y="13"/>
                    <a:pt x="25" y="14"/>
                  </a:cubicBezTo>
                  <a:cubicBezTo>
                    <a:pt x="26" y="14"/>
                    <a:pt x="26" y="13"/>
                    <a:pt x="26" y="13"/>
                  </a:cubicBezTo>
                  <a:close/>
                  <a:moveTo>
                    <a:pt x="84" y="22"/>
                  </a:moveTo>
                  <a:cubicBezTo>
                    <a:pt x="84" y="21"/>
                    <a:pt x="84" y="21"/>
                    <a:pt x="83" y="21"/>
                  </a:cubicBezTo>
                  <a:cubicBezTo>
                    <a:pt x="83" y="22"/>
                    <a:pt x="84" y="22"/>
                    <a:pt x="84" y="22"/>
                  </a:cubicBezTo>
                  <a:close/>
                  <a:moveTo>
                    <a:pt x="83" y="21"/>
                  </a:moveTo>
                  <a:cubicBezTo>
                    <a:pt x="83" y="21"/>
                    <a:pt x="83" y="21"/>
                    <a:pt x="83" y="21"/>
                  </a:cubicBezTo>
                  <a:cubicBezTo>
                    <a:pt x="83" y="21"/>
                    <a:pt x="83" y="21"/>
                    <a:pt x="83" y="21"/>
                  </a:cubicBezTo>
                  <a:cubicBezTo>
                    <a:pt x="83" y="21"/>
                    <a:pt x="83" y="21"/>
                    <a:pt x="83" y="21"/>
                  </a:cubicBezTo>
                  <a:close/>
                  <a:moveTo>
                    <a:pt x="83" y="21"/>
                  </a:moveTo>
                  <a:cubicBezTo>
                    <a:pt x="83" y="21"/>
                    <a:pt x="82" y="21"/>
                    <a:pt x="82" y="21"/>
                  </a:cubicBezTo>
                  <a:cubicBezTo>
                    <a:pt x="82" y="21"/>
                    <a:pt x="82" y="21"/>
                    <a:pt x="82" y="21"/>
                  </a:cubicBezTo>
                  <a:cubicBezTo>
                    <a:pt x="82" y="21"/>
                    <a:pt x="81" y="21"/>
                    <a:pt x="81" y="21"/>
                  </a:cubicBezTo>
                  <a:cubicBezTo>
                    <a:pt x="81" y="21"/>
                    <a:pt x="80" y="21"/>
                    <a:pt x="80" y="21"/>
                  </a:cubicBezTo>
                  <a:cubicBezTo>
                    <a:pt x="80" y="21"/>
                    <a:pt x="79" y="22"/>
                    <a:pt x="79" y="22"/>
                  </a:cubicBezTo>
                  <a:cubicBezTo>
                    <a:pt x="80" y="23"/>
                    <a:pt x="82" y="21"/>
                    <a:pt x="83" y="23"/>
                  </a:cubicBezTo>
                  <a:cubicBezTo>
                    <a:pt x="83" y="23"/>
                    <a:pt x="83" y="22"/>
                    <a:pt x="83" y="22"/>
                  </a:cubicBezTo>
                  <a:cubicBezTo>
                    <a:pt x="83" y="22"/>
                    <a:pt x="83" y="22"/>
                    <a:pt x="83" y="22"/>
                  </a:cubicBezTo>
                  <a:cubicBezTo>
                    <a:pt x="83" y="22"/>
                    <a:pt x="83" y="21"/>
                    <a:pt x="83" y="21"/>
                  </a:cubicBezTo>
                  <a:close/>
                  <a:moveTo>
                    <a:pt x="127" y="59"/>
                  </a:moveTo>
                  <a:cubicBezTo>
                    <a:pt x="127" y="59"/>
                    <a:pt x="127" y="59"/>
                    <a:pt x="127" y="58"/>
                  </a:cubicBezTo>
                  <a:cubicBezTo>
                    <a:pt x="127" y="58"/>
                    <a:pt x="127" y="58"/>
                    <a:pt x="127" y="58"/>
                  </a:cubicBezTo>
                  <a:cubicBezTo>
                    <a:pt x="127" y="58"/>
                    <a:pt x="127" y="58"/>
                    <a:pt x="127" y="58"/>
                  </a:cubicBezTo>
                  <a:cubicBezTo>
                    <a:pt x="127" y="58"/>
                    <a:pt x="127" y="58"/>
                    <a:pt x="127" y="59"/>
                  </a:cubicBezTo>
                  <a:cubicBezTo>
                    <a:pt x="126" y="58"/>
                    <a:pt x="126" y="58"/>
                    <a:pt x="126" y="58"/>
                  </a:cubicBezTo>
                  <a:cubicBezTo>
                    <a:pt x="126" y="59"/>
                    <a:pt x="127" y="60"/>
                    <a:pt x="126" y="61"/>
                  </a:cubicBezTo>
                  <a:cubicBezTo>
                    <a:pt x="126" y="61"/>
                    <a:pt x="126" y="61"/>
                    <a:pt x="126" y="61"/>
                  </a:cubicBezTo>
                  <a:cubicBezTo>
                    <a:pt x="126" y="60"/>
                    <a:pt x="125" y="59"/>
                    <a:pt x="124" y="59"/>
                  </a:cubicBezTo>
                  <a:cubicBezTo>
                    <a:pt x="124" y="59"/>
                    <a:pt x="123" y="59"/>
                    <a:pt x="123" y="58"/>
                  </a:cubicBezTo>
                  <a:cubicBezTo>
                    <a:pt x="123" y="58"/>
                    <a:pt x="123" y="58"/>
                    <a:pt x="123" y="58"/>
                  </a:cubicBezTo>
                  <a:cubicBezTo>
                    <a:pt x="123" y="58"/>
                    <a:pt x="123" y="57"/>
                    <a:pt x="123" y="56"/>
                  </a:cubicBezTo>
                  <a:cubicBezTo>
                    <a:pt x="122" y="57"/>
                    <a:pt x="121" y="55"/>
                    <a:pt x="122" y="55"/>
                  </a:cubicBezTo>
                  <a:cubicBezTo>
                    <a:pt x="122" y="54"/>
                    <a:pt x="121" y="54"/>
                    <a:pt x="121" y="54"/>
                  </a:cubicBezTo>
                  <a:cubicBezTo>
                    <a:pt x="121" y="54"/>
                    <a:pt x="121" y="54"/>
                    <a:pt x="121" y="53"/>
                  </a:cubicBezTo>
                  <a:cubicBezTo>
                    <a:pt x="120" y="52"/>
                    <a:pt x="120" y="51"/>
                    <a:pt x="119" y="50"/>
                  </a:cubicBezTo>
                  <a:cubicBezTo>
                    <a:pt x="118" y="49"/>
                    <a:pt x="116" y="48"/>
                    <a:pt x="116" y="46"/>
                  </a:cubicBezTo>
                  <a:cubicBezTo>
                    <a:pt x="116" y="46"/>
                    <a:pt x="115" y="45"/>
                    <a:pt x="115" y="45"/>
                  </a:cubicBezTo>
                  <a:cubicBezTo>
                    <a:pt x="115" y="45"/>
                    <a:pt x="115" y="45"/>
                    <a:pt x="115" y="45"/>
                  </a:cubicBezTo>
                  <a:cubicBezTo>
                    <a:pt x="116" y="45"/>
                    <a:pt x="115" y="45"/>
                    <a:pt x="116" y="44"/>
                  </a:cubicBezTo>
                  <a:cubicBezTo>
                    <a:pt x="117" y="45"/>
                    <a:pt x="117" y="46"/>
                    <a:pt x="118" y="47"/>
                  </a:cubicBezTo>
                  <a:cubicBezTo>
                    <a:pt x="118" y="48"/>
                    <a:pt x="118" y="48"/>
                    <a:pt x="119" y="49"/>
                  </a:cubicBezTo>
                  <a:cubicBezTo>
                    <a:pt x="119" y="48"/>
                    <a:pt x="119" y="48"/>
                    <a:pt x="120" y="48"/>
                  </a:cubicBezTo>
                  <a:cubicBezTo>
                    <a:pt x="120" y="48"/>
                    <a:pt x="119" y="48"/>
                    <a:pt x="119" y="48"/>
                  </a:cubicBezTo>
                  <a:cubicBezTo>
                    <a:pt x="119" y="48"/>
                    <a:pt x="119" y="47"/>
                    <a:pt x="119" y="47"/>
                  </a:cubicBezTo>
                  <a:cubicBezTo>
                    <a:pt x="118" y="46"/>
                    <a:pt x="117" y="44"/>
                    <a:pt x="116" y="43"/>
                  </a:cubicBezTo>
                  <a:cubicBezTo>
                    <a:pt x="116" y="42"/>
                    <a:pt x="116" y="42"/>
                    <a:pt x="116" y="42"/>
                  </a:cubicBezTo>
                  <a:cubicBezTo>
                    <a:pt x="115" y="42"/>
                    <a:pt x="115" y="41"/>
                    <a:pt x="114" y="41"/>
                  </a:cubicBezTo>
                  <a:cubicBezTo>
                    <a:pt x="114" y="39"/>
                    <a:pt x="113" y="38"/>
                    <a:pt x="112" y="37"/>
                  </a:cubicBezTo>
                  <a:cubicBezTo>
                    <a:pt x="112" y="37"/>
                    <a:pt x="111" y="37"/>
                    <a:pt x="112" y="36"/>
                  </a:cubicBezTo>
                  <a:cubicBezTo>
                    <a:pt x="111" y="36"/>
                    <a:pt x="111" y="36"/>
                    <a:pt x="111" y="36"/>
                  </a:cubicBezTo>
                  <a:cubicBezTo>
                    <a:pt x="111" y="35"/>
                    <a:pt x="110" y="33"/>
                    <a:pt x="109" y="33"/>
                  </a:cubicBezTo>
                  <a:cubicBezTo>
                    <a:pt x="108" y="32"/>
                    <a:pt x="108" y="31"/>
                    <a:pt x="107" y="31"/>
                  </a:cubicBezTo>
                  <a:cubicBezTo>
                    <a:pt x="107" y="30"/>
                    <a:pt x="106" y="30"/>
                    <a:pt x="106" y="29"/>
                  </a:cubicBezTo>
                  <a:cubicBezTo>
                    <a:pt x="106" y="29"/>
                    <a:pt x="106" y="29"/>
                    <a:pt x="107" y="29"/>
                  </a:cubicBezTo>
                  <a:cubicBezTo>
                    <a:pt x="106" y="29"/>
                    <a:pt x="106" y="29"/>
                    <a:pt x="106" y="29"/>
                  </a:cubicBezTo>
                  <a:cubicBezTo>
                    <a:pt x="105" y="29"/>
                    <a:pt x="104" y="28"/>
                    <a:pt x="104" y="27"/>
                  </a:cubicBezTo>
                  <a:cubicBezTo>
                    <a:pt x="103" y="27"/>
                    <a:pt x="103" y="27"/>
                    <a:pt x="103" y="26"/>
                  </a:cubicBezTo>
                  <a:cubicBezTo>
                    <a:pt x="101" y="25"/>
                    <a:pt x="99" y="24"/>
                    <a:pt x="97" y="23"/>
                  </a:cubicBezTo>
                  <a:cubicBezTo>
                    <a:pt x="97" y="23"/>
                    <a:pt x="97" y="23"/>
                    <a:pt x="96" y="24"/>
                  </a:cubicBezTo>
                  <a:cubicBezTo>
                    <a:pt x="97" y="25"/>
                    <a:pt x="98" y="25"/>
                    <a:pt x="99" y="26"/>
                  </a:cubicBezTo>
                  <a:cubicBezTo>
                    <a:pt x="100" y="26"/>
                    <a:pt x="102" y="27"/>
                    <a:pt x="102" y="28"/>
                  </a:cubicBezTo>
                  <a:cubicBezTo>
                    <a:pt x="102" y="28"/>
                    <a:pt x="101" y="28"/>
                    <a:pt x="101" y="29"/>
                  </a:cubicBezTo>
                  <a:cubicBezTo>
                    <a:pt x="102" y="29"/>
                    <a:pt x="103" y="29"/>
                    <a:pt x="103" y="30"/>
                  </a:cubicBezTo>
                  <a:cubicBezTo>
                    <a:pt x="103" y="30"/>
                    <a:pt x="102" y="30"/>
                    <a:pt x="102" y="30"/>
                  </a:cubicBezTo>
                  <a:cubicBezTo>
                    <a:pt x="102" y="30"/>
                    <a:pt x="101" y="30"/>
                    <a:pt x="101" y="30"/>
                  </a:cubicBezTo>
                  <a:cubicBezTo>
                    <a:pt x="102" y="31"/>
                    <a:pt x="103" y="31"/>
                    <a:pt x="103" y="32"/>
                  </a:cubicBezTo>
                  <a:cubicBezTo>
                    <a:pt x="102" y="32"/>
                    <a:pt x="102" y="32"/>
                    <a:pt x="102" y="33"/>
                  </a:cubicBezTo>
                  <a:cubicBezTo>
                    <a:pt x="101" y="32"/>
                    <a:pt x="100" y="30"/>
                    <a:pt x="99" y="30"/>
                  </a:cubicBezTo>
                  <a:cubicBezTo>
                    <a:pt x="99" y="30"/>
                    <a:pt x="98" y="30"/>
                    <a:pt x="98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6" y="28"/>
                    <a:pt x="96" y="27"/>
                    <a:pt x="94" y="27"/>
                  </a:cubicBezTo>
                  <a:cubicBezTo>
                    <a:pt x="94" y="26"/>
                    <a:pt x="93" y="26"/>
                    <a:pt x="92" y="25"/>
                  </a:cubicBezTo>
                  <a:cubicBezTo>
                    <a:pt x="92" y="25"/>
                    <a:pt x="92" y="25"/>
                    <a:pt x="92" y="25"/>
                  </a:cubicBezTo>
                  <a:cubicBezTo>
                    <a:pt x="91" y="25"/>
                    <a:pt x="89" y="24"/>
                    <a:pt x="89" y="25"/>
                  </a:cubicBezTo>
                  <a:cubicBezTo>
                    <a:pt x="89" y="25"/>
                    <a:pt x="89" y="25"/>
                    <a:pt x="90" y="26"/>
                  </a:cubicBezTo>
                  <a:cubicBezTo>
                    <a:pt x="90" y="26"/>
                    <a:pt x="89" y="26"/>
                    <a:pt x="89" y="26"/>
                  </a:cubicBezTo>
                  <a:cubicBezTo>
                    <a:pt x="92" y="27"/>
                    <a:pt x="94" y="28"/>
                    <a:pt x="96" y="29"/>
                  </a:cubicBezTo>
                  <a:cubicBezTo>
                    <a:pt x="97" y="30"/>
                    <a:pt x="98" y="30"/>
                    <a:pt x="98" y="31"/>
                  </a:cubicBezTo>
                  <a:cubicBezTo>
                    <a:pt x="98" y="31"/>
                    <a:pt x="98" y="31"/>
                    <a:pt x="98" y="31"/>
                  </a:cubicBezTo>
                  <a:cubicBezTo>
                    <a:pt x="99" y="32"/>
                    <a:pt x="100" y="32"/>
                    <a:pt x="100" y="32"/>
                  </a:cubicBezTo>
                  <a:cubicBezTo>
                    <a:pt x="100" y="32"/>
                    <a:pt x="100" y="33"/>
                    <a:pt x="100" y="33"/>
                  </a:cubicBezTo>
                  <a:cubicBezTo>
                    <a:pt x="100" y="33"/>
                    <a:pt x="101" y="34"/>
                    <a:pt x="101" y="34"/>
                  </a:cubicBezTo>
                  <a:cubicBezTo>
                    <a:pt x="99" y="33"/>
                    <a:pt x="97" y="32"/>
                    <a:pt x="95" y="31"/>
                  </a:cubicBezTo>
                  <a:cubicBezTo>
                    <a:pt x="95" y="31"/>
                    <a:pt x="94" y="31"/>
                    <a:pt x="94" y="31"/>
                  </a:cubicBezTo>
                  <a:cubicBezTo>
                    <a:pt x="94" y="30"/>
                    <a:pt x="93" y="30"/>
                    <a:pt x="93" y="30"/>
                  </a:cubicBezTo>
                  <a:cubicBezTo>
                    <a:pt x="92" y="29"/>
                    <a:pt x="91" y="31"/>
                    <a:pt x="90" y="29"/>
                  </a:cubicBezTo>
                  <a:cubicBezTo>
                    <a:pt x="90" y="29"/>
                    <a:pt x="90" y="30"/>
                    <a:pt x="90" y="29"/>
                  </a:cubicBezTo>
                  <a:cubicBezTo>
                    <a:pt x="90" y="29"/>
                    <a:pt x="90" y="29"/>
                    <a:pt x="90" y="28"/>
                  </a:cubicBezTo>
                  <a:cubicBezTo>
                    <a:pt x="89" y="27"/>
                    <a:pt x="86" y="27"/>
                    <a:pt x="84" y="26"/>
                  </a:cubicBezTo>
                  <a:cubicBezTo>
                    <a:pt x="84" y="26"/>
                    <a:pt x="84" y="26"/>
                    <a:pt x="85" y="26"/>
                  </a:cubicBezTo>
                  <a:cubicBezTo>
                    <a:pt x="85" y="26"/>
                    <a:pt x="85" y="26"/>
                    <a:pt x="86" y="26"/>
                  </a:cubicBezTo>
                  <a:cubicBezTo>
                    <a:pt x="85" y="25"/>
                    <a:pt x="83" y="25"/>
                    <a:pt x="82" y="25"/>
                  </a:cubicBezTo>
                  <a:cubicBezTo>
                    <a:pt x="82" y="25"/>
                    <a:pt x="82" y="25"/>
                    <a:pt x="82" y="25"/>
                  </a:cubicBezTo>
                  <a:cubicBezTo>
                    <a:pt x="79" y="24"/>
                    <a:pt x="75" y="23"/>
                    <a:pt x="72" y="23"/>
                  </a:cubicBezTo>
                  <a:cubicBezTo>
                    <a:pt x="71" y="24"/>
                    <a:pt x="71" y="24"/>
                    <a:pt x="70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8" y="24"/>
                    <a:pt x="68" y="24"/>
                    <a:pt x="67" y="24"/>
                  </a:cubicBezTo>
                  <a:cubicBezTo>
                    <a:pt x="66" y="23"/>
                    <a:pt x="66" y="24"/>
                    <a:pt x="65" y="24"/>
                  </a:cubicBezTo>
                  <a:cubicBezTo>
                    <a:pt x="66" y="23"/>
                    <a:pt x="64" y="24"/>
                    <a:pt x="64" y="24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63" y="24"/>
                    <a:pt x="62" y="25"/>
                    <a:pt x="62" y="24"/>
                  </a:cubicBezTo>
                  <a:cubicBezTo>
                    <a:pt x="62" y="24"/>
                    <a:pt x="62" y="24"/>
                    <a:pt x="62" y="24"/>
                  </a:cubicBezTo>
                  <a:cubicBezTo>
                    <a:pt x="61" y="24"/>
                    <a:pt x="61" y="24"/>
                    <a:pt x="59" y="24"/>
                  </a:cubicBezTo>
                  <a:cubicBezTo>
                    <a:pt x="59" y="24"/>
                    <a:pt x="59" y="24"/>
                    <a:pt x="60" y="24"/>
                  </a:cubicBezTo>
                  <a:cubicBezTo>
                    <a:pt x="60" y="25"/>
                    <a:pt x="60" y="24"/>
                    <a:pt x="61" y="24"/>
                  </a:cubicBezTo>
                  <a:cubicBezTo>
                    <a:pt x="61" y="25"/>
                    <a:pt x="61" y="25"/>
                    <a:pt x="61" y="25"/>
                  </a:cubicBezTo>
                  <a:cubicBezTo>
                    <a:pt x="61" y="26"/>
                    <a:pt x="60" y="25"/>
                    <a:pt x="60" y="25"/>
                  </a:cubicBezTo>
                  <a:cubicBezTo>
                    <a:pt x="59" y="26"/>
                    <a:pt x="58" y="26"/>
                    <a:pt x="57" y="26"/>
                  </a:cubicBezTo>
                  <a:cubicBezTo>
                    <a:pt x="57" y="26"/>
                    <a:pt x="57" y="25"/>
                    <a:pt x="57" y="25"/>
                  </a:cubicBezTo>
                  <a:cubicBezTo>
                    <a:pt x="56" y="25"/>
                    <a:pt x="55" y="26"/>
                    <a:pt x="53" y="26"/>
                  </a:cubicBezTo>
                  <a:cubicBezTo>
                    <a:pt x="53" y="27"/>
                    <a:pt x="52" y="27"/>
                    <a:pt x="52" y="27"/>
                  </a:cubicBezTo>
                  <a:cubicBezTo>
                    <a:pt x="50" y="28"/>
                    <a:pt x="47" y="28"/>
                    <a:pt x="46" y="30"/>
                  </a:cubicBezTo>
                  <a:cubicBezTo>
                    <a:pt x="47" y="30"/>
                    <a:pt x="49" y="29"/>
                    <a:pt x="50" y="29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2" y="28"/>
                    <a:pt x="55" y="27"/>
                    <a:pt x="58" y="26"/>
                  </a:cubicBezTo>
                  <a:cubicBezTo>
                    <a:pt x="61" y="27"/>
                    <a:pt x="65" y="25"/>
                    <a:pt x="68" y="26"/>
                  </a:cubicBezTo>
                  <a:cubicBezTo>
                    <a:pt x="68" y="26"/>
                    <a:pt x="68" y="26"/>
                    <a:pt x="69" y="26"/>
                  </a:cubicBezTo>
                  <a:cubicBezTo>
                    <a:pt x="69" y="25"/>
                    <a:pt x="71" y="25"/>
                    <a:pt x="71" y="26"/>
                  </a:cubicBezTo>
                  <a:cubicBezTo>
                    <a:pt x="71" y="26"/>
                    <a:pt x="71" y="26"/>
                    <a:pt x="71" y="26"/>
                  </a:cubicBezTo>
                  <a:cubicBezTo>
                    <a:pt x="67" y="26"/>
                    <a:pt x="61" y="26"/>
                    <a:pt x="58" y="28"/>
                  </a:cubicBezTo>
                  <a:cubicBezTo>
                    <a:pt x="58" y="28"/>
                    <a:pt x="58" y="29"/>
                    <a:pt x="58" y="29"/>
                  </a:cubicBezTo>
                  <a:cubicBezTo>
                    <a:pt x="56" y="29"/>
                    <a:pt x="55" y="30"/>
                    <a:pt x="54" y="30"/>
                  </a:cubicBezTo>
                  <a:cubicBezTo>
                    <a:pt x="54" y="30"/>
                    <a:pt x="54" y="30"/>
                    <a:pt x="54" y="30"/>
                  </a:cubicBezTo>
                  <a:cubicBezTo>
                    <a:pt x="54" y="30"/>
                    <a:pt x="54" y="31"/>
                    <a:pt x="54" y="30"/>
                  </a:cubicBezTo>
                  <a:cubicBezTo>
                    <a:pt x="54" y="30"/>
                    <a:pt x="54" y="30"/>
                    <a:pt x="54" y="30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3" y="31"/>
                    <a:pt x="52" y="32"/>
                    <a:pt x="50" y="32"/>
                  </a:cubicBezTo>
                  <a:cubicBezTo>
                    <a:pt x="50" y="32"/>
                    <a:pt x="49" y="32"/>
                    <a:pt x="49" y="32"/>
                  </a:cubicBezTo>
                  <a:cubicBezTo>
                    <a:pt x="49" y="32"/>
                    <a:pt x="49" y="32"/>
                    <a:pt x="49" y="32"/>
                  </a:cubicBezTo>
                  <a:cubicBezTo>
                    <a:pt x="50" y="32"/>
                    <a:pt x="51" y="33"/>
                    <a:pt x="51" y="34"/>
                  </a:cubicBezTo>
                  <a:cubicBezTo>
                    <a:pt x="52" y="33"/>
                    <a:pt x="53" y="33"/>
                    <a:pt x="55" y="33"/>
                  </a:cubicBezTo>
                  <a:cubicBezTo>
                    <a:pt x="55" y="33"/>
                    <a:pt x="55" y="33"/>
                    <a:pt x="55" y="33"/>
                  </a:cubicBezTo>
                  <a:cubicBezTo>
                    <a:pt x="57" y="33"/>
                    <a:pt x="59" y="32"/>
                    <a:pt x="61" y="32"/>
                  </a:cubicBezTo>
                  <a:cubicBezTo>
                    <a:pt x="62" y="32"/>
                    <a:pt x="62" y="32"/>
                    <a:pt x="63" y="32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63" y="32"/>
                    <a:pt x="65" y="31"/>
                    <a:pt x="65" y="31"/>
                  </a:cubicBezTo>
                  <a:cubicBezTo>
                    <a:pt x="65" y="31"/>
                    <a:pt x="64" y="31"/>
                    <a:pt x="64" y="31"/>
                  </a:cubicBezTo>
                  <a:cubicBezTo>
                    <a:pt x="65" y="31"/>
                    <a:pt x="66" y="31"/>
                    <a:pt x="66" y="31"/>
                  </a:cubicBezTo>
                  <a:cubicBezTo>
                    <a:pt x="66" y="31"/>
                    <a:pt x="66" y="30"/>
                    <a:pt x="66" y="30"/>
                  </a:cubicBezTo>
                  <a:cubicBezTo>
                    <a:pt x="67" y="30"/>
                    <a:pt x="67" y="30"/>
                    <a:pt x="67" y="31"/>
                  </a:cubicBezTo>
                  <a:cubicBezTo>
                    <a:pt x="67" y="31"/>
                    <a:pt x="66" y="31"/>
                    <a:pt x="66" y="31"/>
                  </a:cubicBezTo>
                  <a:cubicBezTo>
                    <a:pt x="66" y="31"/>
                    <a:pt x="66" y="31"/>
                    <a:pt x="66" y="31"/>
                  </a:cubicBezTo>
                  <a:cubicBezTo>
                    <a:pt x="66" y="31"/>
                    <a:pt x="67" y="31"/>
                    <a:pt x="67" y="31"/>
                  </a:cubicBezTo>
                  <a:cubicBezTo>
                    <a:pt x="68" y="31"/>
                    <a:pt x="67" y="30"/>
                    <a:pt x="68" y="30"/>
                  </a:cubicBezTo>
                  <a:cubicBezTo>
                    <a:pt x="68" y="31"/>
                    <a:pt x="69" y="30"/>
                    <a:pt x="70" y="31"/>
                  </a:cubicBezTo>
                  <a:cubicBezTo>
                    <a:pt x="69" y="31"/>
                    <a:pt x="68" y="31"/>
                    <a:pt x="68" y="31"/>
                  </a:cubicBezTo>
                  <a:cubicBezTo>
                    <a:pt x="69" y="31"/>
                    <a:pt x="70" y="32"/>
                    <a:pt x="70" y="31"/>
                  </a:cubicBezTo>
                  <a:cubicBezTo>
                    <a:pt x="70" y="31"/>
                    <a:pt x="71" y="31"/>
                    <a:pt x="71" y="31"/>
                  </a:cubicBezTo>
                  <a:cubicBezTo>
                    <a:pt x="71" y="31"/>
                    <a:pt x="71" y="31"/>
                    <a:pt x="71" y="31"/>
                  </a:cubicBezTo>
                  <a:cubicBezTo>
                    <a:pt x="72" y="31"/>
                    <a:pt x="72" y="31"/>
                    <a:pt x="72" y="31"/>
                  </a:cubicBezTo>
                  <a:cubicBezTo>
                    <a:pt x="72" y="31"/>
                    <a:pt x="72" y="31"/>
                    <a:pt x="72" y="31"/>
                  </a:cubicBezTo>
                  <a:cubicBezTo>
                    <a:pt x="73" y="30"/>
                    <a:pt x="74" y="31"/>
                    <a:pt x="75" y="31"/>
                  </a:cubicBezTo>
                  <a:cubicBezTo>
                    <a:pt x="75" y="31"/>
                    <a:pt x="76" y="31"/>
                    <a:pt x="76" y="31"/>
                  </a:cubicBezTo>
                  <a:cubicBezTo>
                    <a:pt x="76" y="32"/>
                    <a:pt x="75" y="31"/>
                    <a:pt x="75" y="32"/>
                  </a:cubicBezTo>
                  <a:cubicBezTo>
                    <a:pt x="75" y="32"/>
                    <a:pt x="74" y="32"/>
                    <a:pt x="74" y="32"/>
                  </a:cubicBezTo>
                  <a:cubicBezTo>
                    <a:pt x="74" y="34"/>
                    <a:pt x="73" y="34"/>
                    <a:pt x="74" y="36"/>
                  </a:cubicBezTo>
                  <a:cubicBezTo>
                    <a:pt x="72" y="36"/>
                    <a:pt x="69" y="35"/>
                    <a:pt x="68" y="36"/>
                  </a:cubicBezTo>
                  <a:cubicBezTo>
                    <a:pt x="67" y="36"/>
                    <a:pt x="67" y="36"/>
                    <a:pt x="66" y="36"/>
                  </a:cubicBezTo>
                  <a:cubicBezTo>
                    <a:pt x="67" y="37"/>
                    <a:pt x="68" y="36"/>
                    <a:pt x="68" y="37"/>
                  </a:cubicBezTo>
                  <a:cubicBezTo>
                    <a:pt x="70" y="38"/>
                    <a:pt x="72" y="37"/>
                    <a:pt x="73" y="38"/>
                  </a:cubicBezTo>
                  <a:cubicBezTo>
                    <a:pt x="73" y="38"/>
                    <a:pt x="73" y="38"/>
                    <a:pt x="73" y="37"/>
                  </a:cubicBezTo>
                  <a:cubicBezTo>
                    <a:pt x="74" y="38"/>
                    <a:pt x="76" y="38"/>
                    <a:pt x="77" y="38"/>
                  </a:cubicBezTo>
                  <a:cubicBezTo>
                    <a:pt x="78" y="38"/>
                    <a:pt x="77" y="38"/>
                    <a:pt x="78" y="38"/>
                  </a:cubicBezTo>
                  <a:cubicBezTo>
                    <a:pt x="79" y="39"/>
                    <a:pt x="81" y="39"/>
                    <a:pt x="83" y="40"/>
                  </a:cubicBezTo>
                  <a:cubicBezTo>
                    <a:pt x="83" y="40"/>
                    <a:pt x="83" y="40"/>
                    <a:pt x="83" y="40"/>
                  </a:cubicBezTo>
                  <a:cubicBezTo>
                    <a:pt x="84" y="40"/>
                    <a:pt x="84" y="41"/>
                    <a:pt x="85" y="42"/>
                  </a:cubicBezTo>
                  <a:cubicBezTo>
                    <a:pt x="82" y="42"/>
                    <a:pt x="81" y="41"/>
                    <a:pt x="79" y="41"/>
                  </a:cubicBezTo>
                  <a:cubicBezTo>
                    <a:pt x="79" y="40"/>
                    <a:pt x="78" y="40"/>
                    <a:pt x="77" y="40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76" y="40"/>
                    <a:pt x="75" y="40"/>
                    <a:pt x="75" y="39"/>
                  </a:cubicBezTo>
                  <a:cubicBezTo>
                    <a:pt x="75" y="39"/>
                    <a:pt x="75" y="39"/>
                    <a:pt x="75" y="39"/>
                  </a:cubicBezTo>
                  <a:cubicBezTo>
                    <a:pt x="74" y="39"/>
                    <a:pt x="72" y="38"/>
                    <a:pt x="71" y="39"/>
                  </a:cubicBezTo>
                  <a:cubicBezTo>
                    <a:pt x="70" y="39"/>
                    <a:pt x="68" y="39"/>
                    <a:pt x="66" y="39"/>
                  </a:cubicBezTo>
                  <a:cubicBezTo>
                    <a:pt x="66" y="38"/>
                    <a:pt x="66" y="38"/>
                    <a:pt x="66" y="38"/>
                  </a:cubicBezTo>
                  <a:cubicBezTo>
                    <a:pt x="66" y="38"/>
                    <a:pt x="65" y="38"/>
                    <a:pt x="64" y="38"/>
                  </a:cubicBezTo>
                  <a:cubicBezTo>
                    <a:pt x="64" y="38"/>
                    <a:pt x="65" y="38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64" y="38"/>
                    <a:pt x="64" y="38"/>
                    <a:pt x="63" y="38"/>
                  </a:cubicBezTo>
                  <a:cubicBezTo>
                    <a:pt x="63" y="38"/>
                    <a:pt x="62" y="38"/>
                    <a:pt x="62" y="38"/>
                  </a:cubicBezTo>
                  <a:cubicBezTo>
                    <a:pt x="62" y="38"/>
                    <a:pt x="62" y="38"/>
                    <a:pt x="61" y="38"/>
                  </a:cubicBezTo>
                  <a:cubicBezTo>
                    <a:pt x="61" y="38"/>
                    <a:pt x="61" y="38"/>
                    <a:pt x="61" y="38"/>
                  </a:cubicBezTo>
                  <a:cubicBezTo>
                    <a:pt x="59" y="39"/>
                    <a:pt x="58" y="40"/>
                    <a:pt x="56" y="40"/>
                  </a:cubicBezTo>
                  <a:cubicBezTo>
                    <a:pt x="55" y="40"/>
                    <a:pt x="55" y="40"/>
                    <a:pt x="54" y="40"/>
                  </a:cubicBezTo>
                  <a:cubicBezTo>
                    <a:pt x="54" y="40"/>
                    <a:pt x="54" y="41"/>
                    <a:pt x="54" y="41"/>
                  </a:cubicBezTo>
                  <a:cubicBezTo>
                    <a:pt x="55" y="41"/>
                    <a:pt x="55" y="40"/>
                    <a:pt x="55" y="40"/>
                  </a:cubicBezTo>
                  <a:cubicBezTo>
                    <a:pt x="56" y="41"/>
                    <a:pt x="57" y="40"/>
                    <a:pt x="57" y="40"/>
                  </a:cubicBezTo>
                  <a:cubicBezTo>
                    <a:pt x="55" y="42"/>
                    <a:pt x="53" y="43"/>
                    <a:pt x="51" y="43"/>
                  </a:cubicBezTo>
                  <a:cubicBezTo>
                    <a:pt x="51" y="44"/>
                    <a:pt x="50" y="44"/>
                    <a:pt x="50" y="44"/>
                  </a:cubicBezTo>
                  <a:cubicBezTo>
                    <a:pt x="50" y="45"/>
                    <a:pt x="49" y="46"/>
                    <a:pt x="48" y="46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6" y="48"/>
                    <a:pt x="45" y="48"/>
                    <a:pt x="45" y="49"/>
                  </a:cubicBezTo>
                  <a:cubicBezTo>
                    <a:pt x="44" y="49"/>
                    <a:pt x="44" y="49"/>
                    <a:pt x="44" y="49"/>
                  </a:cubicBezTo>
                  <a:cubicBezTo>
                    <a:pt x="44" y="50"/>
                    <a:pt x="44" y="50"/>
                    <a:pt x="44" y="50"/>
                  </a:cubicBezTo>
                  <a:cubicBezTo>
                    <a:pt x="43" y="50"/>
                    <a:pt x="42" y="50"/>
                    <a:pt x="41" y="50"/>
                  </a:cubicBezTo>
                  <a:cubicBezTo>
                    <a:pt x="41" y="50"/>
                    <a:pt x="41" y="50"/>
                    <a:pt x="40" y="51"/>
                  </a:cubicBezTo>
                  <a:cubicBezTo>
                    <a:pt x="41" y="51"/>
                    <a:pt x="41" y="51"/>
                    <a:pt x="41" y="51"/>
                  </a:cubicBezTo>
                  <a:cubicBezTo>
                    <a:pt x="40" y="52"/>
                    <a:pt x="40" y="52"/>
                    <a:pt x="39" y="53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40" y="53"/>
                    <a:pt x="41" y="52"/>
                    <a:pt x="42" y="52"/>
                  </a:cubicBezTo>
                  <a:cubicBezTo>
                    <a:pt x="42" y="52"/>
                    <a:pt x="43" y="52"/>
                    <a:pt x="43" y="52"/>
                  </a:cubicBezTo>
                  <a:cubicBezTo>
                    <a:pt x="42" y="53"/>
                    <a:pt x="41" y="53"/>
                    <a:pt x="41" y="53"/>
                  </a:cubicBezTo>
                  <a:cubicBezTo>
                    <a:pt x="41" y="54"/>
                    <a:pt x="41" y="53"/>
                    <a:pt x="40" y="54"/>
                  </a:cubicBezTo>
                  <a:cubicBezTo>
                    <a:pt x="40" y="54"/>
                    <a:pt x="41" y="54"/>
                    <a:pt x="41" y="54"/>
                  </a:cubicBezTo>
                  <a:cubicBezTo>
                    <a:pt x="40" y="54"/>
                    <a:pt x="40" y="54"/>
                    <a:pt x="40" y="54"/>
                  </a:cubicBezTo>
                  <a:cubicBezTo>
                    <a:pt x="40" y="54"/>
                    <a:pt x="40" y="54"/>
                    <a:pt x="39" y="55"/>
                  </a:cubicBezTo>
                  <a:cubicBezTo>
                    <a:pt x="39" y="55"/>
                    <a:pt x="39" y="55"/>
                    <a:pt x="40" y="55"/>
                  </a:cubicBezTo>
                  <a:cubicBezTo>
                    <a:pt x="40" y="55"/>
                    <a:pt x="40" y="55"/>
                    <a:pt x="40" y="55"/>
                  </a:cubicBezTo>
                  <a:cubicBezTo>
                    <a:pt x="40" y="55"/>
                    <a:pt x="40" y="55"/>
                    <a:pt x="39" y="55"/>
                  </a:cubicBezTo>
                  <a:cubicBezTo>
                    <a:pt x="39" y="55"/>
                    <a:pt x="38" y="56"/>
                    <a:pt x="38" y="56"/>
                  </a:cubicBezTo>
                  <a:cubicBezTo>
                    <a:pt x="38" y="56"/>
                    <a:pt x="38" y="55"/>
                    <a:pt x="38" y="55"/>
                  </a:cubicBezTo>
                  <a:cubicBezTo>
                    <a:pt x="38" y="55"/>
                    <a:pt x="38" y="56"/>
                    <a:pt x="38" y="56"/>
                  </a:cubicBezTo>
                  <a:cubicBezTo>
                    <a:pt x="38" y="55"/>
                    <a:pt x="38" y="54"/>
                    <a:pt x="37" y="54"/>
                  </a:cubicBezTo>
                  <a:cubicBezTo>
                    <a:pt x="36" y="55"/>
                    <a:pt x="36" y="56"/>
                    <a:pt x="35" y="57"/>
                  </a:cubicBezTo>
                  <a:cubicBezTo>
                    <a:pt x="35" y="57"/>
                    <a:pt x="35" y="57"/>
                    <a:pt x="35" y="57"/>
                  </a:cubicBezTo>
                  <a:cubicBezTo>
                    <a:pt x="35" y="56"/>
                    <a:pt x="35" y="56"/>
                    <a:pt x="35" y="56"/>
                  </a:cubicBezTo>
                  <a:cubicBezTo>
                    <a:pt x="35" y="56"/>
                    <a:pt x="35" y="55"/>
                    <a:pt x="35" y="55"/>
                  </a:cubicBezTo>
                  <a:cubicBezTo>
                    <a:pt x="34" y="55"/>
                    <a:pt x="34" y="57"/>
                    <a:pt x="33" y="58"/>
                  </a:cubicBezTo>
                  <a:cubicBezTo>
                    <a:pt x="33" y="58"/>
                    <a:pt x="32" y="58"/>
                    <a:pt x="32" y="58"/>
                  </a:cubicBezTo>
                  <a:cubicBezTo>
                    <a:pt x="32" y="61"/>
                    <a:pt x="31" y="62"/>
                    <a:pt x="30" y="64"/>
                  </a:cubicBezTo>
                  <a:cubicBezTo>
                    <a:pt x="30" y="64"/>
                    <a:pt x="30" y="64"/>
                    <a:pt x="30" y="64"/>
                  </a:cubicBezTo>
                  <a:cubicBezTo>
                    <a:pt x="30" y="64"/>
                    <a:pt x="30" y="65"/>
                    <a:pt x="30" y="65"/>
                  </a:cubicBezTo>
                  <a:cubicBezTo>
                    <a:pt x="31" y="65"/>
                    <a:pt x="30" y="64"/>
                    <a:pt x="31" y="64"/>
                  </a:cubicBezTo>
                  <a:cubicBezTo>
                    <a:pt x="31" y="65"/>
                    <a:pt x="31" y="64"/>
                    <a:pt x="32" y="64"/>
                  </a:cubicBezTo>
                  <a:cubicBezTo>
                    <a:pt x="32" y="65"/>
                    <a:pt x="31" y="65"/>
                    <a:pt x="31" y="66"/>
                  </a:cubicBezTo>
                  <a:cubicBezTo>
                    <a:pt x="32" y="66"/>
                    <a:pt x="32" y="66"/>
                    <a:pt x="32" y="66"/>
                  </a:cubicBezTo>
                  <a:cubicBezTo>
                    <a:pt x="33" y="65"/>
                    <a:pt x="32" y="65"/>
                    <a:pt x="32" y="65"/>
                  </a:cubicBezTo>
                  <a:cubicBezTo>
                    <a:pt x="32" y="65"/>
                    <a:pt x="33" y="65"/>
                    <a:pt x="33" y="65"/>
                  </a:cubicBezTo>
                  <a:cubicBezTo>
                    <a:pt x="32" y="65"/>
                    <a:pt x="32" y="65"/>
                    <a:pt x="33" y="65"/>
                  </a:cubicBezTo>
                  <a:cubicBezTo>
                    <a:pt x="32" y="67"/>
                    <a:pt x="32" y="68"/>
                    <a:pt x="31" y="69"/>
                  </a:cubicBezTo>
                  <a:cubicBezTo>
                    <a:pt x="31" y="69"/>
                    <a:pt x="31" y="68"/>
                    <a:pt x="31" y="68"/>
                  </a:cubicBezTo>
                  <a:cubicBezTo>
                    <a:pt x="30" y="69"/>
                    <a:pt x="30" y="69"/>
                    <a:pt x="30" y="69"/>
                  </a:cubicBezTo>
                  <a:cubicBezTo>
                    <a:pt x="30" y="69"/>
                    <a:pt x="29" y="69"/>
                    <a:pt x="29" y="69"/>
                  </a:cubicBezTo>
                  <a:cubicBezTo>
                    <a:pt x="29" y="69"/>
                    <a:pt x="29" y="70"/>
                    <a:pt x="29" y="70"/>
                  </a:cubicBezTo>
                  <a:cubicBezTo>
                    <a:pt x="29" y="70"/>
                    <a:pt x="29" y="69"/>
                    <a:pt x="29" y="69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8" y="69"/>
                    <a:pt x="28" y="70"/>
                    <a:pt x="27" y="70"/>
                  </a:cubicBezTo>
                  <a:cubicBezTo>
                    <a:pt x="27" y="70"/>
                    <a:pt x="27" y="69"/>
                    <a:pt x="27" y="69"/>
                  </a:cubicBezTo>
                  <a:cubicBezTo>
                    <a:pt x="27" y="68"/>
                    <a:pt x="27" y="68"/>
                    <a:pt x="28" y="68"/>
                  </a:cubicBezTo>
                  <a:cubicBezTo>
                    <a:pt x="29" y="67"/>
                    <a:pt x="29" y="65"/>
                    <a:pt x="30" y="64"/>
                  </a:cubicBezTo>
                  <a:cubicBezTo>
                    <a:pt x="30" y="64"/>
                    <a:pt x="30" y="64"/>
                    <a:pt x="30" y="64"/>
                  </a:cubicBezTo>
                  <a:cubicBezTo>
                    <a:pt x="30" y="64"/>
                    <a:pt x="29" y="64"/>
                    <a:pt x="29" y="64"/>
                  </a:cubicBezTo>
                  <a:cubicBezTo>
                    <a:pt x="29" y="63"/>
                    <a:pt x="30" y="63"/>
                    <a:pt x="29" y="62"/>
                  </a:cubicBezTo>
                  <a:cubicBezTo>
                    <a:pt x="29" y="63"/>
                    <a:pt x="29" y="63"/>
                    <a:pt x="28" y="63"/>
                  </a:cubicBezTo>
                  <a:cubicBezTo>
                    <a:pt x="29" y="62"/>
                    <a:pt x="29" y="61"/>
                    <a:pt x="29" y="60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9" y="59"/>
                    <a:pt x="29" y="58"/>
                    <a:pt x="30" y="57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9"/>
                    <a:pt x="30" y="59"/>
                    <a:pt x="30" y="59"/>
                  </a:cubicBezTo>
                  <a:cubicBezTo>
                    <a:pt x="30" y="59"/>
                    <a:pt x="30" y="59"/>
                    <a:pt x="30" y="59"/>
                  </a:cubicBezTo>
                  <a:cubicBezTo>
                    <a:pt x="31" y="58"/>
                    <a:pt x="32" y="57"/>
                    <a:pt x="32" y="56"/>
                  </a:cubicBezTo>
                  <a:cubicBezTo>
                    <a:pt x="34" y="54"/>
                    <a:pt x="35" y="52"/>
                    <a:pt x="37" y="52"/>
                  </a:cubicBezTo>
                  <a:cubicBezTo>
                    <a:pt x="37" y="53"/>
                    <a:pt x="36" y="53"/>
                    <a:pt x="36" y="54"/>
                  </a:cubicBezTo>
                  <a:cubicBezTo>
                    <a:pt x="37" y="54"/>
                    <a:pt x="38" y="53"/>
                    <a:pt x="38" y="52"/>
                  </a:cubicBezTo>
                  <a:cubicBezTo>
                    <a:pt x="38" y="52"/>
                    <a:pt x="38" y="52"/>
                    <a:pt x="38" y="52"/>
                  </a:cubicBezTo>
                  <a:cubicBezTo>
                    <a:pt x="37" y="50"/>
                    <a:pt x="39" y="50"/>
                    <a:pt x="39" y="48"/>
                  </a:cubicBezTo>
                  <a:cubicBezTo>
                    <a:pt x="39" y="48"/>
                    <a:pt x="38" y="49"/>
                    <a:pt x="38" y="48"/>
                  </a:cubicBezTo>
                  <a:cubicBezTo>
                    <a:pt x="38" y="48"/>
                    <a:pt x="38" y="48"/>
                    <a:pt x="38" y="48"/>
                  </a:cubicBezTo>
                  <a:cubicBezTo>
                    <a:pt x="38" y="48"/>
                    <a:pt x="39" y="46"/>
                    <a:pt x="40" y="46"/>
                  </a:cubicBezTo>
                  <a:cubicBezTo>
                    <a:pt x="40" y="46"/>
                    <a:pt x="40" y="46"/>
                    <a:pt x="40" y="45"/>
                  </a:cubicBezTo>
                  <a:cubicBezTo>
                    <a:pt x="41" y="45"/>
                    <a:pt x="41" y="44"/>
                    <a:pt x="41" y="44"/>
                  </a:cubicBezTo>
                  <a:cubicBezTo>
                    <a:pt x="42" y="44"/>
                    <a:pt x="42" y="44"/>
                    <a:pt x="42" y="43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1" y="44"/>
                    <a:pt x="41" y="44"/>
                    <a:pt x="40" y="45"/>
                  </a:cubicBezTo>
                  <a:cubicBezTo>
                    <a:pt x="39" y="45"/>
                    <a:pt x="39" y="46"/>
                    <a:pt x="39" y="46"/>
                  </a:cubicBezTo>
                  <a:cubicBezTo>
                    <a:pt x="37" y="46"/>
                    <a:pt x="37" y="47"/>
                    <a:pt x="37" y="48"/>
                  </a:cubicBezTo>
                  <a:cubicBezTo>
                    <a:pt x="37" y="49"/>
                    <a:pt x="38" y="48"/>
                    <a:pt x="38" y="49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37" y="49"/>
                    <a:pt x="37" y="49"/>
                    <a:pt x="36" y="49"/>
                  </a:cubicBezTo>
                  <a:cubicBezTo>
                    <a:pt x="36" y="50"/>
                    <a:pt x="36" y="51"/>
                    <a:pt x="36" y="51"/>
                  </a:cubicBezTo>
                  <a:cubicBezTo>
                    <a:pt x="35" y="51"/>
                    <a:pt x="36" y="50"/>
                    <a:pt x="35" y="50"/>
                  </a:cubicBezTo>
                  <a:cubicBezTo>
                    <a:pt x="33" y="51"/>
                    <a:pt x="32" y="54"/>
                    <a:pt x="30" y="55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29" y="55"/>
                    <a:pt x="31" y="54"/>
                    <a:pt x="31" y="53"/>
                  </a:cubicBezTo>
                  <a:cubicBezTo>
                    <a:pt x="31" y="53"/>
                    <a:pt x="31" y="53"/>
                    <a:pt x="31" y="53"/>
                  </a:cubicBezTo>
                  <a:cubicBezTo>
                    <a:pt x="31" y="53"/>
                    <a:pt x="31" y="52"/>
                    <a:pt x="31" y="52"/>
                  </a:cubicBezTo>
                  <a:cubicBezTo>
                    <a:pt x="31" y="53"/>
                    <a:pt x="30" y="53"/>
                    <a:pt x="30" y="53"/>
                  </a:cubicBezTo>
                  <a:cubicBezTo>
                    <a:pt x="30" y="53"/>
                    <a:pt x="30" y="53"/>
                    <a:pt x="30" y="53"/>
                  </a:cubicBezTo>
                  <a:cubicBezTo>
                    <a:pt x="29" y="54"/>
                    <a:pt x="28" y="56"/>
                    <a:pt x="27" y="56"/>
                  </a:cubicBezTo>
                  <a:cubicBezTo>
                    <a:pt x="27" y="57"/>
                    <a:pt x="27" y="57"/>
                    <a:pt x="26" y="58"/>
                  </a:cubicBezTo>
                  <a:cubicBezTo>
                    <a:pt x="27" y="59"/>
                    <a:pt x="25" y="60"/>
                    <a:pt x="25" y="61"/>
                  </a:cubicBezTo>
                  <a:cubicBezTo>
                    <a:pt x="25" y="61"/>
                    <a:pt x="26" y="61"/>
                    <a:pt x="26" y="61"/>
                  </a:cubicBezTo>
                  <a:cubicBezTo>
                    <a:pt x="26" y="63"/>
                    <a:pt x="24" y="63"/>
                    <a:pt x="25" y="65"/>
                  </a:cubicBezTo>
                  <a:cubicBezTo>
                    <a:pt x="25" y="65"/>
                    <a:pt x="24" y="65"/>
                    <a:pt x="24" y="65"/>
                  </a:cubicBezTo>
                  <a:cubicBezTo>
                    <a:pt x="24" y="65"/>
                    <a:pt x="24" y="65"/>
                    <a:pt x="24" y="64"/>
                  </a:cubicBezTo>
                  <a:cubicBezTo>
                    <a:pt x="24" y="64"/>
                    <a:pt x="23" y="64"/>
                    <a:pt x="23" y="65"/>
                  </a:cubicBezTo>
                  <a:cubicBezTo>
                    <a:pt x="23" y="65"/>
                    <a:pt x="24" y="65"/>
                    <a:pt x="24" y="65"/>
                  </a:cubicBezTo>
                  <a:cubicBezTo>
                    <a:pt x="24" y="66"/>
                    <a:pt x="23" y="66"/>
                    <a:pt x="23" y="66"/>
                  </a:cubicBezTo>
                  <a:cubicBezTo>
                    <a:pt x="22" y="66"/>
                    <a:pt x="23" y="67"/>
                    <a:pt x="22" y="67"/>
                  </a:cubicBezTo>
                  <a:cubicBezTo>
                    <a:pt x="22" y="67"/>
                    <a:pt x="22" y="67"/>
                    <a:pt x="22" y="67"/>
                  </a:cubicBezTo>
                  <a:cubicBezTo>
                    <a:pt x="22" y="68"/>
                    <a:pt x="22" y="68"/>
                    <a:pt x="23" y="68"/>
                  </a:cubicBezTo>
                  <a:cubicBezTo>
                    <a:pt x="23" y="68"/>
                    <a:pt x="23" y="68"/>
                    <a:pt x="23" y="67"/>
                  </a:cubicBezTo>
                  <a:cubicBezTo>
                    <a:pt x="23" y="68"/>
                    <a:pt x="23" y="69"/>
                    <a:pt x="23" y="69"/>
                  </a:cubicBezTo>
                  <a:cubicBezTo>
                    <a:pt x="22" y="69"/>
                    <a:pt x="23" y="69"/>
                    <a:pt x="23" y="68"/>
                  </a:cubicBezTo>
                  <a:cubicBezTo>
                    <a:pt x="22" y="68"/>
                    <a:pt x="22" y="68"/>
                    <a:pt x="22" y="68"/>
                  </a:cubicBezTo>
                  <a:cubicBezTo>
                    <a:pt x="22" y="71"/>
                    <a:pt x="21" y="74"/>
                    <a:pt x="21" y="77"/>
                  </a:cubicBezTo>
                  <a:cubicBezTo>
                    <a:pt x="21" y="77"/>
                    <a:pt x="21" y="77"/>
                    <a:pt x="20" y="77"/>
                  </a:cubicBezTo>
                  <a:cubicBezTo>
                    <a:pt x="20" y="77"/>
                    <a:pt x="20" y="77"/>
                    <a:pt x="20" y="77"/>
                  </a:cubicBezTo>
                  <a:cubicBezTo>
                    <a:pt x="20" y="77"/>
                    <a:pt x="20" y="77"/>
                    <a:pt x="19" y="76"/>
                  </a:cubicBezTo>
                  <a:cubicBezTo>
                    <a:pt x="19" y="78"/>
                    <a:pt x="19" y="80"/>
                    <a:pt x="19" y="82"/>
                  </a:cubicBezTo>
                  <a:cubicBezTo>
                    <a:pt x="19" y="82"/>
                    <a:pt x="19" y="81"/>
                    <a:pt x="19" y="81"/>
                  </a:cubicBezTo>
                  <a:cubicBezTo>
                    <a:pt x="20" y="83"/>
                    <a:pt x="20" y="84"/>
                    <a:pt x="20" y="86"/>
                  </a:cubicBezTo>
                  <a:cubicBezTo>
                    <a:pt x="20" y="86"/>
                    <a:pt x="20" y="86"/>
                    <a:pt x="20" y="86"/>
                  </a:cubicBezTo>
                  <a:cubicBezTo>
                    <a:pt x="20" y="87"/>
                    <a:pt x="20" y="87"/>
                    <a:pt x="20" y="87"/>
                  </a:cubicBezTo>
                  <a:cubicBezTo>
                    <a:pt x="20" y="87"/>
                    <a:pt x="21" y="88"/>
                    <a:pt x="21" y="89"/>
                  </a:cubicBezTo>
                  <a:cubicBezTo>
                    <a:pt x="21" y="89"/>
                    <a:pt x="20" y="89"/>
                    <a:pt x="20" y="90"/>
                  </a:cubicBezTo>
                  <a:cubicBezTo>
                    <a:pt x="20" y="90"/>
                    <a:pt x="21" y="90"/>
                    <a:pt x="21" y="90"/>
                  </a:cubicBezTo>
                  <a:cubicBezTo>
                    <a:pt x="20" y="91"/>
                    <a:pt x="20" y="91"/>
                    <a:pt x="19" y="91"/>
                  </a:cubicBezTo>
                  <a:cubicBezTo>
                    <a:pt x="20" y="92"/>
                    <a:pt x="20" y="94"/>
                    <a:pt x="21" y="96"/>
                  </a:cubicBezTo>
                  <a:cubicBezTo>
                    <a:pt x="21" y="96"/>
                    <a:pt x="21" y="95"/>
                    <a:pt x="21" y="96"/>
                  </a:cubicBezTo>
                  <a:cubicBezTo>
                    <a:pt x="21" y="96"/>
                    <a:pt x="21" y="96"/>
                    <a:pt x="21" y="96"/>
                  </a:cubicBezTo>
                  <a:cubicBezTo>
                    <a:pt x="21" y="97"/>
                    <a:pt x="22" y="98"/>
                    <a:pt x="22" y="98"/>
                  </a:cubicBezTo>
                  <a:cubicBezTo>
                    <a:pt x="22" y="99"/>
                    <a:pt x="22" y="99"/>
                    <a:pt x="22" y="99"/>
                  </a:cubicBezTo>
                  <a:cubicBezTo>
                    <a:pt x="22" y="99"/>
                    <a:pt x="22" y="99"/>
                    <a:pt x="22" y="99"/>
                  </a:cubicBezTo>
                  <a:cubicBezTo>
                    <a:pt x="22" y="100"/>
                    <a:pt x="22" y="101"/>
                    <a:pt x="23" y="101"/>
                  </a:cubicBezTo>
                  <a:cubicBezTo>
                    <a:pt x="23" y="101"/>
                    <a:pt x="23" y="102"/>
                    <a:pt x="23" y="102"/>
                  </a:cubicBezTo>
                  <a:cubicBezTo>
                    <a:pt x="23" y="103"/>
                    <a:pt x="23" y="103"/>
                    <a:pt x="24" y="103"/>
                  </a:cubicBezTo>
                  <a:cubicBezTo>
                    <a:pt x="24" y="104"/>
                    <a:pt x="24" y="105"/>
                    <a:pt x="24" y="105"/>
                  </a:cubicBezTo>
                  <a:cubicBezTo>
                    <a:pt x="24" y="106"/>
                    <a:pt x="25" y="107"/>
                    <a:pt x="25" y="107"/>
                  </a:cubicBezTo>
                  <a:cubicBezTo>
                    <a:pt x="25" y="107"/>
                    <a:pt x="25" y="107"/>
                    <a:pt x="25" y="108"/>
                  </a:cubicBezTo>
                  <a:cubicBezTo>
                    <a:pt x="25" y="108"/>
                    <a:pt x="25" y="108"/>
                    <a:pt x="25" y="109"/>
                  </a:cubicBezTo>
                  <a:cubicBezTo>
                    <a:pt x="27" y="109"/>
                    <a:pt x="26" y="111"/>
                    <a:pt x="28" y="112"/>
                  </a:cubicBezTo>
                  <a:cubicBezTo>
                    <a:pt x="28" y="112"/>
                    <a:pt x="28" y="112"/>
                    <a:pt x="29" y="113"/>
                  </a:cubicBezTo>
                  <a:cubicBezTo>
                    <a:pt x="29" y="113"/>
                    <a:pt x="28" y="113"/>
                    <a:pt x="28" y="113"/>
                  </a:cubicBezTo>
                  <a:cubicBezTo>
                    <a:pt x="28" y="113"/>
                    <a:pt x="29" y="113"/>
                    <a:pt x="29" y="113"/>
                  </a:cubicBezTo>
                  <a:cubicBezTo>
                    <a:pt x="29" y="114"/>
                    <a:pt x="29" y="114"/>
                    <a:pt x="29" y="115"/>
                  </a:cubicBezTo>
                  <a:cubicBezTo>
                    <a:pt x="30" y="115"/>
                    <a:pt x="31" y="116"/>
                    <a:pt x="31" y="117"/>
                  </a:cubicBezTo>
                  <a:cubicBezTo>
                    <a:pt x="32" y="118"/>
                    <a:pt x="33" y="119"/>
                    <a:pt x="34" y="120"/>
                  </a:cubicBezTo>
                  <a:cubicBezTo>
                    <a:pt x="34" y="120"/>
                    <a:pt x="34" y="120"/>
                    <a:pt x="34" y="120"/>
                  </a:cubicBezTo>
                  <a:cubicBezTo>
                    <a:pt x="35" y="121"/>
                    <a:pt x="35" y="122"/>
                    <a:pt x="36" y="122"/>
                  </a:cubicBezTo>
                  <a:cubicBezTo>
                    <a:pt x="37" y="124"/>
                    <a:pt x="39" y="125"/>
                    <a:pt x="40" y="126"/>
                  </a:cubicBezTo>
                  <a:cubicBezTo>
                    <a:pt x="40" y="126"/>
                    <a:pt x="40" y="126"/>
                    <a:pt x="40" y="126"/>
                  </a:cubicBezTo>
                  <a:cubicBezTo>
                    <a:pt x="40" y="126"/>
                    <a:pt x="40" y="127"/>
                    <a:pt x="41" y="127"/>
                  </a:cubicBezTo>
                  <a:cubicBezTo>
                    <a:pt x="42" y="127"/>
                    <a:pt x="43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46" y="131"/>
                    <a:pt x="46" y="131"/>
                    <a:pt x="45" y="131"/>
                  </a:cubicBezTo>
                  <a:cubicBezTo>
                    <a:pt x="45" y="132"/>
                    <a:pt x="45" y="132"/>
                    <a:pt x="46" y="132"/>
                  </a:cubicBezTo>
                  <a:cubicBezTo>
                    <a:pt x="45" y="132"/>
                    <a:pt x="45" y="132"/>
                    <a:pt x="45" y="132"/>
                  </a:cubicBezTo>
                  <a:cubicBezTo>
                    <a:pt x="46" y="133"/>
                    <a:pt x="47" y="133"/>
                    <a:pt x="47" y="134"/>
                  </a:cubicBezTo>
                  <a:cubicBezTo>
                    <a:pt x="48" y="133"/>
                    <a:pt x="48" y="134"/>
                    <a:pt x="49" y="134"/>
                  </a:cubicBezTo>
                  <a:cubicBezTo>
                    <a:pt x="49" y="134"/>
                    <a:pt x="49" y="134"/>
                    <a:pt x="50" y="134"/>
                  </a:cubicBezTo>
                  <a:cubicBezTo>
                    <a:pt x="51" y="135"/>
                    <a:pt x="52" y="135"/>
                    <a:pt x="53" y="136"/>
                  </a:cubicBezTo>
                  <a:cubicBezTo>
                    <a:pt x="55" y="136"/>
                    <a:pt x="56" y="136"/>
                    <a:pt x="56" y="136"/>
                  </a:cubicBezTo>
                  <a:cubicBezTo>
                    <a:pt x="58" y="136"/>
                    <a:pt x="58" y="137"/>
                    <a:pt x="59" y="137"/>
                  </a:cubicBezTo>
                  <a:cubicBezTo>
                    <a:pt x="59" y="137"/>
                    <a:pt x="59" y="137"/>
                    <a:pt x="59" y="137"/>
                  </a:cubicBezTo>
                  <a:cubicBezTo>
                    <a:pt x="61" y="138"/>
                    <a:pt x="63" y="138"/>
                    <a:pt x="65" y="138"/>
                  </a:cubicBezTo>
                  <a:cubicBezTo>
                    <a:pt x="63" y="137"/>
                    <a:pt x="61" y="137"/>
                    <a:pt x="61" y="136"/>
                  </a:cubicBezTo>
                  <a:cubicBezTo>
                    <a:pt x="61" y="136"/>
                    <a:pt x="61" y="136"/>
                    <a:pt x="61" y="136"/>
                  </a:cubicBezTo>
                  <a:cubicBezTo>
                    <a:pt x="61" y="136"/>
                    <a:pt x="61" y="136"/>
                    <a:pt x="61" y="136"/>
                  </a:cubicBezTo>
                  <a:cubicBezTo>
                    <a:pt x="60" y="137"/>
                    <a:pt x="60" y="136"/>
                    <a:pt x="59" y="136"/>
                  </a:cubicBezTo>
                  <a:cubicBezTo>
                    <a:pt x="58" y="136"/>
                    <a:pt x="58" y="136"/>
                    <a:pt x="58" y="136"/>
                  </a:cubicBezTo>
                  <a:cubicBezTo>
                    <a:pt x="57" y="136"/>
                    <a:pt x="56" y="135"/>
                    <a:pt x="55" y="135"/>
                  </a:cubicBezTo>
                  <a:cubicBezTo>
                    <a:pt x="53" y="133"/>
                    <a:pt x="51" y="133"/>
                    <a:pt x="48" y="131"/>
                  </a:cubicBezTo>
                  <a:cubicBezTo>
                    <a:pt x="48" y="131"/>
                    <a:pt x="48" y="131"/>
                    <a:pt x="49" y="130"/>
                  </a:cubicBezTo>
                  <a:cubicBezTo>
                    <a:pt x="49" y="131"/>
                    <a:pt x="50" y="131"/>
                    <a:pt x="50" y="131"/>
                  </a:cubicBezTo>
                  <a:cubicBezTo>
                    <a:pt x="50" y="131"/>
                    <a:pt x="50" y="131"/>
                    <a:pt x="50" y="132"/>
                  </a:cubicBezTo>
                  <a:cubicBezTo>
                    <a:pt x="51" y="132"/>
                    <a:pt x="52" y="133"/>
                    <a:pt x="53" y="132"/>
                  </a:cubicBezTo>
                  <a:cubicBezTo>
                    <a:pt x="53" y="132"/>
                    <a:pt x="52" y="133"/>
                    <a:pt x="52" y="132"/>
                  </a:cubicBezTo>
                  <a:cubicBezTo>
                    <a:pt x="53" y="132"/>
                    <a:pt x="52" y="132"/>
                    <a:pt x="52" y="132"/>
                  </a:cubicBezTo>
                  <a:cubicBezTo>
                    <a:pt x="52" y="131"/>
                    <a:pt x="51" y="130"/>
                    <a:pt x="50" y="130"/>
                  </a:cubicBezTo>
                  <a:cubicBezTo>
                    <a:pt x="50" y="131"/>
                    <a:pt x="49" y="130"/>
                    <a:pt x="48" y="130"/>
                  </a:cubicBezTo>
                  <a:cubicBezTo>
                    <a:pt x="49" y="129"/>
                    <a:pt x="47" y="128"/>
                    <a:pt x="47" y="127"/>
                  </a:cubicBezTo>
                  <a:cubicBezTo>
                    <a:pt x="46" y="127"/>
                    <a:pt x="45" y="127"/>
                    <a:pt x="45" y="126"/>
                  </a:cubicBezTo>
                  <a:cubicBezTo>
                    <a:pt x="43" y="125"/>
                    <a:pt x="41" y="124"/>
                    <a:pt x="41" y="122"/>
                  </a:cubicBezTo>
                  <a:cubicBezTo>
                    <a:pt x="41" y="122"/>
                    <a:pt x="40" y="122"/>
                    <a:pt x="40" y="122"/>
                  </a:cubicBezTo>
                  <a:cubicBezTo>
                    <a:pt x="41" y="122"/>
                    <a:pt x="41" y="122"/>
                    <a:pt x="42" y="122"/>
                  </a:cubicBezTo>
                  <a:cubicBezTo>
                    <a:pt x="42" y="123"/>
                    <a:pt x="42" y="123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4"/>
                    <a:pt x="46" y="125"/>
                    <a:pt x="47" y="127"/>
                  </a:cubicBezTo>
                  <a:cubicBezTo>
                    <a:pt x="48" y="127"/>
                    <a:pt x="49" y="128"/>
                    <a:pt x="50" y="128"/>
                  </a:cubicBezTo>
                  <a:cubicBezTo>
                    <a:pt x="49" y="127"/>
                    <a:pt x="47" y="126"/>
                    <a:pt x="46" y="125"/>
                  </a:cubicBezTo>
                  <a:cubicBezTo>
                    <a:pt x="46" y="125"/>
                    <a:pt x="46" y="124"/>
                    <a:pt x="45" y="124"/>
                  </a:cubicBezTo>
                  <a:cubicBezTo>
                    <a:pt x="44" y="122"/>
                    <a:pt x="42" y="121"/>
                    <a:pt x="41" y="121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0" y="121"/>
                    <a:pt x="40" y="121"/>
                  </a:cubicBezTo>
                  <a:cubicBezTo>
                    <a:pt x="40" y="121"/>
                    <a:pt x="40" y="121"/>
                    <a:pt x="40" y="121"/>
                  </a:cubicBezTo>
                  <a:cubicBezTo>
                    <a:pt x="39" y="121"/>
                    <a:pt x="39" y="121"/>
                    <a:pt x="39" y="120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40" y="119"/>
                    <a:pt x="39" y="119"/>
                    <a:pt x="39" y="119"/>
                  </a:cubicBezTo>
                  <a:cubicBezTo>
                    <a:pt x="37" y="119"/>
                    <a:pt x="36" y="117"/>
                    <a:pt x="35" y="116"/>
                  </a:cubicBezTo>
                  <a:cubicBezTo>
                    <a:pt x="34" y="116"/>
                    <a:pt x="34" y="115"/>
                    <a:pt x="34" y="115"/>
                  </a:cubicBezTo>
                  <a:cubicBezTo>
                    <a:pt x="32" y="115"/>
                    <a:pt x="32" y="112"/>
                    <a:pt x="31" y="111"/>
                  </a:cubicBezTo>
                  <a:cubicBezTo>
                    <a:pt x="31" y="110"/>
                    <a:pt x="30" y="109"/>
                    <a:pt x="29" y="108"/>
                  </a:cubicBezTo>
                  <a:cubicBezTo>
                    <a:pt x="29" y="108"/>
                    <a:pt x="29" y="108"/>
                    <a:pt x="29" y="108"/>
                  </a:cubicBezTo>
                  <a:cubicBezTo>
                    <a:pt x="29" y="108"/>
                    <a:pt x="29" y="108"/>
                    <a:pt x="29" y="108"/>
                  </a:cubicBezTo>
                  <a:cubicBezTo>
                    <a:pt x="29" y="108"/>
                    <a:pt x="29" y="108"/>
                    <a:pt x="29" y="107"/>
                  </a:cubicBezTo>
                  <a:cubicBezTo>
                    <a:pt x="29" y="107"/>
                    <a:pt x="29" y="108"/>
                    <a:pt x="29" y="107"/>
                  </a:cubicBezTo>
                  <a:cubicBezTo>
                    <a:pt x="29" y="107"/>
                    <a:pt x="29" y="107"/>
                    <a:pt x="28" y="107"/>
                  </a:cubicBezTo>
                  <a:cubicBezTo>
                    <a:pt x="29" y="107"/>
                    <a:pt x="29" y="107"/>
                    <a:pt x="29" y="106"/>
                  </a:cubicBezTo>
                  <a:cubicBezTo>
                    <a:pt x="27" y="105"/>
                    <a:pt x="27" y="103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6" y="101"/>
                    <a:pt x="26" y="102"/>
                    <a:pt x="26" y="102"/>
                  </a:cubicBezTo>
                  <a:cubicBezTo>
                    <a:pt x="25" y="102"/>
                    <a:pt x="24" y="100"/>
                    <a:pt x="24" y="99"/>
                  </a:cubicBezTo>
                  <a:cubicBezTo>
                    <a:pt x="23" y="99"/>
                    <a:pt x="23" y="99"/>
                    <a:pt x="23" y="98"/>
                  </a:cubicBezTo>
                  <a:cubicBezTo>
                    <a:pt x="23" y="98"/>
                    <a:pt x="23" y="98"/>
                    <a:pt x="24" y="98"/>
                  </a:cubicBezTo>
                  <a:cubicBezTo>
                    <a:pt x="24" y="98"/>
                    <a:pt x="24" y="98"/>
                    <a:pt x="24" y="98"/>
                  </a:cubicBezTo>
                  <a:cubicBezTo>
                    <a:pt x="24" y="98"/>
                    <a:pt x="24" y="98"/>
                    <a:pt x="25" y="98"/>
                  </a:cubicBezTo>
                  <a:cubicBezTo>
                    <a:pt x="25" y="98"/>
                    <a:pt x="25" y="99"/>
                    <a:pt x="25" y="100"/>
                  </a:cubicBezTo>
                  <a:cubicBezTo>
                    <a:pt x="25" y="100"/>
                    <a:pt x="26" y="100"/>
                    <a:pt x="26" y="100"/>
                  </a:cubicBezTo>
                  <a:cubicBezTo>
                    <a:pt x="26" y="98"/>
                    <a:pt x="26" y="98"/>
                    <a:pt x="26" y="97"/>
                  </a:cubicBezTo>
                  <a:cubicBezTo>
                    <a:pt x="26" y="97"/>
                    <a:pt x="25" y="96"/>
                    <a:pt x="26" y="96"/>
                  </a:cubicBezTo>
                  <a:cubicBezTo>
                    <a:pt x="26" y="96"/>
                    <a:pt x="26" y="96"/>
                    <a:pt x="27" y="96"/>
                  </a:cubicBezTo>
                  <a:cubicBezTo>
                    <a:pt x="28" y="94"/>
                    <a:pt x="26" y="92"/>
                    <a:pt x="26" y="90"/>
                  </a:cubicBezTo>
                  <a:cubicBezTo>
                    <a:pt x="26" y="90"/>
                    <a:pt x="26" y="90"/>
                    <a:pt x="25" y="91"/>
                  </a:cubicBezTo>
                  <a:cubicBezTo>
                    <a:pt x="25" y="89"/>
                    <a:pt x="24" y="88"/>
                    <a:pt x="25" y="87"/>
                  </a:cubicBezTo>
                  <a:cubicBezTo>
                    <a:pt x="26" y="87"/>
                    <a:pt x="26" y="88"/>
                    <a:pt x="26" y="89"/>
                  </a:cubicBezTo>
                  <a:cubicBezTo>
                    <a:pt x="26" y="89"/>
                    <a:pt x="26" y="89"/>
                    <a:pt x="26" y="89"/>
                  </a:cubicBezTo>
                  <a:cubicBezTo>
                    <a:pt x="26" y="89"/>
                    <a:pt x="27" y="90"/>
                    <a:pt x="26" y="91"/>
                  </a:cubicBezTo>
                  <a:cubicBezTo>
                    <a:pt x="27" y="92"/>
                    <a:pt x="27" y="93"/>
                    <a:pt x="27" y="95"/>
                  </a:cubicBezTo>
                  <a:cubicBezTo>
                    <a:pt x="28" y="96"/>
                    <a:pt x="28" y="97"/>
                    <a:pt x="28" y="98"/>
                  </a:cubicBezTo>
                  <a:cubicBezTo>
                    <a:pt x="29" y="98"/>
                    <a:pt x="29" y="98"/>
                    <a:pt x="29" y="97"/>
                  </a:cubicBezTo>
                  <a:cubicBezTo>
                    <a:pt x="29" y="97"/>
                    <a:pt x="29" y="96"/>
                    <a:pt x="29" y="95"/>
                  </a:cubicBezTo>
                  <a:cubicBezTo>
                    <a:pt x="29" y="95"/>
                    <a:pt x="29" y="96"/>
                    <a:pt x="30" y="96"/>
                  </a:cubicBezTo>
                  <a:cubicBezTo>
                    <a:pt x="29" y="96"/>
                    <a:pt x="29" y="96"/>
                    <a:pt x="29" y="95"/>
                  </a:cubicBezTo>
                  <a:cubicBezTo>
                    <a:pt x="30" y="95"/>
                    <a:pt x="31" y="97"/>
                    <a:pt x="31" y="98"/>
                  </a:cubicBezTo>
                  <a:cubicBezTo>
                    <a:pt x="30" y="98"/>
                    <a:pt x="30" y="97"/>
                    <a:pt x="30" y="97"/>
                  </a:cubicBezTo>
                  <a:cubicBezTo>
                    <a:pt x="30" y="98"/>
                    <a:pt x="30" y="98"/>
                    <a:pt x="30" y="98"/>
                  </a:cubicBezTo>
                  <a:cubicBezTo>
                    <a:pt x="30" y="99"/>
                    <a:pt x="30" y="99"/>
                    <a:pt x="30" y="99"/>
                  </a:cubicBezTo>
                  <a:cubicBezTo>
                    <a:pt x="29" y="98"/>
                    <a:pt x="29" y="98"/>
                    <a:pt x="29" y="98"/>
                  </a:cubicBezTo>
                  <a:cubicBezTo>
                    <a:pt x="29" y="99"/>
                    <a:pt x="29" y="101"/>
                    <a:pt x="29" y="101"/>
                  </a:cubicBezTo>
                  <a:cubicBezTo>
                    <a:pt x="30" y="101"/>
                    <a:pt x="30" y="101"/>
                    <a:pt x="30" y="101"/>
                  </a:cubicBezTo>
                  <a:cubicBezTo>
                    <a:pt x="30" y="101"/>
                    <a:pt x="30" y="101"/>
                    <a:pt x="30" y="101"/>
                  </a:cubicBezTo>
                  <a:cubicBezTo>
                    <a:pt x="30" y="102"/>
                    <a:pt x="30" y="102"/>
                    <a:pt x="30" y="102"/>
                  </a:cubicBezTo>
                  <a:cubicBezTo>
                    <a:pt x="30" y="102"/>
                    <a:pt x="31" y="103"/>
                    <a:pt x="31" y="103"/>
                  </a:cubicBezTo>
                  <a:cubicBezTo>
                    <a:pt x="31" y="101"/>
                    <a:pt x="30" y="100"/>
                    <a:pt x="31" y="99"/>
                  </a:cubicBezTo>
                  <a:cubicBezTo>
                    <a:pt x="31" y="100"/>
                    <a:pt x="31" y="101"/>
                    <a:pt x="32" y="102"/>
                  </a:cubicBezTo>
                  <a:cubicBezTo>
                    <a:pt x="33" y="101"/>
                    <a:pt x="31" y="99"/>
                    <a:pt x="32" y="99"/>
                  </a:cubicBezTo>
                  <a:cubicBezTo>
                    <a:pt x="32" y="99"/>
                    <a:pt x="33" y="100"/>
                    <a:pt x="33" y="101"/>
                  </a:cubicBezTo>
                  <a:cubicBezTo>
                    <a:pt x="33" y="101"/>
                    <a:pt x="33" y="101"/>
                    <a:pt x="32" y="101"/>
                  </a:cubicBezTo>
                  <a:cubicBezTo>
                    <a:pt x="32" y="101"/>
                    <a:pt x="33" y="102"/>
                    <a:pt x="33" y="102"/>
                  </a:cubicBezTo>
                  <a:cubicBezTo>
                    <a:pt x="32" y="102"/>
                    <a:pt x="32" y="103"/>
                    <a:pt x="32" y="103"/>
                  </a:cubicBezTo>
                  <a:cubicBezTo>
                    <a:pt x="33" y="103"/>
                    <a:pt x="33" y="103"/>
                    <a:pt x="34" y="104"/>
                  </a:cubicBezTo>
                  <a:cubicBezTo>
                    <a:pt x="33" y="104"/>
                    <a:pt x="33" y="104"/>
                    <a:pt x="33" y="103"/>
                  </a:cubicBezTo>
                  <a:cubicBezTo>
                    <a:pt x="33" y="104"/>
                    <a:pt x="33" y="104"/>
                    <a:pt x="33" y="104"/>
                  </a:cubicBezTo>
                  <a:cubicBezTo>
                    <a:pt x="34" y="105"/>
                    <a:pt x="35" y="107"/>
                    <a:pt x="36" y="108"/>
                  </a:cubicBezTo>
                  <a:cubicBezTo>
                    <a:pt x="36" y="108"/>
                    <a:pt x="36" y="107"/>
                    <a:pt x="36" y="107"/>
                  </a:cubicBezTo>
                  <a:cubicBezTo>
                    <a:pt x="37" y="108"/>
                    <a:pt x="37" y="108"/>
                    <a:pt x="37" y="109"/>
                  </a:cubicBezTo>
                  <a:cubicBezTo>
                    <a:pt x="37" y="109"/>
                    <a:pt x="37" y="110"/>
                    <a:pt x="38" y="110"/>
                  </a:cubicBezTo>
                  <a:cubicBezTo>
                    <a:pt x="37" y="110"/>
                    <a:pt x="37" y="110"/>
                    <a:pt x="37" y="110"/>
                  </a:cubicBezTo>
                  <a:cubicBezTo>
                    <a:pt x="38" y="111"/>
                    <a:pt x="40" y="113"/>
                    <a:pt x="38" y="114"/>
                  </a:cubicBezTo>
                  <a:cubicBezTo>
                    <a:pt x="38" y="113"/>
                    <a:pt x="37" y="112"/>
                    <a:pt x="37" y="111"/>
                  </a:cubicBezTo>
                  <a:cubicBezTo>
                    <a:pt x="37" y="111"/>
                    <a:pt x="37" y="111"/>
                    <a:pt x="37" y="110"/>
                  </a:cubicBezTo>
                  <a:cubicBezTo>
                    <a:pt x="37" y="110"/>
                    <a:pt x="36" y="110"/>
                    <a:pt x="36" y="110"/>
                  </a:cubicBezTo>
                  <a:cubicBezTo>
                    <a:pt x="36" y="109"/>
                    <a:pt x="35" y="109"/>
                    <a:pt x="35" y="108"/>
                  </a:cubicBezTo>
                  <a:cubicBezTo>
                    <a:pt x="33" y="108"/>
                    <a:pt x="32" y="106"/>
                    <a:pt x="31" y="106"/>
                  </a:cubicBezTo>
                  <a:cubicBezTo>
                    <a:pt x="31" y="106"/>
                    <a:pt x="32" y="107"/>
                    <a:pt x="32" y="107"/>
                  </a:cubicBezTo>
                  <a:cubicBezTo>
                    <a:pt x="32" y="108"/>
                    <a:pt x="32" y="108"/>
                    <a:pt x="33" y="109"/>
                  </a:cubicBezTo>
                  <a:cubicBezTo>
                    <a:pt x="32" y="109"/>
                    <a:pt x="33" y="110"/>
                    <a:pt x="33" y="110"/>
                  </a:cubicBezTo>
                  <a:cubicBezTo>
                    <a:pt x="33" y="110"/>
                    <a:pt x="33" y="110"/>
                    <a:pt x="34" y="110"/>
                  </a:cubicBezTo>
                  <a:cubicBezTo>
                    <a:pt x="34" y="110"/>
                    <a:pt x="34" y="110"/>
                    <a:pt x="34" y="111"/>
                  </a:cubicBezTo>
                  <a:cubicBezTo>
                    <a:pt x="34" y="110"/>
                    <a:pt x="34" y="111"/>
                    <a:pt x="35" y="111"/>
                  </a:cubicBezTo>
                  <a:cubicBezTo>
                    <a:pt x="35" y="111"/>
                    <a:pt x="35" y="112"/>
                    <a:pt x="35" y="112"/>
                  </a:cubicBezTo>
                  <a:cubicBezTo>
                    <a:pt x="35" y="112"/>
                    <a:pt x="36" y="112"/>
                    <a:pt x="36" y="112"/>
                  </a:cubicBezTo>
                  <a:cubicBezTo>
                    <a:pt x="37" y="112"/>
                    <a:pt x="37" y="113"/>
                    <a:pt x="36" y="113"/>
                  </a:cubicBezTo>
                  <a:cubicBezTo>
                    <a:pt x="37" y="113"/>
                    <a:pt x="37" y="113"/>
                    <a:pt x="37" y="114"/>
                  </a:cubicBezTo>
                  <a:cubicBezTo>
                    <a:pt x="37" y="114"/>
                    <a:pt x="37" y="114"/>
                    <a:pt x="36" y="114"/>
                  </a:cubicBezTo>
                  <a:cubicBezTo>
                    <a:pt x="37" y="114"/>
                    <a:pt x="37" y="115"/>
                    <a:pt x="37" y="115"/>
                  </a:cubicBezTo>
                  <a:cubicBezTo>
                    <a:pt x="38" y="116"/>
                    <a:pt x="39" y="116"/>
                    <a:pt x="39" y="117"/>
                  </a:cubicBezTo>
                  <a:cubicBezTo>
                    <a:pt x="39" y="117"/>
                    <a:pt x="39" y="118"/>
                    <a:pt x="39" y="118"/>
                  </a:cubicBezTo>
                  <a:cubicBezTo>
                    <a:pt x="39" y="118"/>
                    <a:pt x="40" y="118"/>
                    <a:pt x="40" y="119"/>
                  </a:cubicBezTo>
                  <a:cubicBezTo>
                    <a:pt x="40" y="119"/>
                    <a:pt x="41" y="119"/>
                    <a:pt x="41" y="119"/>
                  </a:cubicBezTo>
                  <a:cubicBezTo>
                    <a:pt x="41" y="119"/>
                    <a:pt x="42" y="120"/>
                    <a:pt x="43" y="121"/>
                  </a:cubicBezTo>
                  <a:cubicBezTo>
                    <a:pt x="44" y="121"/>
                    <a:pt x="45" y="122"/>
                    <a:pt x="46" y="123"/>
                  </a:cubicBezTo>
                  <a:cubicBezTo>
                    <a:pt x="46" y="123"/>
                    <a:pt x="46" y="123"/>
                    <a:pt x="47" y="124"/>
                  </a:cubicBezTo>
                  <a:cubicBezTo>
                    <a:pt x="47" y="124"/>
                    <a:pt x="46" y="124"/>
                    <a:pt x="46" y="124"/>
                  </a:cubicBezTo>
                  <a:cubicBezTo>
                    <a:pt x="47" y="124"/>
                    <a:pt x="46" y="124"/>
                    <a:pt x="47" y="124"/>
                  </a:cubicBezTo>
                  <a:cubicBezTo>
                    <a:pt x="47" y="124"/>
                    <a:pt x="47" y="124"/>
                    <a:pt x="47" y="124"/>
                  </a:cubicBezTo>
                  <a:cubicBezTo>
                    <a:pt x="47" y="125"/>
                    <a:pt x="47" y="124"/>
                    <a:pt x="47" y="124"/>
                  </a:cubicBezTo>
                  <a:cubicBezTo>
                    <a:pt x="47" y="124"/>
                    <a:pt x="47" y="125"/>
                    <a:pt x="47" y="125"/>
                  </a:cubicBezTo>
                  <a:cubicBezTo>
                    <a:pt x="47" y="125"/>
                    <a:pt x="48" y="125"/>
                    <a:pt x="48" y="125"/>
                  </a:cubicBezTo>
                  <a:cubicBezTo>
                    <a:pt x="48" y="124"/>
                    <a:pt x="47" y="124"/>
                    <a:pt x="47" y="123"/>
                  </a:cubicBezTo>
                  <a:cubicBezTo>
                    <a:pt x="48" y="123"/>
                    <a:pt x="48" y="125"/>
                    <a:pt x="50" y="125"/>
                  </a:cubicBezTo>
                  <a:cubicBezTo>
                    <a:pt x="50" y="124"/>
                    <a:pt x="49" y="124"/>
                    <a:pt x="49" y="123"/>
                  </a:cubicBezTo>
                  <a:cubicBezTo>
                    <a:pt x="48" y="122"/>
                    <a:pt x="46" y="122"/>
                    <a:pt x="45" y="121"/>
                  </a:cubicBezTo>
                  <a:cubicBezTo>
                    <a:pt x="44" y="120"/>
                    <a:pt x="42" y="119"/>
                    <a:pt x="43" y="117"/>
                  </a:cubicBezTo>
                  <a:cubicBezTo>
                    <a:pt x="44" y="118"/>
                    <a:pt x="44" y="119"/>
                    <a:pt x="45" y="119"/>
                  </a:cubicBezTo>
                  <a:cubicBezTo>
                    <a:pt x="45" y="120"/>
                    <a:pt x="45" y="120"/>
                    <a:pt x="45" y="120"/>
                  </a:cubicBezTo>
                  <a:cubicBezTo>
                    <a:pt x="47" y="120"/>
                    <a:pt x="47" y="122"/>
                    <a:pt x="49" y="122"/>
                  </a:cubicBezTo>
                  <a:cubicBezTo>
                    <a:pt x="50" y="123"/>
                    <a:pt x="52" y="123"/>
                    <a:pt x="52" y="125"/>
                  </a:cubicBezTo>
                  <a:cubicBezTo>
                    <a:pt x="54" y="125"/>
                    <a:pt x="55" y="126"/>
                    <a:pt x="57" y="126"/>
                  </a:cubicBezTo>
                  <a:cubicBezTo>
                    <a:pt x="57" y="126"/>
                    <a:pt x="57" y="126"/>
                    <a:pt x="57" y="126"/>
                  </a:cubicBezTo>
                  <a:cubicBezTo>
                    <a:pt x="59" y="127"/>
                    <a:pt x="61" y="127"/>
                    <a:pt x="62" y="128"/>
                  </a:cubicBezTo>
                  <a:cubicBezTo>
                    <a:pt x="61" y="129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9" y="129"/>
                    <a:pt x="57" y="128"/>
                    <a:pt x="57" y="129"/>
                  </a:cubicBezTo>
                  <a:cubicBezTo>
                    <a:pt x="57" y="129"/>
                    <a:pt x="58" y="129"/>
                    <a:pt x="58" y="129"/>
                  </a:cubicBezTo>
                  <a:cubicBezTo>
                    <a:pt x="58" y="129"/>
                    <a:pt x="58" y="130"/>
                    <a:pt x="58" y="129"/>
                  </a:cubicBezTo>
                  <a:cubicBezTo>
                    <a:pt x="58" y="130"/>
                    <a:pt x="59" y="130"/>
                    <a:pt x="59" y="130"/>
                  </a:cubicBezTo>
                  <a:cubicBezTo>
                    <a:pt x="59" y="130"/>
                    <a:pt x="59" y="130"/>
                    <a:pt x="59" y="129"/>
                  </a:cubicBezTo>
                  <a:cubicBezTo>
                    <a:pt x="60" y="130"/>
                    <a:pt x="60" y="130"/>
                    <a:pt x="61" y="130"/>
                  </a:cubicBezTo>
                  <a:cubicBezTo>
                    <a:pt x="62" y="131"/>
                    <a:pt x="65" y="131"/>
                    <a:pt x="66" y="130"/>
                  </a:cubicBezTo>
                  <a:cubicBezTo>
                    <a:pt x="66" y="128"/>
                    <a:pt x="63" y="129"/>
                    <a:pt x="62" y="128"/>
                  </a:cubicBezTo>
                  <a:cubicBezTo>
                    <a:pt x="63" y="128"/>
                    <a:pt x="64" y="128"/>
                    <a:pt x="66" y="128"/>
                  </a:cubicBezTo>
                  <a:cubicBezTo>
                    <a:pt x="66" y="127"/>
                    <a:pt x="67" y="128"/>
                    <a:pt x="68" y="128"/>
                  </a:cubicBezTo>
                  <a:cubicBezTo>
                    <a:pt x="68" y="129"/>
                    <a:pt x="68" y="129"/>
                    <a:pt x="68" y="129"/>
                  </a:cubicBezTo>
                  <a:cubicBezTo>
                    <a:pt x="68" y="129"/>
                    <a:pt x="69" y="129"/>
                    <a:pt x="69" y="129"/>
                  </a:cubicBezTo>
                  <a:cubicBezTo>
                    <a:pt x="69" y="129"/>
                    <a:pt x="69" y="129"/>
                    <a:pt x="69" y="129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1" y="130"/>
                    <a:pt x="70" y="130"/>
                  </a:cubicBezTo>
                  <a:cubicBezTo>
                    <a:pt x="70" y="130"/>
                    <a:pt x="70" y="130"/>
                    <a:pt x="69" y="130"/>
                  </a:cubicBezTo>
                  <a:cubicBezTo>
                    <a:pt x="69" y="130"/>
                    <a:pt x="68" y="130"/>
                    <a:pt x="68" y="130"/>
                  </a:cubicBezTo>
                  <a:cubicBezTo>
                    <a:pt x="68" y="130"/>
                    <a:pt x="68" y="130"/>
                    <a:pt x="69" y="131"/>
                  </a:cubicBezTo>
                  <a:cubicBezTo>
                    <a:pt x="69" y="130"/>
                    <a:pt x="70" y="131"/>
                    <a:pt x="69" y="131"/>
                  </a:cubicBezTo>
                  <a:cubicBezTo>
                    <a:pt x="70" y="132"/>
                    <a:pt x="70" y="132"/>
                    <a:pt x="70" y="133"/>
                  </a:cubicBezTo>
                  <a:cubicBezTo>
                    <a:pt x="71" y="133"/>
                    <a:pt x="72" y="133"/>
                    <a:pt x="73" y="133"/>
                  </a:cubicBezTo>
                  <a:cubicBezTo>
                    <a:pt x="73" y="132"/>
                    <a:pt x="73" y="132"/>
                    <a:pt x="73" y="132"/>
                  </a:cubicBezTo>
                  <a:cubicBezTo>
                    <a:pt x="73" y="132"/>
                    <a:pt x="73" y="132"/>
                    <a:pt x="73" y="131"/>
                  </a:cubicBezTo>
                  <a:cubicBezTo>
                    <a:pt x="73" y="132"/>
                    <a:pt x="72" y="131"/>
                    <a:pt x="71" y="132"/>
                  </a:cubicBezTo>
                  <a:cubicBezTo>
                    <a:pt x="71" y="132"/>
                    <a:pt x="71" y="131"/>
                    <a:pt x="71" y="131"/>
                  </a:cubicBezTo>
                  <a:cubicBezTo>
                    <a:pt x="72" y="131"/>
                    <a:pt x="72" y="130"/>
                    <a:pt x="73" y="131"/>
                  </a:cubicBezTo>
                  <a:cubicBezTo>
                    <a:pt x="73" y="130"/>
                    <a:pt x="74" y="131"/>
                    <a:pt x="75" y="131"/>
                  </a:cubicBezTo>
                  <a:cubicBezTo>
                    <a:pt x="75" y="130"/>
                    <a:pt x="75" y="130"/>
                    <a:pt x="76" y="130"/>
                  </a:cubicBezTo>
                  <a:cubicBezTo>
                    <a:pt x="77" y="130"/>
                    <a:pt x="78" y="129"/>
                    <a:pt x="79" y="129"/>
                  </a:cubicBezTo>
                  <a:cubicBezTo>
                    <a:pt x="79" y="129"/>
                    <a:pt x="79" y="129"/>
                    <a:pt x="79" y="129"/>
                  </a:cubicBezTo>
                  <a:cubicBezTo>
                    <a:pt x="78" y="129"/>
                    <a:pt x="76" y="129"/>
                    <a:pt x="76" y="128"/>
                  </a:cubicBezTo>
                  <a:cubicBezTo>
                    <a:pt x="75" y="128"/>
                    <a:pt x="73" y="128"/>
                    <a:pt x="73" y="128"/>
                  </a:cubicBezTo>
                  <a:cubicBezTo>
                    <a:pt x="73" y="127"/>
                    <a:pt x="75" y="127"/>
                    <a:pt x="75" y="127"/>
                  </a:cubicBezTo>
                  <a:cubicBezTo>
                    <a:pt x="76" y="126"/>
                    <a:pt x="78" y="127"/>
                    <a:pt x="78" y="127"/>
                  </a:cubicBezTo>
                  <a:cubicBezTo>
                    <a:pt x="78" y="126"/>
                    <a:pt x="78" y="126"/>
                    <a:pt x="78" y="126"/>
                  </a:cubicBezTo>
                  <a:cubicBezTo>
                    <a:pt x="76" y="124"/>
                    <a:pt x="72" y="127"/>
                    <a:pt x="70" y="126"/>
                  </a:cubicBezTo>
                  <a:cubicBezTo>
                    <a:pt x="70" y="125"/>
                    <a:pt x="70" y="125"/>
                    <a:pt x="70" y="125"/>
                  </a:cubicBezTo>
                  <a:cubicBezTo>
                    <a:pt x="71" y="125"/>
                    <a:pt x="71" y="125"/>
                    <a:pt x="72" y="125"/>
                  </a:cubicBezTo>
                  <a:cubicBezTo>
                    <a:pt x="73" y="125"/>
                    <a:pt x="75" y="125"/>
                    <a:pt x="76" y="124"/>
                  </a:cubicBezTo>
                  <a:cubicBezTo>
                    <a:pt x="76" y="124"/>
                    <a:pt x="76" y="124"/>
                    <a:pt x="76" y="123"/>
                  </a:cubicBezTo>
                  <a:cubicBezTo>
                    <a:pt x="79" y="122"/>
                    <a:pt x="82" y="122"/>
                    <a:pt x="85" y="120"/>
                  </a:cubicBezTo>
                  <a:cubicBezTo>
                    <a:pt x="84" y="120"/>
                    <a:pt x="84" y="120"/>
                    <a:pt x="84" y="120"/>
                  </a:cubicBezTo>
                  <a:cubicBezTo>
                    <a:pt x="82" y="120"/>
                    <a:pt x="80" y="122"/>
                    <a:pt x="78" y="121"/>
                  </a:cubicBezTo>
                  <a:cubicBezTo>
                    <a:pt x="76" y="122"/>
                    <a:pt x="75" y="121"/>
                    <a:pt x="73" y="122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2" y="121"/>
                    <a:pt x="71" y="121"/>
                    <a:pt x="70" y="121"/>
                  </a:cubicBezTo>
                  <a:cubicBezTo>
                    <a:pt x="70" y="121"/>
                    <a:pt x="71" y="121"/>
                    <a:pt x="72" y="120"/>
                  </a:cubicBezTo>
                  <a:cubicBezTo>
                    <a:pt x="72" y="120"/>
                    <a:pt x="72" y="120"/>
                    <a:pt x="72" y="120"/>
                  </a:cubicBezTo>
                  <a:cubicBezTo>
                    <a:pt x="72" y="120"/>
                    <a:pt x="73" y="120"/>
                    <a:pt x="73" y="120"/>
                  </a:cubicBezTo>
                  <a:cubicBezTo>
                    <a:pt x="74" y="120"/>
                    <a:pt x="75" y="120"/>
                    <a:pt x="75" y="120"/>
                  </a:cubicBezTo>
                  <a:cubicBezTo>
                    <a:pt x="77" y="120"/>
                    <a:pt x="78" y="120"/>
                    <a:pt x="79" y="119"/>
                  </a:cubicBezTo>
                  <a:cubicBezTo>
                    <a:pt x="80" y="119"/>
                    <a:pt x="80" y="119"/>
                    <a:pt x="80" y="119"/>
                  </a:cubicBezTo>
                  <a:cubicBezTo>
                    <a:pt x="81" y="119"/>
                    <a:pt x="81" y="119"/>
                    <a:pt x="81" y="119"/>
                  </a:cubicBezTo>
                  <a:cubicBezTo>
                    <a:pt x="81" y="119"/>
                    <a:pt x="81" y="118"/>
                    <a:pt x="81" y="118"/>
                  </a:cubicBezTo>
                  <a:cubicBezTo>
                    <a:pt x="81" y="118"/>
                    <a:pt x="81" y="118"/>
                    <a:pt x="82" y="118"/>
                  </a:cubicBezTo>
                  <a:cubicBezTo>
                    <a:pt x="82" y="117"/>
                    <a:pt x="81" y="118"/>
                    <a:pt x="80" y="118"/>
                  </a:cubicBezTo>
                  <a:cubicBezTo>
                    <a:pt x="79" y="116"/>
                    <a:pt x="83" y="116"/>
                    <a:pt x="84" y="116"/>
                  </a:cubicBezTo>
                  <a:cubicBezTo>
                    <a:pt x="84" y="114"/>
                    <a:pt x="86" y="113"/>
                    <a:pt x="87" y="113"/>
                  </a:cubicBezTo>
                  <a:cubicBezTo>
                    <a:pt x="87" y="114"/>
                    <a:pt x="86" y="115"/>
                    <a:pt x="85" y="115"/>
                  </a:cubicBezTo>
                  <a:cubicBezTo>
                    <a:pt x="86" y="115"/>
                    <a:pt x="87" y="115"/>
                    <a:pt x="88" y="114"/>
                  </a:cubicBezTo>
                  <a:cubicBezTo>
                    <a:pt x="88" y="114"/>
                    <a:pt x="87" y="114"/>
                    <a:pt x="88" y="114"/>
                  </a:cubicBezTo>
                  <a:cubicBezTo>
                    <a:pt x="88" y="114"/>
                    <a:pt x="88" y="114"/>
                    <a:pt x="88" y="113"/>
                  </a:cubicBezTo>
                  <a:cubicBezTo>
                    <a:pt x="88" y="113"/>
                    <a:pt x="88" y="114"/>
                    <a:pt x="89" y="114"/>
                  </a:cubicBezTo>
                  <a:cubicBezTo>
                    <a:pt x="89" y="113"/>
                    <a:pt x="89" y="113"/>
                    <a:pt x="89" y="113"/>
                  </a:cubicBezTo>
                  <a:cubicBezTo>
                    <a:pt x="89" y="113"/>
                    <a:pt x="89" y="112"/>
                    <a:pt x="88" y="112"/>
                  </a:cubicBezTo>
                  <a:cubicBezTo>
                    <a:pt x="88" y="113"/>
                    <a:pt x="88" y="113"/>
                    <a:pt x="88" y="113"/>
                  </a:cubicBezTo>
                  <a:cubicBezTo>
                    <a:pt x="88" y="113"/>
                    <a:pt x="88" y="112"/>
                    <a:pt x="88" y="112"/>
                  </a:cubicBezTo>
                  <a:cubicBezTo>
                    <a:pt x="90" y="110"/>
                    <a:pt x="92" y="108"/>
                    <a:pt x="94" y="106"/>
                  </a:cubicBezTo>
                  <a:cubicBezTo>
                    <a:pt x="94" y="106"/>
                    <a:pt x="95" y="105"/>
                    <a:pt x="95" y="105"/>
                  </a:cubicBezTo>
                  <a:cubicBezTo>
                    <a:pt x="95" y="106"/>
                    <a:pt x="94" y="106"/>
                    <a:pt x="94" y="106"/>
                  </a:cubicBezTo>
                  <a:cubicBezTo>
                    <a:pt x="94" y="107"/>
                    <a:pt x="94" y="108"/>
                    <a:pt x="93" y="108"/>
                  </a:cubicBezTo>
                  <a:cubicBezTo>
                    <a:pt x="93" y="109"/>
                    <a:pt x="93" y="109"/>
                    <a:pt x="93" y="109"/>
                  </a:cubicBezTo>
                  <a:cubicBezTo>
                    <a:pt x="93" y="109"/>
                    <a:pt x="92" y="109"/>
                    <a:pt x="92" y="109"/>
                  </a:cubicBezTo>
                  <a:cubicBezTo>
                    <a:pt x="92" y="110"/>
                    <a:pt x="92" y="111"/>
                    <a:pt x="91" y="111"/>
                  </a:cubicBezTo>
                  <a:cubicBezTo>
                    <a:pt x="91" y="112"/>
                    <a:pt x="90" y="112"/>
                    <a:pt x="90" y="113"/>
                  </a:cubicBezTo>
                  <a:cubicBezTo>
                    <a:pt x="89" y="113"/>
                    <a:pt x="90" y="115"/>
                    <a:pt x="88" y="115"/>
                  </a:cubicBezTo>
                  <a:cubicBezTo>
                    <a:pt x="87" y="116"/>
                    <a:pt x="84" y="117"/>
                    <a:pt x="82" y="118"/>
                  </a:cubicBezTo>
                  <a:cubicBezTo>
                    <a:pt x="83" y="118"/>
                    <a:pt x="83" y="117"/>
                    <a:pt x="84" y="117"/>
                  </a:cubicBezTo>
                  <a:cubicBezTo>
                    <a:pt x="84" y="118"/>
                    <a:pt x="85" y="118"/>
                    <a:pt x="84" y="118"/>
                  </a:cubicBezTo>
                  <a:cubicBezTo>
                    <a:pt x="85" y="118"/>
                    <a:pt x="86" y="118"/>
                    <a:pt x="86" y="117"/>
                  </a:cubicBezTo>
                  <a:cubicBezTo>
                    <a:pt x="88" y="117"/>
                    <a:pt x="88" y="116"/>
                    <a:pt x="90" y="116"/>
                  </a:cubicBezTo>
                  <a:cubicBezTo>
                    <a:pt x="91" y="115"/>
                    <a:pt x="91" y="115"/>
                    <a:pt x="91" y="115"/>
                  </a:cubicBezTo>
                  <a:cubicBezTo>
                    <a:pt x="92" y="114"/>
                    <a:pt x="92" y="114"/>
                    <a:pt x="93" y="113"/>
                  </a:cubicBezTo>
                  <a:cubicBezTo>
                    <a:pt x="92" y="113"/>
                    <a:pt x="93" y="113"/>
                    <a:pt x="93" y="112"/>
                  </a:cubicBezTo>
                  <a:cubicBezTo>
                    <a:pt x="93" y="111"/>
                    <a:pt x="94" y="111"/>
                    <a:pt x="94" y="111"/>
                  </a:cubicBezTo>
                  <a:cubicBezTo>
                    <a:pt x="94" y="111"/>
                    <a:pt x="93" y="110"/>
                    <a:pt x="94" y="110"/>
                  </a:cubicBezTo>
                  <a:cubicBezTo>
                    <a:pt x="94" y="110"/>
                    <a:pt x="94" y="110"/>
                    <a:pt x="94" y="110"/>
                  </a:cubicBezTo>
                  <a:cubicBezTo>
                    <a:pt x="95" y="110"/>
                    <a:pt x="93" y="112"/>
                    <a:pt x="95" y="112"/>
                  </a:cubicBezTo>
                  <a:cubicBezTo>
                    <a:pt x="95" y="112"/>
                    <a:pt x="95" y="112"/>
                    <a:pt x="95" y="111"/>
                  </a:cubicBezTo>
                  <a:cubicBezTo>
                    <a:pt x="95" y="111"/>
                    <a:pt x="95" y="110"/>
                    <a:pt x="96" y="110"/>
                  </a:cubicBezTo>
                  <a:cubicBezTo>
                    <a:pt x="96" y="110"/>
                    <a:pt x="96" y="111"/>
                    <a:pt x="97" y="111"/>
                  </a:cubicBezTo>
                  <a:cubicBezTo>
                    <a:pt x="97" y="110"/>
                    <a:pt x="97" y="109"/>
                    <a:pt x="97" y="109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08"/>
                    <a:pt x="98" y="108"/>
                    <a:pt x="99" y="108"/>
                  </a:cubicBezTo>
                  <a:cubicBezTo>
                    <a:pt x="99" y="107"/>
                    <a:pt x="99" y="106"/>
                    <a:pt x="101" y="106"/>
                  </a:cubicBezTo>
                  <a:cubicBezTo>
                    <a:pt x="101" y="107"/>
                    <a:pt x="100" y="107"/>
                    <a:pt x="100" y="108"/>
                  </a:cubicBezTo>
                  <a:cubicBezTo>
                    <a:pt x="100" y="108"/>
                    <a:pt x="100" y="108"/>
                    <a:pt x="101" y="108"/>
                  </a:cubicBezTo>
                  <a:cubicBezTo>
                    <a:pt x="101" y="108"/>
                    <a:pt x="101" y="109"/>
                    <a:pt x="100" y="109"/>
                  </a:cubicBezTo>
                  <a:cubicBezTo>
                    <a:pt x="99" y="110"/>
                    <a:pt x="99" y="109"/>
                    <a:pt x="98" y="109"/>
                  </a:cubicBezTo>
                  <a:cubicBezTo>
                    <a:pt x="98" y="110"/>
                    <a:pt x="99" y="110"/>
                    <a:pt x="99" y="110"/>
                  </a:cubicBezTo>
                  <a:cubicBezTo>
                    <a:pt x="99" y="110"/>
                    <a:pt x="100" y="110"/>
                    <a:pt x="100" y="111"/>
                  </a:cubicBezTo>
                  <a:cubicBezTo>
                    <a:pt x="99" y="111"/>
                    <a:pt x="99" y="112"/>
                    <a:pt x="98" y="112"/>
                  </a:cubicBezTo>
                  <a:cubicBezTo>
                    <a:pt x="98" y="112"/>
                    <a:pt x="98" y="113"/>
                    <a:pt x="98" y="113"/>
                  </a:cubicBezTo>
                  <a:cubicBezTo>
                    <a:pt x="97" y="113"/>
                    <a:pt x="97" y="113"/>
                    <a:pt x="96" y="113"/>
                  </a:cubicBezTo>
                  <a:cubicBezTo>
                    <a:pt x="95" y="113"/>
                    <a:pt x="95" y="114"/>
                    <a:pt x="96" y="114"/>
                  </a:cubicBezTo>
                  <a:cubicBezTo>
                    <a:pt x="95" y="115"/>
                    <a:pt x="94" y="117"/>
                    <a:pt x="92" y="118"/>
                  </a:cubicBezTo>
                  <a:cubicBezTo>
                    <a:pt x="92" y="118"/>
                    <a:pt x="93" y="118"/>
                    <a:pt x="93" y="119"/>
                  </a:cubicBezTo>
                  <a:cubicBezTo>
                    <a:pt x="93" y="119"/>
                    <a:pt x="93" y="118"/>
                    <a:pt x="94" y="118"/>
                  </a:cubicBezTo>
                  <a:cubicBezTo>
                    <a:pt x="94" y="119"/>
                    <a:pt x="93" y="119"/>
                    <a:pt x="93" y="120"/>
                  </a:cubicBezTo>
                  <a:cubicBezTo>
                    <a:pt x="92" y="121"/>
                    <a:pt x="91" y="122"/>
                    <a:pt x="90" y="123"/>
                  </a:cubicBezTo>
                  <a:cubicBezTo>
                    <a:pt x="88" y="123"/>
                    <a:pt x="87" y="124"/>
                    <a:pt x="86" y="125"/>
                  </a:cubicBezTo>
                  <a:cubicBezTo>
                    <a:pt x="85" y="124"/>
                    <a:pt x="84" y="125"/>
                    <a:pt x="84" y="126"/>
                  </a:cubicBezTo>
                  <a:cubicBezTo>
                    <a:pt x="83" y="125"/>
                    <a:pt x="83" y="125"/>
                    <a:pt x="82" y="125"/>
                  </a:cubicBezTo>
                  <a:cubicBezTo>
                    <a:pt x="82" y="125"/>
                    <a:pt x="82" y="125"/>
                    <a:pt x="82" y="126"/>
                  </a:cubicBezTo>
                  <a:cubicBezTo>
                    <a:pt x="82" y="126"/>
                    <a:pt x="83" y="126"/>
                    <a:pt x="84" y="126"/>
                  </a:cubicBezTo>
                  <a:cubicBezTo>
                    <a:pt x="83" y="127"/>
                    <a:pt x="81" y="127"/>
                    <a:pt x="80" y="128"/>
                  </a:cubicBezTo>
                  <a:cubicBezTo>
                    <a:pt x="81" y="128"/>
                    <a:pt x="81" y="128"/>
                    <a:pt x="82" y="128"/>
                  </a:cubicBezTo>
                  <a:cubicBezTo>
                    <a:pt x="82" y="128"/>
                    <a:pt x="82" y="128"/>
                    <a:pt x="83" y="128"/>
                  </a:cubicBezTo>
                  <a:cubicBezTo>
                    <a:pt x="85" y="128"/>
                    <a:pt x="87" y="128"/>
                    <a:pt x="88" y="126"/>
                  </a:cubicBezTo>
                  <a:cubicBezTo>
                    <a:pt x="87" y="126"/>
                    <a:pt x="87" y="126"/>
                    <a:pt x="87" y="126"/>
                  </a:cubicBezTo>
                  <a:cubicBezTo>
                    <a:pt x="87" y="125"/>
                    <a:pt x="88" y="125"/>
                    <a:pt x="89" y="125"/>
                  </a:cubicBezTo>
                  <a:cubicBezTo>
                    <a:pt x="89" y="125"/>
                    <a:pt x="89" y="125"/>
                    <a:pt x="89" y="125"/>
                  </a:cubicBezTo>
                  <a:cubicBezTo>
                    <a:pt x="89" y="124"/>
                    <a:pt x="89" y="125"/>
                    <a:pt x="89" y="125"/>
                  </a:cubicBezTo>
                  <a:cubicBezTo>
                    <a:pt x="90" y="125"/>
                    <a:pt x="90" y="125"/>
                    <a:pt x="90" y="125"/>
                  </a:cubicBezTo>
                  <a:cubicBezTo>
                    <a:pt x="90" y="124"/>
                    <a:pt x="91" y="124"/>
                    <a:pt x="92" y="123"/>
                  </a:cubicBezTo>
                  <a:cubicBezTo>
                    <a:pt x="92" y="123"/>
                    <a:pt x="92" y="124"/>
                    <a:pt x="92" y="124"/>
                  </a:cubicBezTo>
                  <a:cubicBezTo>
                    <a:pt x="92" y="122"/>
                    <a:pt x="96" y="122"/>
                    <a:pt x="96" y="120"/>
                  </a:cubicBezTo>
                  <a:cubicBezTo>
                    <a:pt x="96" y="120"/>
                    <a:pt x="95" y="120"/>
                    <a:pt x="95" y="120"/>
                  </a:cubicBezTo>
                  <a:cubicBezTo>
                    <a:pt x="95" y="120"/>
                    <a:pt x="96" y="119"/>
                    <a:pt x="95" y="119"/>
                  </a:cubicBezTo>
                  <a:cubicBezTo>
                    <a:pt x="95" y="119"/>
                    <a:pt x="95" y="119"/>
                    <a:pt x="94" y="119"/>
                  </a:cubicBezTo>
                  <a:cubicBezTo>
                    <a:pt x="95" y="119"/>
                    <a:pt x="94" y="119"/>
                    <a:pt x="94" y="118"/>
                  </a:cubicBezTo>
                  <a:cubicBezTo>
                    <a:pt x="95" y="118"/>
                    <a:pt x="95" y="118"/>
                    <a:pt x="96" y="118"/>
                  </a:cubicBezTo>
                  <a:cubicBezTo>
                    <a:pt x="95" y="118"/>
                    <a:pt x="96" y="118"/>
                    <a:pt x="96" y="117"/>
                  </a:cubicBezTo>
                  <a:cubicBezTo>
                    <a:pt x="97" y="117"/>
                    <a:pt x="97" y="116"/>
                    <a:pt x="97" y="116"/>
                  </a:cubicBezTo>
                  <a:cubicBezTo>
                    <a:pt x="98" y="115"/>
                    <a:pt x="99" y="115"/>
                    <a:pt x="100" y="114"/>
                  </a:cubicBezTo>
                  <a:cubicBezTo>
                    <a:pt x="100" y="114"/>
                    <a:pt x="99" y="114"/>
                    <a:pt x="99" y="114"/>
                  </a:cubicBezTo>
                  <a:cubicBezTo>
                    <a:pt x="100" y="113"/>
                    <a:pt x="100" y="112"/>
                    <a:pt x="101" y="111"/>
                  </a:cubicBezTo>
                  <a:cubicBezTo>
                    <a:pt x="101" y="110"/>
                    <a:pt x="101" y="110"/>
                    <a:pt x="101" y="110"/>
                  </a:cubicBezTo>
                  <a:cubicBezTo>
                    <a:pt x="102" y="109"/>
                    <a:pt x="102" y="108"/>
                    <a:pt x="103" y="106"/>
                  </a:cubicBezTo>
                  <a:cubicBezTo>
                    <a:pt x="103" y="105"/>
                    <a:pt x="104" y="105"/>
                    <a:pt x="104" y="105"/>
                  </a:cubicBezTo>
                  <a:cubicBezTo>
                    <a:pt x="104" y="105"/>
                    <a:pt x="105" y="105"/>
                    <a:pt x="105" y="106"/>
                  </a:cubicBezTo>
                  <a:cubicBezTo>
                    <a:pt x="105" y="106"/>
                    <a:pt x="105" y="106"/>
                    <a:pt x="105" y="107"/>
                  </a:cubicBezTo>
                  <a:cubicBezTo>
                    <a:pt x="105" y="107"/>
                    <a:pt x="105" y="107"/>
                    <a:pt x="105" y="107"/>
                  </a:cubicBezTo>
                  <a:cubicBezTo>
                    <a:pt x="105" y="108"/>
                    <a:pt x="105" y="108"/>
                    <a:pt x="105" y="108"/>
                  </a:cubicBezTo>
                  <a:cubicBezTo>
                    <a:pt x="104" y="108"/>
                    <a:pt x="105" y="107"/>
                    <a:pt x="105" y="107"/>
                  </a:cubicBezTo>
                  <a:cubicBezTo>
                    <a:pt x="104" y="107"/>
                    <a:pt x="104" y="107"/>
                    <a:pt x="104" y="108"/>
                  </a:cubicBezTo>
                  <a:cubicBezTo>
                    <a:pt x="104" y="108"/>
                    <a:pt x="103" y="108"/>
                    <a:pt x="103" y="108"/>
                  </a:cubicBezTo>
                  <a:cubicBezTo>
                    <a:pt x="103" y="109"/>
                    <a:pt x="103" y="108"/>
                    <a:pt x="103" y="109"/>
                  </a:cubicBezTo>
                  <a:cubicBezTo>
                    <a:pt x="103" y="110"/>
                    <a:pt x="101" y="111"/>
                    <a:pt x="102" y="112"/>
                  </a:cubicBezTo>
                  <a:cubicBezTo>
                    <a:pt x="102" y="113"/>
                    <a:pt x="102" y="112"/>
                    <a:pt x="102" y="113"/>
                  </a:cubicBezTo>
                  <a:cubicBezTo>
                    <a:pt x="102" y="113"/>
                    <a:pt x="102" y="113"/>
                    <a:pt x="101" y="113"/>
                  </a:cubicBezTo>
                  <a:cubicBezTo>
                    <a:pt x="101" y="113"/>
                    <a:pt x="101" y="113"/>
                    <a:pt x="101" y="112"/>
                  </a:cubicBezTo>
                  <a:cubicBezTo>
                    <a:pt x="101" y="113"/>
                    <a:pt x="100" y="113"/>
                    <a:pt x="101" y="114"/>
                  </a:cubicBezTo>
                  <a:cubicBezTo>
                    <a:pt x="101" y="114"/>
                    <a:pt x="100" y="115"/>
                    <a:pt x="100" y="115"/>
                  </a:cubicBezTo>
                  <a:cubicBezTo>
                    <a:pt x="100" y="115"/>
                    <a:pt x="101" y="115"/>
                    <a:pt x="101" y="115"/>
                  </a:cubicBezTo>
                  <a:cubicBezTo>
                    <a:pt x="102" y="114"/>
                    <a:pt x="103" y="112"/>
                    <a:pt x="104" y="111"/>
                  </a:cubicBezTo>
                  <a:cubicBezTo>
                    <a:pt x="105" y="111"/>
                    <a:pt x="104" y="110"/>
                    <a:pt x="105" y="109"/>
                  </a:cubicBezTo>
                  <a:cubicBezTo>
                    <a:pt x="105" y="109"/>
                    <a:pt x="106" y="109"/>
                    <a:pt x="106" y="108"/>
                  </a:cubicBezTo>
                  <a:cubicBezTo>
                    <a:pt x="106" y="108"/>
                    <a:pt x="106" y="107"/>
                    <a:pt x="107" y="107"/>
                  </a:cubicBezTo>
                  <a:cubicBezTo>
                    <a:pt x="108" y="108"/>
                    <a:pt x="107" y="109"/>
                    <a:pt x="107" y="109"/>
                  </a:cubicBezTo>
                  <a:cubicBezTo>
                    <a:pt x="107" y="110"/>
                    <a:pt x="107" y="110"/>
                    <a:pt x="107" y="110"/>
                  </a:cubicBezTo>
                  <a:cubicBezTo>
                    <a:pt x="107" y="110"/>
                    <a:pt x="107" y="111"/>
                    <a:pt x="107" y="111"/>
                  </a:cubicBezTo>
                  <a:cubicBezTo>
                    <a:pt x="108" y="111"/>
                    <a:pt x="108" y="111"/>
                    <a:pt x="109" y="111"/>
                  </a:cubicBezTo>
                  <a:cubicBezTo>
                    <a:pt x="110" y="111"/>
                    <a:pt x="109" y="113"/>
                    <a:pt x="108" y="113"/>
                  </a:cubicBezTo>
                  <a:cubicBezTo>
                    <a:pt x="108" y="113"/>
                    <a:pt x="108" y="113"/>
                    <a:pt x="108" y="112"/>
                  </a:cubicBezTo>
                  <a:cubicBezTo>
                    <a:pt x="107" y="113"/>
                    <a:pt x="106" y="112"/>
                    <a:pt x="106" y="111"/>
                  </a:cubicBezTo>
                  <a:cubicBezTo>
                    <a:pt x="106" y="111"/>
                    <a:pt x="106" y="111"/>
                    <a:pt x="106" y="111"/>
                  </a:cubicBezTo>
                  <a:cubicBezTo>
                    <a:pt x="106" y="112"/>
                    <a:pt x="105" y="113"/>
                    <a:pt x="104" y="113"/>
                  </a:cubicBezTo>
                  <a:cubicBezTo>
                    <a:pt x="104" y="113"/>
                    <a:pt x="105" y="113"/>
                    <a:pt x="105" y="114"/>
                  </a:cubicBezTo>
                  <a:cubicBezTo>
                    <a:pt x="105" y="114"/>
                    <a:pt x="104" y="115"/>
                    <a:pt x="104" y="115"/>
                  </a:cubicBezTo>
                  <a:cubicBezTo>
                    <a:pt x="104" y="115"/>
                    <a:pt x="104" y="114"/>
                    <a:pt x="104" y="114"/>
                  </a:cubicBezTo>
                  <a:cubicBezTo>
                    <a:pt x="104" y="114"/>
                    <a:pt x="104" y="114"/>
                    <a:pt x="103" y="114"/>
                  </a:cubicBezTo>
                  <a:cubicBezTo>
                    <a:pt x="104" y="115"/>
                    <a:pt x="102" y="115"/>
                    <a:pt x="101" y="115"/>
                  </a:cubicBezTo>
                  <a:cubicBezTo>
                    <a:pt x="101" y="115"/>
                    <a:pt x="101" y="116"/>
                    <a:pt x="101" y="117"/>
                  </a:cubicBezTo>
                  <a:cubicBezTo>
                    <a:pt x="102" y="116"/>
                    <a:pt x="102" y="116"/>
                    <a:pt x="102" y="116"/>
                  </a:cubicBezTo>
                  <a:cubicBezTo>
                    <a:pt x="102" y="117"/>
                    <a:pt x="103" y="117"/>
                    <a:pt x="103" y="117"/>
                  </a:cubicBezTo>
                  <a:cubicBezTo>
                    <a:pt x="104" y="116"/>
                    <a:pt x="105" y="116"/>
                    <a:pt x="105" y="115"/>
                  </a:cubicBezTo>
                  <a:cubicBezTo>
                    <a:pt x="106" y="115"/>
                    <a:pt x="106" y="115"/>
                    <a:pt x="106" y="115"/>
                  </a:cubicBezTo>
                  <a:cubicBezTo>
                    <a:pt x="106" y="114"/>
                    <a:pt x="106" y="114"/>
                    <a:pt x="106" y="114"/>
                  </a:cubicBezTo>
                  <a:cubicBezTo>
                    <a:pt x="106" y="114"/>
                    <a:pt x="106" y="114"/>
                    <a:pt x="107" y="114"/>
                  </a:cubicBezTo>
                  <a:cubicBezTo>
                    <a:pt x="107" y="114"/>
                    <a:pt x="107" y="113"/>
                    <a:pt x="107" y="113"/>
                  </a:cubicBezTo>
                  <a:cubicBezTo>
                    <a:pt x="107" y="113"/>
                    <a:pt x="108" y="113"/>
                    <a:pt x="108" y="113"/>
                  </a:cubicBezTo>
                  <a:cubicBezTo>
                    <a:pt x="108" y="113"/>
                    <a:pt x="107" y="114"/>
                    <a:pt x="107" y="114"/>
                  </a:cubicBezTo>
                  <a:cubicBezTo>
                    <a:pt x="107" y="114"/>
                    <a:pt x="108" y="114"/>
                    <a:pt x="108" y="115"/>
                  </a:cubicBezTo>
                  <a:cubicBezTo>
                    <a:pt x="107" y="115"/>
                    <a:pt x="107" y="115"/>
                    <a:pt x="107" y="115"/>
                  </a:cubicBezTo>
                  <a:cubicBezTo>
                    <a:pt x="107" y="115"/>
                    <a:pt x="107" y="115"/>
                    <a:pt x="107" y="116"/>
                  </a:cubicBezTo>
                  <a:cubicBezTo>
                    <a:pt x="107" y="116"/>
                    <a:pt x="106" y="116"/>
                    <a:pt x="106" y="116"/>
                  </a:cubicBezTo>
                  <a:cubicBezTo>
                    <a:pt x="107" y="117"/>
                    <a:pt x="106" y="117"/>
                    <a:pt x="105" y="117"/>
                  </a:cubicBezTo>
                  <a:cubicBezTo>
                    <a:pt x="105" y="118"/>
                    <a:pt x="105" y="118"/>
                    <a:pt x="105" y="118"/>
                  </a:cubicBezTo>
                  <a:cubicBezTo>
                    <a:pt x="105" y="119"/>
                    <a:pt x="104" y="120"/>
                    <a:pt x="103" y="120"/>
                  </a:cubicBezTo>
                  <a:cubicBezTo>
                    <a:pt x="104" y="120"/>
                    <a:pt x="104" y="120"/>
                    <a:pt x="104" y="120"/>
                  </a:cubicBezTo>
                  <a:cubicBezTo>
                    <a:pt x="103" y="121"/>
                    <a:pt x="103" y="121"/>
                    <a:pt x="103" y="121"/>
                  </a:cubicBezTo>
                  <a:cubicBezTo>
                    <a:pt x="102" y="121"/>
                    <a:pt x="101" y="123"/>
                    <a:pt x="100" y="124"/>
                  </a:cubicBezTo>
                  <a:cubicBezTo>
                    <a:pt x="100" y="124"/>
                    <a:pt x="99" y="125"/>
                    <a:pt x="99" y="125"/>
                  </a:cubicBezTo>
                  <a:cubicBezTo>
                    <a:pt x="99" y="125"/>
                    <a:pt x="100" y="125"/>
                    <a:pt x="100" y="125"/>
                  </a:cubicBezTo>
                  <a:cubicBezTo>
                    <a:pt x="99" y="126"/>
                    <a:pt x="99" y="126"/>
                    <a:pt x="99" y="125"/>
                  </a:cubicBezTo>
                  <a:cubicBezTo>
                    <a:pt x="98" y="126"/>
                    <a:pt x="98" y="126"/>
                    <a:pt x="97" y="127"/>
                  </a:cubicBezTo>
                  <a:cubicBezTo>
                    <a:pt x="99" y="128"/>
                    <a:pt x="101" y="126"/>
                    <a:pt x="101" y="125"/>
                  </a:cubicBezTo>
                  <a:cubicBezTo>
                    <a:pt x="101" y="124"/>
                    <a:pt x="101" y="125"/>
                    <a:pt x="102" y="125"/>
                  </a:cubicBezTo>
                  <a:cubicBezTo>
                    <a:pt x="102" y="124"/>
                    <a:pt x="102" y="124"/>
                    <a:pt x="103" y="124"/>
                  </a:cubicBezTo>
                  <a:cubicBezTo>
                    <a:pt x="103" y="124"/>
                    <a:pt x="103" y="124"/>
                    <a:pt x="103" y="124"/>
                  </a:cubicBezTo>
                  <a:cubicBezTo>
                    <a:pt x="103" y="123"/>
                    <a:pt x="102" y="123"/>
                    <a:pt x="102" y="123"/>
                  </a:cubicBezTo>
                  <a:cubicBezTo>
                    <a:pt x="102" y="123"/>
                    <a:pt x="102" y="123"/>
                    <a:pt x="103" y="123"/>
                  </a:cubicBezTo>
                  <a:cubicBezTo>
                    <a:pt x="102" y="123"/>
                    <a:pt x="103" y="123"/>
                    <a:pt x="103" y="124"/>
                  </a:cubicBezTo>
                  <a:cubicBezTo>
                    <a:pt x="103" y="123"/>
                    <a:pt x="103" y="123"/>
                    <a:pt x="103" y="123"/>
                  </a:cubicBezTo>
                  <a:cubicBezTo>
                    <a:pt x="104" y="123"/>
                    <a:pt x="103" y="123"/>
                    <a:pt x="104" y="123"/>
                  </a:cubicBezTo>
                  <a:cubicBezTo>
                    <a:pt x="105" y="123"/>
                    <a:pt x="105" y="122"/>
                    <a:pt x="106" y="122"/>
                  </a:cubicBezTo>
                  <a:cubicBezTo>
                    <a:pt x="106" y="121"/>
                    <a:pt x="108" y="120"/>
                    <a:pt x="108" y="120"/>
                  </a:cubicBezTo>
                  <a:cubicBezTo>
                    <a:pt x="108" y="120"/>
                    <a:pt x="108" y="120"/>
                    <a:pt x="108" y="120"/>
                  </a:cubicBezTo>
                  <a:cubicBezTo>
                    <a:pt x="108" y="120"/>
                    <a:pt x="108" y="120"/>
                    <a:pt x="108" y="120"/>
                  </a:cubicBezTo>
                  <a:cubicBezTo>
                    <a:pt x="108" y="121"/>
                    <a:pt x="106" y="121"/>
                    <a:pt x="107" y="122"/>
                  </a:cubicBezTo>
                  <a:cubicBezTo>
                    <a:pt x="107" y="121"/>
                    <a:pt x="109" y="121"/>
                    <a:pt x="110" y="120"/>
                  </a:cubicBezTo>
                  <a:cubicBezTo>
                    <a:pt x="110" y="120"/>
                    <a:pt x="110" y="120"/>
                    <a:pt x="110" y="120"/>
                  </a:cubicBezTo>
                  <a:cubicBezTo>
                    <a:pt x="109" y="121"/>
                    <a:pt x="109" y="122"/>
                    <a:pt x="108" y="122"/>
                  </a:cubicBezTo>
                  <a:cubicBezTo>
                    <a:pt x="108" y="123"/>
                    <a:pt x="108" y="123"/>
                    <a:pt x="108" y="123"/>
                  </a:cubicBezTo>
                  <a:cubicBezTo>
                    <a:pt x="107" y="122"/>
                    <a:pt x="106" y="124"/>
                    <a:pt x="106" y="124"/>
                  </a:cubicBezTo>
                  <a:cubicBezTo>
                    <a:pt x="106" y="124"/>
                    <a:pt x="106" y="124"/>
                    <a:pt x="106" y="124"/>
                  </a:cubicBezTo>
                  <a:cubicBezTo>
                    <a:pt x="106" y="125"/>
                    <a:pt x="106" y="125"/>
                    <a:pt x="106" y="126"/>
                  </a:cubicBezTo>
                  <a:cubicBezTo>
                    <a:pt x="107" y="125"/>
                    <a:pt x="107" y="124"/>
                    <a:pt x="108" y="124"/>
                  </a:cubicBezTo>
                  <a:cubicBezTo>
                    <a:pt x="108" y="124"/>
                    <a:pt x="108" y="124"/>
                    <a:pt x="108" y="124"/>
                  </a:cubicBezTo>
                  <a:cubicBezTo>
                    <a:pt x="110" y="123"/>
                    <a:pt x="110" y="120"/>
                    <a:pt x="112" y="120"/>
                  </a:cubicBezTo>
                  <a:cubicBezTo>
                    <a:pt x="113" y="121"/>
                    <a:pt x="111" y="121"/>
                    <a:pt x="111" y="122"/>
                  </a:cubicBezTo>
                  <a:cubicBezTo>
                    <a:pt x="111" y="122"/>
                    <a:pt x="111" y="122"/>
                    <a:pt x="111" y="122"/>
                  </a:cubicBezTo>
                  <a:cubicBezTo>
                    <a:pt x="111" y="123"/>
                    <a:pt x="111" y="123"/>
                    <a:pt x="111" y="124"/>
                  </a:cubicBezTo>
                  <a:cubicBezTo>
                    <a:pt x="111" y="123"/>
                    <a:pt x="112" y="122"/>
                    <a:pt x="112" y="122"/>
                  </a:cubicBezTo>
                  <a:cubicBezTo>
                    <a:pt x="112" y="122"/>
                    <a:pt x="112" y="122"/>
                    <a:pt x="112" y="121"/>
                  </a:cubicBezTo>
                  <a:cubicBezTo>
                    <a:pt x="113" y="121"/>
                    <a:pt x="113" y="119"/>
                    <a:pt x="114" y="119"/>
                  </a:cubicBezTo>
                  <a:cubicBezTo>
                    <a:pt x="114" y="118"/>
                    <a:pt x="115" y="118"/>
                    <a:pt x="114" y="117"/>
                  </a:cubicBezTo>
                  <a:cubicBezTo>
                    <a:pt x="114" y="118"/>
                    <a:pt x="114" y="119"/>
                    <a:pt x="113" y="120"/>
                  </a:cubicBezTo>
                  <a:cubicBezTo>
                    <a:pt x="113" y="120"/>
                    <a:pt x="113" y="120"/>
                    <a:pt x="112" y="120"/>
                  </a:cubicBezTo>
                  <a:cubicBezTo>
                    <a:pt x="112" y="119"/>
                    <a:pt x="113" y="118"/>
                    <a:pt x="114" y="117"/>
                  </a:cubicBezTo>
                  <a:cubicBezTo>
                    <a:pt x="114" y="117"/>
                    <a:pt x="113" y="117"/>
                    <a:pt x="113" y="117"/>
                  </a:cubicBezTo>
                  <a:cubicBezTo>
                    <a:pt x="114" y="115"/>
                    <a:pt x="115" y="114"/>
                    <a:pt x="116" y="113"/>
                  </a:cubicBezTo>
                  <a:cubicBezTo>
                    <a:pt x="116" y="113"/>
                    <a:pt x="116" y="113"/>
                    <a:pt x="116" y="113"/>
                  </a:cubicBezTo>
                  <a:cubicBezTo>
                    <a:pt x="117" y="113"/>
                    <a:pt x="117" y="112"/>
                    <a:pt x="117" y="112"/>
                  </a:cubicBezTo>
                  <a:cubicBezTo>
                    <a:pt x="117" y="111"/>
                    <a:pt x="118" y="110"/>
                    <a:pt x="119" y="109"/>
                  </a:cubicBezTo>
                  <a:cubicBezTo>
                    <a:pt x="120" y="109"/>
                    <a:pt x="120" y="110"/>
                    <a:pt x="119" y="110"/>
                  </a:cubicBezTo>
                  <a:cubicBezTo>
                    <a:pt x="120" y="110"/>
                    <a:pt x="120" y="110"/>
                    <a:pt x="120" y="111"/>
                  </a:cubicBezTo>
                  <a:cubicBezTo>
                    <a:pt x="120" y="113"/>
                    <a:pt x="118" y="114"/>
                    <a:pt x="117" y="116"/>
                  </a:cubicBezTo>
                  <a:cubicBezTo>
                    <a:pt x="118" y="116"/>
                    <a:pt x="118" y="116"/>
                    <a:pt x="119" y="116"/>
                  </a:cubicBezTo>
                  <a:cubicBezTo>
                    <a:pt x="119" y="117"/>
                    <a:pt x="118" y="117"/>
                    <a:pt x="118" y="119"/>
                  </a:cubicBezTo>
                  <a:cubicBezTo>
                    <a:pt x="118" y="119"/>
                    <a:pt x="118" y="118"/>
                    <a:pt x="119" y="118"/>
                  </a:cubicBezTo>
                  <a:cubicBezTo>
                    <a:pt x="119" y="117"/>
                    <a:pt x="119" y="116"/>
                    <a:pt x="120" y="116"/>
                  </a:cubicBezTo>
                  <a:cubicBezTo>
                    <a:pt x="120" y="117"/>
                    <a:pt x="120" y="117"/>
                    <a:pt x="121" y="117"/>
                  </a:cubicBezTo>
                  <a:cubicBezTo>
                    <a:pt x="121" y="116"/>
                    <a:pt x="120" y="116"/>
                    <a:pt x="120" y="115"/>
                  </a:cubicBezTo>
                  <a:cubicBezTo>
                    <a:pt x="120" y="116"/>
                    <a:pt x="120" y="116"/>
                    <a:pt x="121" y="116"/>
                  </a:cubicBezTo>
                  <a:cubicBezTo>
                    <a:pt x="121" y="116"/>
                    <a:pt x="121" y="115"/>
                    <a:pt x="121" y="115"/>
                  </a:cubicBezTo>
                  <a:cubicBezTo>
                    <a:pt x="121" y="116"/>
                    <a:pt x="121" y="116"/>
                    <a:pt x="121" y="116"/>
                  </a:cubicBezTo>
                  <a:cubicBezTo>
                    <a:pt x="121" y="115"/>
                    <a:pt x="122" y="115"/>
                    <a:pt x="122" y="114"/>
                  </a:cubicBezTo>
                  <a:cubicBezTo>
                    <a:pt x="123" y="114"/>
                    <a:pt x="123" y="112"/>
                    <a:pt x="124" y="112"/>
                  </a:cubicBezTo>
                  <a:cubicBezTo>
                    <a:pt x="123" y="112"/>
                    <a:pt x="123" y="112"/>
                    <a:pt x="124" y="112"/>
                  </a:cubicBezTo>
                  <a:cubicBezTo>
                    <a:pt x="123" y="113"/>
                    <a:pt x="122" y="115"/>
                    <a:pt x="122" y="117"/>
                  </a:cubicBezTo>
                  <a:cubicBezTo>
                    <a:pt x="122" y="116"/>
                    <a:pt x="122" y="116"/>
                    <a:pt x="122" y="116"/>
                  </a:cubicBezTo>
                  <a:cubicBezTo>
                    <a:pt x="122" y="116"/>
                    <a:pt x="122" y="117"/>
                    <a:pt x="122" y="117"/>
                  </a:cubicBezTo>
                  <a:cubicBezTo>
                    <a:pt x="122" y="116"/>
                    <a:pt x="123" y="116"/>
                    <a:pt x="123" y="116"/>
                  </a:cubicBezTo>
                  <a:cubicBezTo>
                    <a:pt x="123" y="116"/>
                    <a:pt x="123" y="117"/>
                    <a:pt x="122" y="117"/>
                  </a:cubicBezTo>
                  <a:cubicBezTo>
                    <a:pt x="122" y="118"/>
                    <a:pt x="121" y="118"/>
                    <a:pt x="121" y="119"/>
                  </a:cubicBezTo>
                  <a:cubicBezTo>
                    <a:pt x="122" y="120"/>
                    <a:pt x="122" y="118"/>
                    <a:pt x="123" y="117"/>
                  </a:cubicBezTo>
                  <a:cubicBezTo>
                    <a:pt x="123" y="118"/>
                    <a:pt x="123" y="117"/>
                    <a:pt x="123" y="118"/>
                  </a:cubicBezTo>
                  <a:cubicBezTo>
                    <a:pt x="123" y="118"/>
                    <a:pt x="122" y="120"/>
                    <a:pt x="122" y="121"/>
                  </a:cubicBezTo>
                  <a:cubicBezTo>
                    <a:pt x="122" y="121"/>
                    <a:pt x="122" y="121"/>
                    <a:pt x="122" y="120"/>
                  </a:cubicBezTo>
                  <a:cubicBezTo>
                    <a:pt x="122" y="121"/>
                    <a:pt x="122" y="122"/>
                    <a:pt x="121" y="122"/>
                  </a:cubicBezTo>
                  <a:cubicBezTo>
                    <a:pt x="121" y="122"/>
                    <a:pt x="121" y="123"/>
                    <a:pt x="121" y="123"/>
                  </a:cubicBezTo>
                  <a:cubicBezTo>
                    <a:pt x="121" y="123"/>
                    <a:pt x="122" y="124"/>
                    <a:pt x="121" y="124"/>
                  </a:cubicBezTo>
                  <a:cubicBezTo>
                    <a:pt x="121" y="123"/>
                    <a:pt x="121" y="123"/>
                    <a:pt x="120" y="123"/>
                  </a:cubicBezTo>
                  <a:cubicBezTo>
                    <a:pt x="121" y="124"/>
                    <a:pt x="120" y="124"/>
                    <a:pt x="120" y="125"/>
                  </a:cubicBezTo>
                  <a:cubicBezTo>
                    <a:pt x="120" y="125"/>
                    <a:pt x="120" y="125"/>
                    <a:pt x="120" y="125"/>
                  </a:cubicBezTo>
                  <a:cubicBezTo>
                    <a:pt x="120" y="126"/>
                    <a:pt x="120" y="126"/>
                    <a:pt x="120" y="126"/>
                  </a:cubicBezTo>
                  <a:cubicBezTo>
                    <a:pt x="120" y="126"/>
                    <a:pt x="120" y="126"/>
                    <a:pt x="120" y="126"/>
                  </a:cubicBezTo>
                  <a:cubicBezTo>
                    <a:pt x="119" y="126"/>
                    <a:pt x="119" y="126"/>
                    <a:pt x="119" y="126"/>
                  </a:cubicBezTo>
                  <a:cubicBezTo>
                    <a:pt x="119" y="126"/>
                    <a:pt x="120" y="126"/>
                    <a:pt x="120" y="126"/>
                  </a:cubicBezTo>
                  <a:cubicBezTo>
                    <a:pt x="120" y="126"/>
                    <a:pt x="119" y="126"/>
                    <a:pt x="119" y="126"/>
                  </a:cubicBezTo>
                  <a:cubicBezTo>
                    <a:pt x="121" y="126"/>
                    <a:pt x="121" y="125"/>
                    <a:pt x="122" y="124"/>
                  </a:cubicBezTo>
                  <a:cubicBezTo>
                    <a:pt x="121" y="124"/>
                    <a:pt x="121" y="124"/>
                    <a:pt x="121" y="125"/>
                  </a:cubicBezTo>
                  <a:cubicBezTo>
                    <a:pt x="121" y="124"/>
                    <a:pt x="121" y="124"/>
                    <a:pt x="121" y="124"/>
                  </a:cubicBezTo>
                  <a:cubicBezTo>
                    <a:pt x="121" y="124"/>
                    <a:pt x="122" y="124"/>
                    <a:pt x="122" y="124"/>
                  </a:cubicBezTo>
                  <a:cubicBezTo>
                    <a:pt x="122" y="123"/>
                    <a:pt x="123" y="123"/>
                    <a:pt x="123" y="122"/>
                  </a:cubicBezTo>
                  <a:cubicBezTo>
                    <a:pt x="123" y="122"/>
                    <a:pt x="122" y="122"/>
                    <a:pt x="122" y="121"/>
                  </a:cubicBezTo>
                  <a:cubicBezTo>
                    <a:pt x="123" y="120"/>
                    <a:pt x="123" y="119"/>
                    <a:pt x="124" y="118"/>
                  </a:cubicBezTo>
                  <a:cubicBezTo>
                    <a:pt x="124" y="118"/>
                    <a:pt x="125" y="117"/>
                    <a:pt x="125" y="117"/>
                  </a:cubicBezTo>
                  <a:cubicBezTo>
                    <a:pt x="125" y="117"/>
                    <a:pt x="125" y="117"/>
                    <a:pt x="125" y="117"/>
                  </a:cubicBezTo>
                  <a:cubicBezTo>
                    <a:pt x="125" y="117"/>
                    <a:pt x="125" y="117"/>
                    <a:pt x="125" y="116"/>
                  </a:cubicBezTo>
                  <a:cubicBezTo>
                    <a:pt x="125" y="116"/>
                    <a:pt x="124" y="115"/>
                    <a:pt x="125" y="115"/>
                  </a:cubicBezTo>
                  <a:cubicBezTo>
                    <a:pt x="125" y="115"/>
                    <a:pt x="125" y="115"/>
                    <a:pt x="126" y="115"/>
                  </a:cubicBezTo>
                  <a:cubicBezTo>
                    <a:pt x="127" y="115"/>
                    <a:pt x="127" y="113"/>
                    <a:pt x="128" y="112"/>
                  </a:cubicBezTo>
                  <a:cubicBezTo>
                    <a:pt x="128" y="112"/>
                    <a:pt x="128" y="112"/>
                    <a:pt x="128" y="113"/>
                  </a:cubicBezTo>
                  <a:cubicBezTo>
                    <a:pt x="128" y="112"/>
                    <a:pt x="129" y="111"/>
                    <a:pt x="129" y="110"/>
                  </a:cubicBezTo>
                  <a:cubicBezTo>
                    <a:pt x="129" y="110"/>
                    <a:pt x="129" y="110"/>
                    <a:pt x="129" y="110"/>
                  </a:cubicBezTo>
                  <a:cubicBezTo>
                    <a:pt x="129" y="109"/>
                    <a:pt x="129" y="109"/>
                    <a:pt x="129" y="109"/>
                  </a:cubicBezTo>
                  <a:cubicBezTo>
                    <a:pt x="129" y="109"/>
                    <a:pt x="130" y="109"/>
                    <a:pt x="129" y="109"/>
                  </a:cubicBezTo>
                  <a:cubicBezTo>
                    <a:pt x="130" y="110"/>
                    <a:pt x="130" y="109"/>
                    <a:pt x="130" y="109"/>
                  </a:cubicBezTo>
                  <a:cubicBezTo>
                    <a:pt x="130" y="109"/>
                    <a:pt x="130" y="108"/>
                    <a:pt x="130" y="108"/>
                  </a:cubicBezTo>
                  <a:cubicBezTo>
                    <a:pt x="130" y="108"/>
                    <a:pt x="131" y="108"/>
                    <a:pt x="131" y="109"/>
                  </a:cubicBezTo>
                  <a:cubicBezTo>
                    <a:pt x="130" y="109"/>
                    <a:pt x="131" y="111"/>
                    <a:pt x="130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0" y="112"/>
                    <a:pt x="130" y="112"/>
                    <a:pt x="130" y="113"/>
                  </a:cubicBezTo>
                  <a:cubicBezTo>
                    <a:pt x="131" y="113"/>
                    <a:pt x="131" y="112"/>
                    <a:pt x="131" y="112"/>
                  </a:cubicBezTo>
                  <a:cubicBezTo>
                    <a:pt x="132" y="111"/>
                    <a:pt x="132" y="111"/>
                    <a:pt x="131" y="110"/>
                  </a:cubicBezTo>
                  <a:cubicBezTo>
                    <a:pt x="131" y="110"/>
                    <a:pt x="132" y="109"/>
                    <a:pt x="132" y="109"/>
                  </a:cubicBezTo>
                  <a:cubicBezTo>
                    <a:pt x="132" y="108"/>
                    <a:pt x="132" y="107"/>
                    <a:pt x="133" y="107"/>
                  </a:cubicBezTo>
                  <a:cubicBezTo>
                    <a:pt x="133" y="107"/>
                    <a:pt x="133" y="107"/>
                    <a:pt x="133" y="107"/>
                  </a:cubicBezTo>
                  <a:cubicBezTo>
                    <a:pt x="133" y="108"/>
                    <a:pt x="133" y="109"/>
                    <a:pt x="133" y="110"/>
                  </a:cubicBezTo>
                  <a:cubicBezTo>
                    <a:pt x="133" y="109"/>
                    <a:pt x="133" y="109"/>
                    <a:pt x="134" y="109"/>
                  </a:cubicBezTo>
                  <a:cubicBezTo>
                    <a:pt x="133" y="110"/>
                    <a:pt x="133" y="110"/>
                    <a:pt x="133" y="111"/>
                  </a:cubicBezTo>
                  <a:cubicBezTo>
                    <a:pt x="133" y="111"/>
                    <a:pt x="133" y="110"/>
                    <a:pt x="133" y="110"/>
                  </a:cubicBezTo>
                  <a:cubicBezTo>
                    <a:pt x="133" y="111"/>
                    <a:pt x="132" y="112"/>
                    <a:pt x="133" y="113"/>
                  </a:cubicBezTo>
                  <a:cubicBezTo>
                    <a:pt x="132" y="114"/>
                    <a:pt x="132" y="114"/>
                    <a:pt x="132" y="114"/>
                  </a:cubicBezTo>
                  <a:cubicBezTo>
                    <a:pt x="132" y="114"/>
                    <a:pt x="132" y="114"/>
                    <a:pt x="133" y="114"/>
                  </a:cubicBezTo>
                  <a:cubicBezTo>
                    <a:pt x="133" y="114"/>
                    <a:pt x="133" y="113"/>
                    <a:pt x="133" y="113"/>
                  </a:cubicBezTo>
                  <a:cubicBezTo>
                    <a:pt x="133" y="112"/>
                    <a:pt x="134" y="112"/>
                    <a:pt x="134" y="111"/>
                  </a:cubicBezTo>
                  <a:cubicBezTo>
                    <a:pt x="135" y="110"/>
                    <a:pt x="134" y="109"/>
                    <a:pt x="135" y="109"/>
                  </a:cubicBezTo>
                  <a:cubicBezTo>
                    <a:pt x="135" y="110"/>
                    <a:pt x="135" y="110"/>
                    <a:pt x="135" y="111"/>
                  </a:cubicBezTo>
                  <a:cubicBezTo>
                    <a:pt x="135" y="111"/>
                    <a:pt x="134" y="112"/>
                    <a:pt x="134" y="113"/>
                  </a:cubicBezTo>
                  <a:cubicBezTo>
                    <a:pt x="135" y="113"/>
                    <a:pt x="135" y="113"/>
                    <a:pt x="135" y="113"/>
                  </a:cubicBezTo>
                  <a:cubicBezTo>
                    <a:pt x="133" y="113"/>
                    <a:pt x="134" y="115"/>
                    <a:pt x="133" y="116"/>
                  </a:cubicBezTo>
                  <a:cubicBezTo>
                    <a:pt x="133" y="115"/>
                    <a:pt x="133" y="116"/>
                    <a:pt x="132" y="116"/>
                  </a:cubicBezTo>
                  <a:cubicBezTo>
                    <a:pt x="132" y="116"/>
                    <a:pt x="132" y="116"/>
                    <a:pt x="132" y="116"/>
                  </a:cubicBezTo>
                  <a:cubicBezTo>
                    <a:pt x="132" y="117"/>
                    <a:pt x="133" y="116"/>
                    <a:pt x="133" y="117"/>
                  </a:cubicBezTo>
                  <a:cubicBezTo>
                    <a:pt x="133" y="117"/>
                    <a:pt x="133" y="117"/>
                    <a:pt x="133" y="117"/>
                  </a:cubicBezTo>
                  <a:cubicBezTo>
                    <a:pt x="132" y="117"/>
                    <a:pt x="133" y="117"/>
                    <a:pt x="132" y="117"/>
                  </a:cubicBezTo>
                  <a:cubicBezTo>
                    <a:pt x="132" y="117"/>
                    <a:pt x="131" y="117"/>
                    <a:pt x="130" y="117"/>
                  </a:cubicBezTo>
                  <a:cubicBezTo>
                    <a:pt x="130" y="118"/>
                    <a:pt x="130" y="118"/>
                    <a:pt x="129" y="118"/>
                  </a:cubicBezTo>
                  <a:cubicBezTo>
                    <a:pt x="130" y="119"/>
                    <a:pt x="130" y="121"/>
                    <a:pt x="128" y="121"/>
                  </a:cubicBezTo>
                  <a:cubicBezTo>
                    <a:pt x="128" y="123"/>
                    <a:pt x="128" y="124"/>
                    <a:pt x="127" y="126"/>
                  </a:cubicBezTo>
                  <a:cubicBezTo>
                    <a:pt x="127" y="127"/>
                    <a:pt x="128" y="126"/>
                    <a:pt x="128" y="126"/>
                  </a:cubicBezTo>
                  <a:cubicBezTo>
                    <a:pt x="128" y="126"/>
                    <a:pt x="128" y="126"/>
                    <a:pt x="128" y="126"/>
                  </a:cubicBezTo>
                  <a:cubicBezTo>
                    <a:pt x="128" y="126"/>
                    <a:pt x="128" y="126"/>
                    <a:pt x="129" y="126"/>
                  </a:cubicBezTo>
                  <a:cubicBezTo>
                    <a:pt x="128" y="124"/>
                    <a:pt x="130" y="122"/>
                    <a:pt x="131" y="120"/>
                  </a:cubicBezTo>
                  <a:cubicBezTo>
                    <a:pt x="132" y="120"/>
                    <a:pt x="132" y="120"/>
                    <a:pt x="132" y="120"/>
                  </a:cubicBezTo>
                  <a:cubicBezTo>
                    <a:pt x="133" y="119"/>
                    <a:pt x="133" y="117"/>
                    <a:pt x="135" y="115"/>
                  </a:cubicBezTo>
                  <a:cubicBezTo>
                    <a:pt x="135" y="115"/>
                    <a:pt x="135" y="115"/>
                    <a:pt x="135" y="115"/>
                  </a:cubicBezTo>
                  <a:cubicBezTo>
                    <a:pt x="135" y="115"/>
                    <a:pt x="135" y="115"/>
                    <a:pt x="135" y="115"/>
                  </a:cubicBezTo>
                  <a:cubicBezTo>
                    <a:pt x="135" y="114"/>
                    <a:pt x="135" y="112"/>
                    <a:pt x="136" y="112"/>
                  </a:cubicBezTo>
                  <a:cubicBezTo>
                    <a:pt x="136" y="111"/>
                    <a:pt x="136" y="110"/>
                    <a:pt x="137" y="110"/>
                  </a:cubicBezTo>
                  <a:cubicBezTo>
                    <a:pt x="137" y="110"/>
                    <a:pt x="137" y="112"/>
                    <a:pt x="137" y="112"/>
                  </a:cubicBezTo>
                  <a:cubicBezTo>
                    <a:pt x="136" y="112"/>
                    <a:pt x="136" y="112"/>
                    <a:pt x="136" y="113"/>
                  </a:cubicBezTo>
                  <a:cubicBezTo>
                    <a:pt x="136" y="113"/>
                    <a:pt x="136" y="113"/>
                    <a:pt x="136" y="113"/>
                  </a:cubicBezTo>
                  <a:cubicBezTo>
                    <a:pt x="137" y="113"/>
                    <a:pt x="136" y="114"/>
                    <a:pt x="137" y="114"/>
                  </a:cubicBezTo>
                  <a:cubicBezTo>
                    <a:pt x="137" y="114"/>
                    <a:pt x="137" y="113"/>
                    <a:pt x="137" y="113"/>
                  </a:cubicBezTo>
                  <a:cubicBezTo>
                    <a:pt x="137" y="113"/>
                    <a:pt x="137" y="112"/>
                    <a:pt x="137" y="112"/>
                  </a:cubicBezTo>
                  <a:cubicBezTo>
                    <a:pt x="138" y="112"/>
                    <a:pt x="138" y="113"/>
                    <a:pt x="138" y="112"/>
                  </a:cubicBezTo>
                  <a:cubicBezTo>
                    <a:pt x="138" y="112"/>
                    <a:pt x="137" y="112"/>
                    <a:pt x="137" y="112"/>
                  </a:cubicBezTo>
                  <a:cubicBezTo>
                    <a:pt x="137" y="111"/>
                    <a:pt x="138" y="111"/>
                    <a:pt x="138" y="111"/>
                  </a:cubicBezTo>
                  <a:cubicBezTo>
                    <a:pt x="138" y="111"/>
                    <a:pt x="139" y="111"/>
                    <a:pt x="139" y="110"/>
                  </a:cubicBezTo>
                  <a:cubicBezTo>
                    <a:pt x="139" y="111"/>
                    <a:pt x="139" y="112"/>
                    <a:pt x="139" y="112"/>
                  </a:cubicBezTo>
                  <a:cubicBezTo>
                    <a:pt x="138" y="112"/>
                    <a:pt x="138" y="111"/>
                    <a:pt x="138" y="111"/>
                  </a:cubicBezTo>
                  <a:cubicBezTo>
                    <a:pt x="138" y="111"/>
                    <a:pt x="138" y="111"/>
                    <a:pt x="138" y="112"/>
                  </a:cubicBezTo>
                  <a:cubicBezTo>
                    <a:pt x="138" y="112"/>
                    <a:pt x="139" y="112"/>
                    <a:pt x="139" y="112"/>
                  </a:cubicBezTo>
                  <a:cubicBezTo>
                    <a:pt x="139" y="113"/>
                    <a:pt x="138" y="114"/>
                    <a:pt x="138" y="114"/>
                  </a:cubicBezTo>
                  <a:cubicBezTo>
                    <a:pt x="138" y="115"/>
                    <a:pt x="139" y="114"/>
                    <a:pt x="139" y="115"/>
                  </a:cubicBezTo>
                  <a:cubicBezTo>
                    <a:pt x="139" y="115"/>
                    <a:pt x="139" y="115"/>
                    <a:pt x="139" y="116"/>
                  </a:cubicBezTo>
                  <a:cubicBezTo>
                    <a:pt x="138" y="116"/>
                    <a:pt x="138" y="116"/>
                    <a:pt x="138" y="116"/>
                  </a:cubicBezTo>
                  <a:cubicBezTo>
                    <a:pt x="138" y="116"/>
                    <a:pt x="138" y="116"/>
                    <a:pt x="138" y="117"/>
                  </a:cubicBezTo>
                  <a:cubicBezTo>
                    <a:pt x="138" y="118"/>
                    <a:pt x="138" y="119"/>
                    <a:pt x="139" y="119"/>
                  </a:cubicBezTo>
                  <a:cubicBezTo>
                    <a:pt x="139" y="119"/>
                    <a:pt x="139" y="119"/>
                    <a:pt x="139" y="118"/>
                  </a:cubicBezTo>
                  <a:cubicBezTo>
                    <a:pt x="139" y="118"/>
                    <a:pt x="138" y="119"/>
                    <a:pt x="138" y="118"/>
                  </a:cubicBezTo>
                  <a:cubicBezTo>
                    <a:pt x="138" y="118"/>
                    <a:pt x="139" y="118"/>
                    <a:pt x="139" y="117"/>
                  </a:cubicBezTo>
                  <a:cubicBezTo>
                    <a:pt x="139" y="117"/>
                    <a:pt x="138" y="117"/>
                    <a:pt x="138" y="117"/>
                  </a:cubicBezTo>
                  <a:cubicBezTo>
                    <a:pt x="138" y="116"/>
                    <a:pt x="139" y="116"/>
                    <a:pt x="139" y="117"/>
                  </a:cubicBezTo>
                  <a:cubicBezTo>
                    <a:pt x="139" y="116"/>
                    <a:pt x="140" y="116"/>
                    <a:pt x="139" y="115"/>
                  </a:cubicBezTo>
                  <a:cubicBezTo>
                    <a:pt x="140" y="115"/>
                    <a:pt x="140" y="115"/>
                    <a:pt x="140" y="115"/>
                  </a:cubicBezTo>
                  <a:cubicBezTo>
                    <a:pt x="140" y="112"/>
                    <a:pt x="141" y="110"/>
                    <a:pt x="142" y="108"/>
                  </a:cubicBezTo>
                  <a:cubicBezTo>
                    <a:pt x="142" y="108"/>
                    <a:pt x="142" y="109"/>
                    <a:pt x="141" y="108"/>
                  </a:cubicBezTo>
                  <a:cubicBezTo>
                    <a:pt x="142" y="108"/>
                    <a:pt x="142" y="106"/>
                    <a:pt x="141" y="106"/>
                  </a:cubicBezTo>
                  <a:cubicBezTo>
                    <a:pt x="141" y="107"/>
                    <a:pt x="141" y="108"/>
                    <a:pt x="140" y="108"/>
                  </a:cubicBezTo>
                  <a:cubicBezTo>
                    <a:pt x="140" y="108"/>
                    <a:pt x="140" y="109"/>
                    <a:pt x="140" y="109"/>
                  </a:cubicBezTo>
                  <a:cubicBezTo>
                    <a:pt x="139" y="109"/>
                    <a:pt x="139" y="109"/>
                    <a:pt x="139" y="109"/>
                  </a:cubicBezTo>
                  <a:cubicBezTo>
                    <a:pt x="139" y="109"/>
                    <a:pt x="139" y="110"/>
                    <a:pt x="139" y="110"/>
                  </a:cubicBezTo>
                  <a:cubicBezTo>
                    <a:pt x="138" y="109"/>
                    <a:pt x="139" y="108"/>
                    <a:pt x="138" y="107"/>
                  </a:cubicBezTo>
                  <a:cubicBezTo>
                    <a:pt x="138" y="107"/>
                    <a:pt x="137" y="107"/>
                    <a:pt x="137" y="107"/>
                  </a:cubicBezTo>
                  <a:cubicBezTo>
                    <a:pt x="137" y="107"/>
                    <a:pt x="138" y="107"/>
                    <a:pt x="138" y="106"/>
                  </a:cubicBezTo>
                  <a:cubicBezTo>
                    <a:pt x="138" y="105"/>
                    <a:pt x="136" y="105"/>
                    <a:pt x="136" y="105"/>
                  </a:cubicBezTo>
                  <a:cubicBezTo>
                    <a:pt x="136" y="105"/>
                    <a:pt x="136" y="104"/>
                    <a:pt x="136" y="104"/>
                  </a:cubicBezTo>
                  <a:cubicBezTo>
                    <a:pt x="135" y="104"/>
                    <a:pt x="135" y="105"/>
                    <a:pt x="135" y="106"/>
                  </a:cubicBezTo>
                  <a:cubicBezTo>
                    <a:pt x="134" y="106"/>
                    <a:pt x="134" y="106"/>
                    <a:pt x="134" y="106"/>
                  </a:cubicBezTo>
                  <a:cubicBezTo>
                    <a:pt x="134" y="105"/>
                    <a:pt x="134" y="105"/>
                    <a:pt x="135" y="104"/>
                  </a:cubicBezTo>
                  <a:cubicBezTo>
                    <a:pt x="135" y="104"/>
                    <a:pt x="135" y="103"/>
                    <a:pt x="135" y="102"/>
                  </a:cubicBezTo>
                  <a:cubicBezTo>
                    <a:pt x="135" y="102"/>
                    <a:pt x="134" y="102"/>
                    <a:pt x="134" y="102"/>
                  </a:cubicBezTo>
                  <a:cubicBezTo>
                    <a:pt x="134" y="103"/>
                    <a:pt x="134" y="105"/>
                    <a:pt x="133" y="106"/>
                  </a:cubicBezTo>
                  <a:cubicBezTo>
                    <a:pt x="133" y="106"/>
                    <a:pt x="132" y="106"/>
                    <a:pt x="132" y="106"/>
                  </a:cubicBezTo>
                  <a:cubicBezTo>
                    <a:pt x="132" y="105"/>
                    <a:pt x="132" y="104"/>
                    <a:pt x="132" y="103"/>
                  </a:cubicBezTo>
                  <a:cubicBezTo>
                    <a:pt x="132" y="103"/>
                    <a:pt x="131" y="103"/>
                    <a:pt x="131" y="103"/>
                  </a:cubicBezTo>
                  <a:cubicBezTo>
                    <a:pt x="131" y="102"/>
                    <a:pt x="131" y="100"/>
                    <a:pt x="132" y="99"/>
                  </a:cubicBezTo>
                  <a:cubicBezTo>
                    <a:pt x="132" y="99"/>
                    <a:pt x="132" y="98"/>
                    <a:pt x="131" y="97"/>
                  </a:cubicBezTo>
                  <a:cubicBezTo>
                    <a:pt x="131" y="96"/>
                    <a:pt x="131" y="94"/>
                    <a:pt x="132" y="92"/>
                  </a:cubicBezTo>
                  <a:cubicBezTo>
                    <a:pt x="132" y="92"/>
                    <a:pt x="132" y="92"/>
                    <a:pt x="132" y="92"/>
                  </a:cubicBezTo>
                  <a:cubicBezTo>
                    <a:pt x="132" y="92"/>
                    <a:pt x="131" y="92"/>
                    <a:pt x="131" y="92"/>
                  </a:cubicBezTo>
                  <a:cubicBezTo>
                    <a:pt x="131" y="92"/>
                    <a:pt x="131" y="93"/>
                    <a:pt x="131" y="93"/>
                  </a:cubicBezTo>
                  <a:cubicBezTo>
                    <a:pt x="131" y="92"/>
                    <a:pt x="131" y="92"/>
                    <a:pt x="131" y="91"/>
                  </a:cubicBezTo>
                  <a:cubicBezTo>
                    <a:pt x="131" y="91"/>
                    <a:pt x="131" y="91"/>
                    <a:pt x="131" y="91"/>
                  </a:cubicBezTo>
                  <a:cubicBezTo>
                    <a:pt x="132" y="90"/>
                    <a:pt x="131" y="89"/>
                    <a:pt x="132" y="89"/>
                  </a:cubicBezTo>
                  <a:cubicBezTo>
                    <a:pt x="131" y="89"/>
                    <a:pt x="132" y="88"/>
                    <a:pt x="131" y="88"/>
                  </a:cubicBezTo>
                  <a:cubicBezTo>
                    <a:pt x="132" y="87"/>
                    <a:pt x="132" y="86"/>
                    <a:pt x="132" y="85"/>
                  </a:cubicBezTo>
                  <a:cubicBezTo>
                    <a:pt x="133" y="87"/>
                    <a:pt x="133" y="89"/>
                    <a:pt x="132" y="91"/>
                  </a:cubicBezTo>
                  <a:cubicBezTo>
                    <a:pt x="132" y="90"/>
                    <a:pt x="132" y="89"/>
                    <a:pt x="132" y="89"/>
                  </a:cubicBezTo>
                  <a:cubicBezTo>
                    <a:pt x="132" y="90"/>
                    <a:pt x="132" y="91"/>
                    <a:pt x="132" y="91"/>
                  </a:cubicBezTo>
                  <a:cubicBezTo>
                    <a:pt x="133" y="92"/>
                    <a:pt x="132" y="92"/>
                    <a:pt x="132" y="93"/>
                  </a:cubicBezTo>
                  <a:cubicBezTo>
                    <a:pt x="132" y="93"/>
                    <a:pt x="132" y="94"/>
                    <a:pt x="132" y="95"/>
                  </a:cubicBezTo>
                  <a:cubicBezTo>
                    <a:pt x="132" y="95"/>
                    <a:pt x="132" y="96"/>
                    <a:pt x="132" y="96"/>
                  </a:cubicBezTo>
                  <a:cubicBezTo>
                    <a:pt x="132" y="96"/>
                    <a:pt x="132" y="97"/>
                    <a:pt x="132" y="97"/>
                  </a:cubicBezTo>
                  <a:cubicBezTo>
                    <a:pt x="132" y="97"/>
                    <a:pt x="132" y="97"/>
                    <a:pt x="133" y="97"/>
                  </a:cubicBezTo>
                  <a:cubicBezTo>
                    <a:pt x="133" y="96"/>
                    <a:pt x="133" y="95"/>
                    <a:pt x="133" y="95"/>
                  </a:cubicBezTo>
                  <a:cubicBezTo>
                    <a:pt x="133" y="95"/>
                    <a:pt x="134" y="95"/>
                    <a:pt x="134" y="94"/>
                  </a:cubicBezTo>
                  <a:cubicBezTo>
                    <a:pt x="134" y="94"/>
                    <a:pt x="134" y="95"/>
                    <a:pt x="135" y="95"/>
                  </a:cubicBezTo>
                  <a:cubicBezTo>
                    <a:pt x="135" y="94"/>
                    <a:pt x="134" y="93"/>
                    <a:pt x="133" y="93"/>
                  </a:cubicBezTo>
                  <a:cubicBezTo>
                    <a:pt x="133" y="91"/>
                    <a:pt x="134" y="89"/>
                    <a:pt x="133" y="88"/>
                  </a:cubicBezTo>
                  <a:cubicBezTo>
                    <a:pt x="134" y="86"/>
                    <a:pt x="133" y="84"/>
                    <a:pt x="134" y="82"/>
                  </a:cubicBezTo>
                  <a:cubicBezTo>
                    <a:pt x="134" y="82"/>
                    <a:pt x="133" y="82"/>
                    <a:pt x="133" y="82"/>
                  </a:cubicBezTo>
                  <a:cubicBezTo>
                    <a:pt x="133" y="82"/>
                    <a:pt x="134" y="82"/>
                    <a:pt x="134" y="81"/>
                  </a:cubicBezTo>
                  <a:cubicBezTo>
                    <a:pt x="134" y="80"/>
                    <a:pt x="134" y="79"/>
                    <a:pt x="135" y="78"/>
                  </a:cubicBezTo>
                  <a:cubicBezTo>
                    <a:pt x="135" y="78"/>
                    <a:pt x="135" y="80"/>
                    <a:pt x="136" y="80"/>
                  </a:cubicBezTo>
                  <a:cubicBezTo>
                    <a:pt x="136" y="80"/>
                    <a:pt x="136" y="79"/>
                    <a:pt x="136" y="79"/>
                  </a:cubicBezTo>
                  <a:cubicBezTo>
                    <a:pt x="136" y="80"/>
                    <a:pt x="137" y="79"/>
                    <a:pt x="137" y="79"/>
                  </a:cubicBezTo>
                  <a:cubicBezTo>
                    <a:pt x="136" y="79"/>
                    <a:pt x="136" y="79"/>
                    <a:pt x="136" y="79"/>
                  </a:cubicBezTo>
                  <a:cubicBezTo>
                    <a:pt x="136" y="78"/>
                    <a:pt x="136" y="77"/>
                    <a:pt x="136" y="77"/>
                  </a:cubicBezTo>
                  <a:cubicBezTo>
                    <a:pt x="136" y="76"/>
                    <a:pt x="137" y="74"/>
                    <a:pt x="136" y="73"/>
                  </a:cubicBezTo>
                  <a:cubicBezTo>
                    <a:pt x="137" y="73"/>
                    <a:pt x="137" y="74"/>
                    <a:pt x="137" y="74"/>
                  </a:cubicBezTo>
                  <a:cubicBezTo>
                    <a:pt x="137" y="73"/>
                    <a:pt x="137" y="72"/>
                    <a:pt x="137" y="71"/>
                  </a:cubicBezTo>
                  <a:cubicBezTo>
                    <a:pt x="137" y="70"/>
                    <a:pt x="137" y="70"/>
                    <a:pt x="136" y="69"/>
                  </a:cubicBezTo>
                  <a:cubicBezTo>
                    <a:pt x="136" y="70"/>
                    <a:pt x="136" y="70"/>
                    <a:pt x="135" y="70"/>
                  </a:cubicBezTo>
                  <a:cubicBezTo>
                    <a:pt x="135" y="70"/>
                    <a:pt x="135" y="69"/>
                    <a:pt x="135" y="69"/>
                  </a:cubicBezTo>
                  <a:cubicBezTo>
                    <a:pt x="135" y="70"/>
                    <a:pt x="136" y="71"/>
                    <a:pt x="135" y="71"/>
                  </a:cubicBezTo>
                  <a:cubicBezTo>
                    <a:pt x="135" y="71"/>
                    <a:pt x="135" y="71"/>
                    <a:pt x="135" y="71"/>
                  </a:cubicBezTo>
                  <a:cubicBezTo>
                    <a:pt x="135" y="72"/>
                    <a:pt x="135" y="72"/>
                    <a:pt x="135" y="73"/>
                  </a:cubicBezTo>
                  <a:cubicBezTo>
                    <a:pt x="135" y="73"/>
                    <a:pt x="134" y="73"/>
                    <a:pt x="134" y="73"/>
                  </a:cubicBezTo>
                  <a:cubicBezTo>
                    <a:pt x="134" y="74"/>
                    <a:pt x="135" y="74"/>
                    <a:pt x="135" y="75"/>
                  </a:cubicBezTo>
                  <a:cubicBezTo>
                    <a:pt x="135" y="76"/>
                    <a:pt x="136" y="77"/>
                    <a:pt x="135" y="78"/>
                  </a:cubicBezTo>
                  <a:cubicBezTo>
                    <a:pt x="134" y="77"/>
                    <a:pt x="134" y="77"/>
                    <a:pt x="134" y="77"/>
                  </a:cubicBezTo>
                  <a:cubicBezTo>
                    <a:pt x="133" y="77"/>
                    <a:pt x="134" y="77"/>
                    <a:pt x="133" y="77"/>
                  </a:cubicBezTo>
                  <a:cubicBezTo>
                    <a:pt x="132" y="76"/>
                    <a:pt x="133" y="73"/>
                    <a:pt x="132" y="72"/>
                  </a:cubicBezTo>
                  <a:cubicBezTo>
                    <a:pt x="133" y="72"/>
                    <a:pt x="133" y="72"/>
                    <a:pt x="133" y="72"/>
                  </a:cubicBezTo>
                  <a:cubicBezTo>
                    <a:pt x="133" y="73"/>
                    <a:pt x="133" y="74"/>
                    <a:pt x="134" y="74"/>
                  </a:cubicBezTo>
                  <a:cubicBezTo>
                    <a:pt x="134" y="74"/>
                    <a:pt x="134" y="73"/>
                    <a:pt x="134" y="73"/>
                  </a:cubicBezTo>
                  <a:cubicBezTo>
                    <a:pt x="133" y="72"/>
                    <a:pt x="134" y="71"/>
                    <a:pt x="133" y="71"/>
                  </a:cubicBezTo>
                  <a:cubicBezTo>
                    <a:pt x="133" y="71"/>
                    <a:pt x="133" y="71"/>
                    <a:pt x="133" y="71"/>
                  </a:cubicBezTo>
                  <a:cubicBezTo>
                    <a:pt x="133" y="71"/>
                    <a:pt x="133" y="70"/>
                    <a:pt x="133" y="70"/>
                  </a:cubicBezTo>
                  <a:cubicBezTo>
                    <a:pt x="133" y="70"/>
                    <a:pt x="133" y="70"/>
                    <a:pt x="133" y="70"/>
                  </a:cubicBezTo>
                  <a:cubicBezTo>
                    <a:pt x="134" y="69"/>
                    <a:pt x="133" y="69"/>
                    <a:pt x="132" y="69"/>
                  </a:cubicBezTo>
                  <a:cubicBezTo>
                    <a:pt x="132" y="67"/>
                    <a:pt x="131" y="66"/>
                    <a:pt x="132" y="65"/>
                  </a:cubicBezTo>
                  <a:cubicBezTo>
                    <a:pt x="133" y="65"/>
                    <a:pt x="133" y="66"/>
                    <a:pt x="133" y="66"/>
                  </a:cubicBezTo>
                  <a:cubicBezTo>
                    <a:pt x="133" y="65"/>
                    <a:pt x="133" y="63"/>
                    <a:pt x="133" y="62"/>
                  </a:cubicBezTo>
                  <a:cubicBezTo>
                    <a:pt x="133" y="62"/>
                    <a:pt x="133" y="62"/>
                    <a:pt x="132" y="62"/>
                  </a:cubicBezTo>
                  <a:cubicBezTo>
                    <a:pt x="132" y="62"/>
                    <a:pt x="131" y="62"/>
                    <a:pt x="131" y="63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30" y="63"/>
                    <a:pt x="131" y="61"/>
                    <a:pt x="130" y="61"/>
                  </a:cubicBezTo>
                  <a:cubicBezTo>
                    <a:pt x="129" y="61"/>
                    <a:pt x="129" y="61"/>
                    <a:pt x="129" y="61"/>
                  </a:cubicBezTo>
                  <a:cubicBezTo>
                    <a:pt x="129" y="61"/>
                    <a:pt x="129" y="61"/>
                    <a:pt x="129" y="61"/>
                  </a:cubicBezTo>
                  <a:cubicBezTo>
                    <a:pt x="129" y="61"/>
                    <a:pt x="129" y="61"/>
                    <a:pt x="129" y="61"/>
                  </a:cubicBezTo>
                  <a:cubicBezTo>
                    <a:pt x="129" y="60"/>
                    <a:pt x="128" y="60"/>
                    <a:pt x="127" y="59"/>
                  </a:cubicBezTo>
                  <a:close/>
                  <a:moveTo>
                    <a:pt x="56" y="27"/>
                  </a:moveTo>
                  <a:cubicBezTo>
                    <a:pt x="55" y="27"/>
                    <a:pt x="55" y="27"/>
                    <a:pt x="55" y="27"/>
                  </a:cubicBezTo>
                  <a:cubicBezTo>
                    <a:pt x="55" y="26"/>
                    <a:pt x="56" y="27"/>
                    <a:pt x="55" y="26"/>
                  </a:cubicBezTo>
                  <a:cubicBezTo>
                    <a:pt x="55" y="26"/>
                    <a:pt x="56" y="26"/>
                    <a:pt x="56" y="26"/>
                  </a:cubicBezTo>
                  <a:cubicBezTo>
                    <a:pt x="55" y="26"/>
                    <a:pt x="56" y="26"/>
                    <a:pt x="56" y="27"/>
                  </a:cubicBezTo>
                  <a:close/>
                  <a:moveTo>
                    <a:pt x="61" y="25"/>
                  </a:moveTo>
                  <a:cubicBezTo>
                    <a:pt x="61" y="24"/>
                    <a:pt x="61" y="24"/>
                    <a:pt x="61" y="24"/>
                  </a:cubicBezTo>
                  <a:cubicBezTo>
                    <a:pt x="61" y="24"/>
                    <a:pt x="61" y="24"/>
                    <a:pt x="61" y="24"/>
                  </a:cubicBezTo>
                  <a:cubicBezTo>
                    <a:pt x="61" y="24"/>
                    <a:pt x="62" y="24"/>
                    <a:pt x="62" y="24"/>
                  </a:cubicBezTo>
                  <a:cubicBezTo>
                    <a:pt x="62" y="24"/>
                    <a:pt x="61" y="25"/>
                    <a:pt x="61" y="25"/>
                  </a:cubicBezTo>
                  <a:close/>
                  <a:moveTo>
                    <a:pt x="63" y="25"/>
                  </a:moveTo>
                  <a:cubicBezTo>
                    <a:pt x="63" y="25"/>
                    <a:pt x="63" y="24"/>
                    <a:pt x="64" y="25"/>
                  </a:cubicBezTo>
                  <a:cubicBezTo>
                    <a:pt x="64" y="25"/>
                    <a:pt x="63" y="25"/>
                    <a:pt x="63" y="25"/>
                  </a:cubicBezTo>
                  <a:close/>
                  <a:moveTo>
                    <a:pt x="68" y="25"/>
                  </a:moveTo>
                  <a:cubicBezTo>
                    <a:pt x="68" y="25"/>
                    <a:pt x="67" y="25"/>
                    <a:pt x="67" y="25"/>
                  </a:cubicBezTo>
                  <a:cubicBezTo>
                    <a:pt x="67" y="25"/>
                    <a:pt x="68" y="25"/>
                    <a:pt x="68" y="25"/>
                  </a:cubicBezTo>
                  <a:close/>
                  <a:moveTo>
                    <a:pt x="60" y="31"/>
                  </a:moveTo>
                  <a:cubicBezTo>
                    <a:pt x="59" y="31"/>
                    <a:pt x="59" y="31"/>
                    <a:pt x="59" y="31"/>
                  </a:cubicBezTo>
                  <a:cubicBezTo>
                    <a:pt x="59" y="31"/>
                    <a:pt x="59" y="31"/>
                    <a:pt x="59" y="30"/>
                  </a:cubicBezTo>
                  <a:cubicBezTo>
                    <a:pt x="59" y="30"/>
                    <a:pt x="60" y="30"/>
                    <a:pt x="60" y="31"/>
                  </a:cubicBezTo>
                  <a:close/>
                  <a:moveTo>
                    <a:pt x="60" y="30"/>
                  </a:moveTo>
                  <a:cubicBezTo>
                    <a:pt x="60" y="30"/>
                    <a:pt x="61" y="30"/>
                    <a:pt x="61" y="30"/>
                  </a:cubicBezTo>
                  <a:cubicBezTo>
                    <a:pt x="61" y="31"/>
                    <a:pt x="60" y="31"/>
                    <a:pt x="60" y="30"/>
                  </a:cubicBezTo>
                  <a:close/>
                  <a:moveTo>
                    <a:pt x="62" y="31"/>
                  </a:moveTo>
                  <a:cubicBezTo>
                    <a:pt x="62" y="31"/>
                    <a:pt x="61" y="31"/>
                    <a:pt x="61" y="31"/>
                  </a:cubicBezTo>
                  <a:cubicBezTo>
                    <a:pt x="61" y="31"/>
                    <a:pt x="62" y="31"/>
                    <a:pt x="62" y="31"/>
                  </a:cubicBezTo>
                  <a:close/>
                  <a:moveTo>
                    <a:pt x="62" y="32"/>
                  </a:moveTo>
                  <a:cubicBezTo>
                    <a:pt x="62" y="32"/>
                    <a:pt x="62" y="31"/>
                    <a:pt x="62" y="31"/>
                  </a:cubicBezTo>
                  <a:lnTo>
                    <a:pt x="62" y="32"/>
                  </a:lnTo>
                  <a:close/>
                  <a:moveTo>
                    <a:pt x="35" y="51"/>
                  </a:moveTo>
                  <a:cubicBezTo>
                    <a:pt x="35" y="51"/>
                    <a:pt x="35" y="51"/>
                    <a:pt x="36" y="51"/>
                  </a:cubicBezTo>
                  <a:cubicBezTo>
                    <a:pt x="36" y="52"/>
                    <a:pt x="35" y="52"/>
                    <a:pt x="35" y="52"/>
                  </a:cubicBezTo>
                  <a:cubicBezTo>
                    <a:pt x="35" y="52"/>
                    <a:pt x="35" y="52"/>
                    <a:pt x="34" y="52"/>
                  </a:cubicBezTo>
                  <a:cubicBezTo>
                    <a:pt x="35" y="51"/>
                    <a:pt x="35" y="51"/>
                    <a:pt x="35" y="51"/>
                  </a:cubicBezTo>
                  <a:close/>
                  <a:moveTo>
                    <a:pt x="29" y="54"/>
                  </a:moveTo>
                  <a:cubicBezTo>
                    <a:pt x="29" y="55"/>
                    <a:pt x="29" y="55"/>
                    <a:pt x="29" y="55"/>
                  </a:cubicBezTo>
                  <a:cubicBezTo>
                    <a:pt x="29" y="55"/>
                    <a:pt x="29" y="54"/>
                    <a:pt x="29" y="54"/>
                  </a:cubicBezTo>
                  <a:close/>
                  <a:moveTo>
                    <a:pt x="28" y="56"/>
                  </a:moveTo>
                  <a:cubicBezTo>
                    <a:pt x="28" y="56"/>
                    <a:pt x="28" y="56"/>
                    <a:pt x="28" y="57"/>
                  </a:cubicBezTo>
                  <a:cubicBezTo>
                    <a:pt x="28" y="57"/>
                    <a:pt x="28" y="56"/>
                    <a:pt x="28" y="56"/>
                  </a:cubicBezTo>
                  <a:close/>
                  <a:moveTo>
                    <a:pt x="21" y="91"/>
                  </a:moveTo>
                  <a:cubicBezTo>
                    <a:pt x="22" y="91"/>
                    <a:pt x="22" y="93"/>
                    <a:pt x="21" y="94"/>
                  </a:cubicBezTo>
                  <a:cubicBezTo>
                    <a:pt x="20" y="93"/>
                    <a:pt x="21" y="92"/>
                    <a:pt x="21" y="91"/>
                  </a:cubicBezTo>
                  <a:close/>
                  <a:moveTo>
                    <a:pt x="21" y="95"/>
                  </a:moveTo>
                  <a:cubicBezTo>
                    <a:pt x="21" y="95"/>
                    <a:pt x="21" y="95"/>
                    <a:pt x="21" y="94"/>
                  </a:cubicBezTo>
                  <a:cubicBezTo>
                    <a:pt x="22" y="94"/>
                    <a:pt x="22" y="94"/>
                    <a:pt x="22" y="94"/>
                  </a:cubicBezTo>
                  <a:cubicBezTo>
                    <a:pt x="22" y="95"/>
                    <a:pt x="21" y="95"/>
                    <a:pt x="21" y="95"/>
                  </a:cubicBezTo>
                  <a:close/>
                  <a:moveTo>
                    <a:pt x="23" y="70"/>
                  </a:moveTo>
                  <a:cubicBezTo>
                    <a:pt x="22" y="70"/>
                    <a:pt x="23" y="70"/>
                    <a:pt x="23" y="69"/>
                  </a:cubicBezTo>
                  <a:cubicBezTo>
                    <a:pt x="23" y="69"/>
                    <a:pt x="23" y="70"/>
                    <a:pt x="23" y="70"/>
                  </a:cubicBezTo>
                  <a:cubicBezTo>
                    <a:pt x="23" y="70"/>
                    <a:pt x="23" y="70"/>
                    <a:pt x="23" y="70"/>
                  </a:cubicBezTo>
                  <a:cubicBezTo>
                    <a:pt x="23" y="70"/>
                    <a:pt x="23" y="70"/>
                    <a:pt x="23" y="70"/>
                  </a:cubicBezTo>
                  <a:close/>
                  <a:moveTo>
                    <a:pt x="41" y="121"/>
                  </a:moveTo>
                  <a:cubicBezTo>
                    <a:pt x="41" y="121"/>
                    <a:pt x="41" y="121"/>
                    <a:pt x="41" y="121"/>
                  </a:cubicBezTo>
                  <a:cubicBezTo>
                    <a:pt x="41" y="122"/>
                    <a:pt x="41" y="122"/>
                    <a:pt x="41" y="122"/>
                  </a:cubicBezTo>
                  <a:cubicBezTo>
                    <a:pt x="41" y="122"/>
                    <a:pt x="41" y="121"/>
                    <a:pt x="41" y="121"/>
                  </a:cubicBezTo>
                  <a:close/>
                  <a:moveTo>
                    <a:pt x="24" y="68"/>
                  </a:moveTo>
                  <a:cubicBezTo>
                    <a:pt x="24" y="68"/>
                    <a:pt x="24" y="68"/>
                    <a:pt x="24" y="69"/>
                  </a:cubicBezTo>
                  <a:cubicBezTo>
                    <a:pt x="24" y="69"/>
                    <a:pt x="24" y="68"/>
                    <a:pt x="24" y="68"/>
                  </a:cubicBezTo>
                  <a:close/>
                  <a:moveTo>
                    <a:pt x="23" y="67"/>
                  </a:moveTo>
                  <a:cubicBezTo>
                    <a:pt x="23" y="67"/>
                    <a:pt x="23" y="67"/>
                    <a:pt x="23" y="67"/>
                  </a:cubicBezTo>
                  <a:cubicBezTo>
                    <a:pt x="23" y="67"/>
                    <a:pt x="23" y="66"/>
                    <a:pt x="23" y="67"/>
                  </a:cubicBezTo>
                  <a:close/>
                  <a:moveTo>
                    <a:pt x="23" y="70"/>
                  </a:moveTo>
                  <a:cubicBezTo>
                    <a:pt x="23" y="70"/>
                    <a:pt x="23" y="70"/>
                    <a:pt x="23" y="69"/>
                  </a:cubicBezTo>
                  <a:cubicBezTo>
                    <a:pt x="24" y="69"/>
                    <a:pt x="24" y="70"/>
                    <a:pt x="24" y="70"/>
                  </a:cubicBezTo>
                  <a:cubicBezTo>
                    <a:pt x="24" y="70"/>
                    <a:pt x="24" y="70"/>
                    <a:pt x="24" y="70"/>
                  </a:cubicBezTo>
                  <a:cubicBezTo>
                    <a:pt x="24" y="70"/>
                    <a:pt x="23" y="70"/>
                    <a:pt x="23" y="70"/>
                  </a:cubicBezTo>
                  <a:close/>
                  <a:moveTo>
                    <a:pt x="24" y="72"/>
                  </a:moveTo>
                  <a:cubicBezTo>
                    <a:pt x="24" y="72"/>
                    <a:pt x="24" y="72"/>
                    <a:pt x="24" y="73"/>
                  </a:cubicBezTo>
                  <a:cubicBezTo>
                    <a:pt x="23" y="72"/>
                    <a:pt x="24" y="72"/>
                    <a:pt x="24" y="72"/>
                  </a:cubicBezTo>
                  <a:close/>
                  <a:moveTo>
                    <a:pt x="24" y="82"/>
                  </a:moveTo>
                  <a:cubicBezTo>
                    <a:pt x="24" y="82"/>
                    <a:pt x="24" y="81"/>
                    <a:pt x="24" y="81"/>
                  </a:cubicBezTo>
                  <a:cubicBezTo>
                    <a:pt x="24" y="81"/>
                    <a:pt x="24" y="81"/>
                    <a:pt x="24" y="82"/>
                  </a:cubicBezTo>
                  <a:close/>
                  <a:moveTo>
                    <a:pt x="24" y="77"/>
                  </a:moveTo>
                  <a:cubicBezTo>
                    <a:pt x="24" y="78"/>
                    <a:pt x="24" y="78"/>
                    <a:pt x="25" y="78"/>
                  </a:cubicBezTo>
                  <a:cubicBezTo>
                    <a:pt x="24" y="78"/>
                    <a:pt x="24" y="78"/>
                    <a:pt x="24" y="78"/>
                  </a:cubicBezTo>
                  <a:cubicBezTo>
                    <a:pt x="24" y="77"/>
                    <a:pt x="24" y="77"/>
                    <a:pt x="24" y="76"/>
                  </a:cubicBezTo>
                  <a:cubicBezTo>
                    <a:pt x="24" y="76"/>
                    <a:pt x="24" y="77"/>
                    <a:pt x="25" y="77"/>
                  </a:cubicBezTo>
                  <a:cubicBezTo>
                    <a:pt x="25" y="77"/>
                    <a:pt x="25" y="77"/>
                    <a:pt x="24" y="77"/>
                  </a:cubicBezTo>
                  <a:close/>
                  <a:moveTo>
                    <a:pt x="103" y="110"/>
                  </a:moveTo>
                  <a:cubicBezTo>
                    <a:pt x="103" y="110"/>
                    <a:pt x="104" y="110"/>
                    <a:pt x="104" y="109"/>
                  </a:cubicBezTo>
                  <a:cubicBezTo>
                    <a:pt x="104" y="109"/>
                    <a:pt x="104" y="110"/>
                    <a:pt x="104" y="110"/>
                  </a:cubicBezTo>
                  <a:cubicBezTo>
                    <a:pt x="104" y="110"/>
                    <a:pt x="104" y="110"/>
                    <a:pt x="103" y="110"/>
                  </a:cubicBezTo>
                  <a:close/>
                  <a:moveTo>
                    <a:pt x="104" y="116"/>
                  </a:moveTo>
                  <a:cubicBezTo>
                    <a:pt x="103" y="116"/>
                    <a:pt x="103" y="115"/>
                    <a:pt x="104" y="115"/>
                  </a:cubicBezTo>
                  <a:cubicBezTo>
                    <a:pt x="104" y="115"/>
                    <a:pt x="104" y="115"/>
                    <a:pt x="104" y="115"/>
                  </a:cubicBezTo>
                  <a:cubicBezTo>
                    <a:pt x="104" y="115"/>
                    <a:pt x="104" y="115"/>
                    <a:pt x="104" y="116"/>
                  </a:cubicBezTo>
                  <a:close/>
                  <a:moveTo>
                    <a:pt x="109" y="114"/>
                  </a:moveTo>
                  <a:cubicBezTo>
                    <a:pt x="109" y="113"/>
                    <a:pt x="108" y="114"/>
                    <a:pt x="109" y="113"/>
                  </a:cubicBezTo>
                  <a:cubicBezTo>
                    <a:pt x="109" y="113"/>
                    <a:pt x="109" y="113"/>
                    <a:pt x="109" y="113"/>
                  </a:cubicBezTo>
                  <a:cubicBezTo>
                    <a:pt x="109" y="114"/>
                    <a:pt x="109" y="114"/>
                    <a:pt x="109" y="114"/>
                  </a:cubicBezTo>
                  <a:close/>
                  <a:moveTo>
                    <a:pt x="119" y="116"/>
                  </a:moveTo>
                  <a:cubicBezTo>
                    <a:pt x="119" y="116"/>
                    <a:pt x="119" y="115"/>
                    <a:pt x="119" y="115"/>
                  </a:cubicBezTo>
                  <a:cubicBezTo>
                    <a:pt x="120" y="115"/>
                    <a:pt x="119" y="116"/>
                    <a:pt x="119" y="116"/>
                  </a:cubicBezTo>
                  <a:close/>
                  <a:moveTo>
                    <a:pt x="128" y="126"/>
                  </a:moveTo>
                  <a:cubicBezTo>
                    <a:pt x="128" y="126"/>
                    <a:pt x="128" y="126"/>
                    <a:pt x="128" y="126"/>
                  </a:cubicBezTo>
                  <a:cubicBezTo>
                    <a:pt x="128" y="126"/>
                    <a:pt x="128" y="126"/>
                    <a:pt x="128" y="126"/>
                  </a:cubicBezTo>
                  <a:cubicBezTo>
                    <a:pt x="128" y="126"/>
                    <a:pt x="128" y="126"/>
                    <a:pt x="128" y="126"/>
                  </a:cubicBezTo>
                  <a:close/>
                  <a:moveTo>
                    <a:pt x="137" y="107"/>
                  </a:moveTo>
                  <a:cubicBezTo>
                    <a:pt x="138" y="107"/>
                    <a:pt x="137" y="108"/>
                    <a:pt x="138" y="108"/>
                  </a:cubicBezTo>
                  <a:cubicBezTo>
                    <a:pt x="137" y="108"/>
                    <a:pt x="137" y="108"/>
                    <a:pt x="137" y="107"/>
                  </a:cubicBezTo>
                  <a:close/>
                  <a:moveTo>
                    <a:pt x="133" y="84"/>
                  </a:moveTo>
                  <a:cubicBezTo>
                    <a:pt x="132" y="83"/>
                    <a:pt x="132" y="82"/>
                    <a:pt x="132" y="81"/>
                  </a:cubicBezTo>
                  <a:cubicBezTo>
                    <a:pt x="133" y="81"/>
                    <a:pt x="133" y="83"/>
                    <a:pt x="133" y="84"/>
                  </a:cubicBezTo>
                  <a:close/>
                  <a:moveTo>
                    <a:pt x="132" y="80"/>
                  </a:moveTo>
                  <a:cubicBezTo>
                    <a:pt x="133" y="80"/>
                    <a:pt x="133" y="80"/>
                    <a:pt x="133" y="80"/>
                  </a:cubicBezTo>
                  <a:cubicBezTo>
                    <a:pt x="133" y="80"/>
                    <a:pt x="133" y="80"/>
                    <a:pt x="133" y="80"/>
                  </a:cubicBezTo>
                  <a:cubicBezTo>
                    <a:pt x="132" y="80"/>
                    <a:pt x="132" y="80"/>
                    <a:pt x="132" y="80"/>
                  </a:cubicBezTo>
                  <a:close/>
                  <a:moveTo>
                    <a:pt x="132" y="77"/>
                  </a:moveTo>
                  <a:cubicBezTo>
                    <a:pt x="132" y="77"/>
                    <a:pt x="132" y="78"/>
                    <a:pt x="132" y="78"/>
                  </a:cubicBezTo>
                  <a:cubicBezTo>
                    <a:pt x="132" y="77"/>
                    <a:pt x="132" y="77"/>
                    <a:pt x="132" y="77"/>
                  </a:cubicBezTo>
                  <a:close/>
                  <a:moveTo>
                    <a:pt x="132" y="78"/>
                  </a:moveTo>
                  <a:cubicBezTo>
                    <a:pt x="132" y="79"/>
                    <a:pt x="132" y="81"/>
                    <a:pt x="132" y="79"/>
                  </a:cubicBezTo>
                  <a:cubicBezTo>
                    <a:pt x="132" y="79"/>
                    <a:pt x="132" y="79"/>
                    <a:pt x="132" y="78"/>
                  </a:cubicBezTo>
                  <a:close/>
                  <a:moveTo>
                    <a:pt x="127" y="61"/>
                  </a:moveTo>
                  <a:cubicBezTo>
                    <a:pt x="127" y="61"/>
                    <a:pt x="127" y="60"/>
                    <a:pt x="127" y="60"/>
                  </a:cubicBezTo>
                  <a:cubicBezTo>
                    <a:pt x="127" y="60"/>
                    <a:pt x="127" y="60"/>
                    <a:pt x="127" y="59"/>
                  </a:cubicBezTo>
                  <a:cubicBezTo>
                    <a:pt x="127" y="59"/>
                    <a:pt x="127" y="60"/>
                    <a:pt x="127" y="61"/>
                  </a:cubicBezTo>
                  <a:close/>
                  <a:moveTo>
                    <a:pt x="126" y="80"/>
                  </a:moveTo>
                  <a:cubicBezTo>
                    <a:pt x="126" y="80"/>
                    <a:pt x="127" y="81"/>
                    <a:pt x="126" y="82"/>
                  </a:cubicBezTo>
                  <a:cubicBezTo>
                    <a:pt x="126" y="81"/>
                    <a:pt x="126" y="80"/>
                    <a:pt x="126" y="80"/>
                  </a:cubicBezTo>
                  <a:close/>
                  <a:moveTo>
                    <a:pt x="124" y="72"/>
                  </a:moveTo>
                  <a:cubicBezTo>
                    <a:pt x="124" y="73"/>
                    <a:pt x="124" y="72"/>
                    <a:pt x="124" y="73"/>
                  </a:cubicBezTo>
                  <a:cubicBezTo>
                    <a:pt x="123" y="73"/>
                    <a:pt x="123" y="73"/>
                    <a:pt x="123" y="73"/>
                  </a:cubicBezTo>
                  <a:cubicBezTo>
                    <a:pt x="123" y="73"/>
                    <a:pt x="123" y="74"/>
                    <a:pt x="124" y="75"/>
                  </a:cubicBezTo>
                  <a:cubicBezTo>
                    <a:pt x="124" y="75"/>
                    <a:pt x="124" y="75"/>
                    <a:pt x="124" y="75"/>
                  </a:cubicBezTo>
                  <a:cubicBezTo>
                    <a:pt x="124" y="76"/>
                    <a:pt x="123" y="75"/>
                    <a:pt x="123" y="76"/>
                  </a:cubicBezTo>
                  <a:cubicBezTo>
                    <a:pt x="123" y="75"/>
                    <a:pt x="123" y="74"/>
                    <a:pt x="123" y="73"/>
                  </a:cubicBezTo>
                  <a:cubicBezTo>
                    <a:pt x="123" y="72"/>
                    <a:pt x="123" y="72"/>
                    <a:pt x="123" y="72"/>
                  </a:cubicBezTo>
                  <a:cubicBezTo>
                    <a:pt x="123" y="72"/>
                    <a:pt x="123" y="72"/>
                    <a:pt x="124" y="72"/>
                  </a:cubicBezTo>
                  <a:close/>
                  <a:moveTo>
                    <a:pt x="122" y="66"/>
                  </a:moveTo>
                  <a:cubicBezTo>
                    <a:pt x="123" y="66"/>
                    <a:pt x="123" y="66"/>
                    <a:pt x="123" y="66"/>
                  </a:cubicBezTo>
                  <a:cubicBezTo>
                    <a:pt x="123" y="67"/>
                    <a:pt x="122" y="67"/>
                    <a:pt x="122" y="66"/>
                  </a:cubicBezTo>
                  <a:close/>
                  <a:moveTo>
                    <a:pt x="122" y="71"/>
                  </a:moveTo>
                  <a:cubicBezTo>
                    <a:pt x="122" y="70"/>
                    <a:pt x="123" y="71"/>
                    <a:pt x="123" y="71"/>
                  </a:cubicBezTo>
                  <a:cubicBezTo>
                    <a:pt x="123" y="71"/>
                    <a:pt x="123" y="71"/>
                    <a:pt x="123" y="71"/>
                  </a:cubicBezTo>
                  <a:cubicBezTo>
                    <a:pt x="123" y="72"/>
                    <a:pt x="122" y="72"/>
                    <a:pt x="122" y="71"/>
                  </a:cubicBezTo>
                  <a:close/>
                  <a:moveTo>
                    <a:pt x="123" y="76"/>
                  </a:moveTo>
                  <a:cubicBezTo>
                    <a:pt x="123" y="76"/>
                    <a:pt x="123" y="77"/>
                    <a:pt x="123" y="77"/>
                  </a:cubicBezTo>
                  <a:cubicBezTo>
                    <a:pt x="123" y="78"/>
                    <a:pt x="123" y="80"/>
                    <a:pt x="123" y="81"/>
                  </a:cubicBezTo>
                  <a:cubicBezTo>
                    <a:pt x="123" y="81"/>
                    <a:pt x="123" y="81"/>
                    <a:pt x="123" y="82"/>
                  </a:cubicBezTo>
                  <a:cubicBezTo>
                    <a:pt x="122" y="80"/>
                    <a:pt x="122" y="77"/>
                    <a:pt x="123" y="76"/>
                  </a:cubicBezTo>
                  <a:close/>
                  <a:moveTo>
                    <a:pt x="122" y="95"/>
                  </a:moveTo>
                  <a:cubicBezTo>
                    <a:pt x="122" y="95"/>
                    <a:pt x="122" y="95"/>
                    <a:pt x="122" y="95"/>
                  </a:cubicBezTo>
                  <a:cubicBezTo>
                    <a:pt x="122" y="95"/>
                    <a:pt x="122" y="94"/>
                    <a:pt x="122" y="94"/>
                  </a:cubicBezTo>
                  <a:cubicBezTo>
                    <a:pt x="122" y="94"/>
                    <a:pt x="122" y="95"/>
                    <a:pt x="122" y="95"/>
                  </a:cubicBezTo>
                  <a:close/>
                  <a:moveTo>
                    <a:pt x="122" y="71"/>
                  </a:moveTo>
                  <a:cubicBezTo>
                    <a:pt x="122" y="71"/>
                    <a:pt x="122" y="71"/>
                    <a:pt x="122" y="71"/>
                  </a:cubicBezTo>
                  <a:cubicBezTo>
                    <a:pt x="121" y="71"/>
                    <a:pt x="121" y="71"/>
                    <a:pt x="121" y="70"/>
                  </a:cubicBezTo>
                  <a:cubicBezTo>
                    <a:pt x="121" y="70"/>
                    <a:pt x="121" y="71"/>
                    <a:pt x="122" y="70"/>
                  </a:cubicBezTo>
                  <a:cubicBezTo>
                    <a:pt x="122" y="71"/>
                    <a:pt x="122" y="71"/>
                    <a:pt x="122" y="71"/>
                  </a:cubicBezTo>
                  <a:close/>
                  <a:moveTo>
                    <a:pt x="120" y="61"/>
                  </a:moveTo>
                  <a:cubicBezTo>
                    <a:pt x="120" y="62"/>
                    <a:pt x="121" y="63"/>
                    <a:pt x="120" y="64"/>
                  </a:cubicBezTo>
                  <a:cubicBezTo>
                    <a:pt x="120" y="64"/>
                    <a:pt x="121" y="64"/>
                    <a:pt x="121" y="64"/>
                  </a:cubicBezTo>
                  <a:cubicBezTo>
                    <a:pt x="121" y="64"/>
                    <a:pt x="121" y="64"/>
                    <a:pt x="121" y="64"/>
                  </a:cubicBezTo>
                  <a:cubicBezTo>
                    <a:pt x="121" y="65"/>
                    <a:pt x="120" y="65"/>
                    <a:pt x="120" y="65"/>
                  </a:cubicBezTo>
                  <a:cubicBezTo>
                    <a:pt x="120" y="64"/>
                    <a:pt x="120" y="64"/>
                    <a:pt x="120" y="63"/>
                  </a:cubicBezTo>
                  <a:cubicBezTo>
                    <a:pt x="120" y="63"/>
                    <a:pt x="120" y="63"/>
                    <a:pt x="120" y="63"/>
                  </a:cubicBezTo>
                  <a:cubicBezTo>
                    <a:pt x="120" y="62"/>
                    <a:pt x="120" y="62"/>
                    <a:pt x="120" y="61"/>
                  </a:cubicBezTo>
                  <a:cubicBezTo>
                    <a:pt x="120" y="61"/>
                    <a:pt x="120" y="61"/>
                    <a:pt x="120" y="61"/>
                  </a:cubicBezTo>
                  <a:close/>
                  <a:moveTo>
                    <a:pt x="119" y="60"/>
                  </a:moveTo>
                  <a:cubicBezTo>
                    <a:pt x="120" y="60"/>
                    <a:pt x="120" y="60"/>
                    <a:pt x="120" y="60"/>
                  </a:cubicBezTo>
                  <a:cubicBezTo>
                    <a:pt x="120" y="60"/>
                    <a:pt x="120" y="61"/>
                    <a:pt x="120" y="61"/>
                  </a:cubicBezTo>
                  <a:cubicBezTo>
                    <a:pt x="120" y="60"/>
                    <a:pt x="119" y="60"/>
                    <a:pt x="119" y="60"/>
                  </a:cubicBezTo>
                  <a:close/>
                  <a:moveTo>
                    <a:pt x="119" y="64"/>
                  </a:moveTo>
                  <a:cubicBezTo>
                    <a:pt x="120" y="64"/>
                    <a:pt x="120" y="65"/>
                    <a:pt x="120" y="65"/>
                  </a:cubicBezTo>
                  <a:cubicBezTo>
                    <a:pt x="120" y="65"/>
                    <a:pt x="119" y="65"/>
                    <a:pt x="119" y="64"/>
                  </a:cubicBezTo>
                  <a:close/>
                  <a:moveTo>
                    <a:pt x="119" y="90"/>
                  </a:moveTo>
                  <a:cubicBezTo>
                    <a:pt x="119" y="90"/>
                    <a:pt x="120" y="88"/>
                    <a:pt x="119" y="88"/>
                  </a:cubicBezTo>
                  <a:cubicBezTo>
                    <a:pt x="119" y="87"/>
                    <a:pt x="119" y="85"/>
                    <a:pt x="119" y="84"/>
                  </a:cubicBezTo>
                  <a:cubicBezTo>
                    <a:pt x="119" y="85"/>
                    <a:pt x="119" y="85"/>
                    <a:pt x="119" y="85"/>
                  </a:cubicBezTo>
                  <a:cubicBezTo>
                    <a:pt x="120" y="85"/>
                    <a:pt x="120" y="85"/>
                    <a:pt x="120" y="85"/>
                  </a:cubicBezTo>
                  <a:cubicBezTo>
                    <a:pt x="120" y="84"/>
                    <a:pt x="120" y="84"/>
                    <a:pt x="120" y="84"/>
                  </a:cubicBezTo>
                  <a:cubicBezTo>
                    <a:pt x="119" y="84"/>
                    <a:pt x="120" y="84"/>
                    <a:pt x="119" y="84"/>
                  </a:cubicBezTo>
                  <a:cubicBezTo>
                    <a:pt x="119" y="84"/>
                    <a:pt x="119" y="83"/>
                    <a:pt x="120" y="83"/>
                  </a:cubicBezTo>
                  <a:cubicBezTo>
                    <a:pt x="119" y="82"/>
                    <a:pt x="120" y="80"/>
                    <a:pt x="119" y="79"/>
                  </a:cubicBezTo>
                  <a:cubicBezTo>
                    <a:pt x="119" y="79"/>
                    <a:pt x="120" y="79"/>
                    <a:pt x="120" y="79"/>
                  </a:cubicBezTo>
                  <a:cubicBezTo>
                    <a:pt x="120" y="79"/>
                    <a:pt x="119" y="78"/>
                    <a:pt x="120" y="78"/>
                  </a:cubicBezTo>
                  <a:cubicBezTo>
                    <a:pt x="119" y="77"/>
                    <a:pt x="120" y="75"/>
                    <a:pt x="119" y="73"/>
                  </a:cubicBezTo>
                  <a:cubicBezTo>
                    <a:pt x="119" y="73"/>
                    <a:pt x="119" y="72"/>
                    <a:pt x="120" y="72"/>
                  </a:cubicBezTo>
                  <a:cubicBezTo>
                    <a:pt x="120" y="72"/>
                    <a:pt x="120" y="72"/>
                    <a:pt x="120" y="72"/>
                  </a:cubicBezTo>
                  <a:cubicBezTo>
                    <a:pt x="120" y="71"/>
                    <a:pt x="119" y="70"/>
                    <a:pt x="120" y="70"/>
                  </a:cubicBezTo>
                  <a:cubicBezTo>
                    <a:pt x="120" y="69"/>
                    <a:pt x="119" y="68"/>
                    <a:pt x="119" y="67"/>
                  </a:cubicBezTo>
                  <a:cubicBezTo>
                    <a:pt x="119" y="67"/>
                    <a:pt x="119" y="66"/>
                    <a:pt x="118" y="66"/>
                  </a:cubicBezTo>
                  <a:cubicBezTo>
                    <a:pt x="119" y="65"/>
                    <a:pt x="119" y="65"/>
                    <a:pt x="119" y="64"/>
                  </a:cubicBezTo>
                  <a:cubicBezTo>
                    <a:pt x="119" y="64"/>
                    <a:pt x="119" y="66"/>
                    <a:pt x="120" y="66"/>
                  </a:cubicBezTo>
                  <a:cubicBezTo>
                    <a:pt x="120" y="66"/>
                    <a:pt x="120" y="65"/>
                    <a:pt x="120" y="65"/>
                  </a:cubicBezTo>
                  <a:cubicBezTo>
                    <a:pt x="121" y="65"/>
                    <a:pt x="121" y="66"/>
                    <a:pt x="121" y="66"/>
                  </a:cubicBezTo>
                  <a:cubicBezTo>
                    <a:pt x="121" y="66"/>
                    <a:pt x="121" y="66"/>
                    <a:pt x="121" y="67"/>
                  </a:cubicBezTo>
                  <a:cubicBezTo>
                    <a:pt x="122" y="68"/>
                    <a:pt x="122" y="68"/>
                    <a:pt x="122" y="70"/>
                  </a:cubicBezTo>
                  <a:cubicBezTo>
                    <a:pt x="122" y="70"/>
                    <a:pt x="121" y="69"/>
                    <a:pt x="121" y="69"/>
                  </a:cubicBezTo>
                  <a:cubicBezTo>
                    <a:pt x="121" y="69"/>
                    <a:pt x="121" y="69"/>
                    <a:pt x="121" y="69"/>
                  </a:cubicBezTo>
                  <a:cubicBezTo>
                    <a:pt x="121" y="70"/>
                    <a:pt x="121" y="70"/>
                    <a:pt x="120" y="71"/>
                  </a:cubicBezTo>
                  <a:cubicBezTo>
                    <a:pt x="121" y="72"/>
                    <a:pt x="122" y="73"/>
                    <a:pt x="121" y="75"/>
                  </a:cubicBezTo>
                  <a:cubicBezTo>
                    <a:pt x="121" y="75"/>
                    <a:pt x="121" y="74"/>
                    <a:pt x="121" y="74"/>
                  </a:cubicBezTo>
                  <a:cubicBezTo>
                    <a:pt x="121" y="77"/>
                    <a:pt x="121" y="80"/>
                    <a:pt x="121" y="82"/>
                  </a:cubicBezTo>
                  <a:cubicBezTo>
                    <a:pt x="121" y="82"/>
                    <a:pt x="121" y="82"/>
                    <a:pt x="120" y="82"/>
                  </a:cubicBezTo>
                  <a:cubicBezTo>
                    <a:pt x="121" y="83"/>
                    <a:pt x="120" y="84"/>
                    <a:pt x="120" y="85"/>
                  </a:cubicBezTo>
                  <a:cubicBezTo>
                    <a:pt x="120" y="86"/>
                    <a:pt x="121" y="86"/>
                    <a:pt x="121" y="87"/>
                  </a:cubicBezTo>
                  <a:cubicBezTo>
                    <a:pt x="121" y="87"/>
                    <a:pt x="121" y="87"/>
                    <a:pt x="121" y="87"/>
                  </a:cubicBezTo>
                  <a:cubicBezTo>
                    <a:pt x="121" y="87"/>
                    <a:pt x="121" y="88"/>
                    <a:pt x="121" y="88"/>
                  </a:cubicBezTo>
                  <a:cubicBezTo>
                    <a:pt x="121" y="88"/>
                    <a:pt x="121" y="88"/>
                    <a:pt x="121" y="89"/>
                  </a:cubicBezTo>
                  <a:cubicBezTo>
                    <a:pt x="121" y="89"/>
                    <a:pt x="121" y="88"/>
                    <a:pt x="121" y="88"/>
                  </a:cubicBezTo>
                  <a:cubicBezTo>
                    <a:pt x="120" y="88"/>
                    <a:pt x="120" y="88"/>
                    <a:pt x="120" y="89"/>
                  </a:cubicBezTo>
                  <a:cubicBezTo>
                    <a:pt x="122" y="89"/>
                    <a:pt x="120" y="91"/>
                    <a:pt x="120" y="92"/>
                  </a:cubicBezTo>
                  <a:cubicBezTo>
                    <a:pt x="120" y="92"/>
                    <a:pt x="120" y="92"/>
                    <a:pt x="120" y="92"/>
                  </a:cubicBezTo>
                  <a:cubicBezTo>
                    <a:pt x="120" y="92"/>
                    <a:pt x="120" y="92"/>
                    <a:pt x="120" y="93"/>
                  </a:cubicBezTo>
                  <a:cubicBezTo>
                    <a:pt x="120" y="93"/>
                    <a:pt x="120" y="93"/>
                    <a:pt x="120" y="93"/>
                  </a:cubicBezTo>
                  <a:cubicBezTo>
                    <a:pt x="120" y="93"/>
                    <a:pt x="120" y="93"/>
                    <a:pt x="120" y="93"/>
                  </a:cubicBezTo>
                  <a:cubicBezTo>
                    <a:pt x="120" y="94"/>
                    <a:pt x="120" y="94"/>
                    <a:pt x="119" y="95"/>
                  </a:cubicBezTo>
                  <a:cubicBezTo>
                    <a:pt x="119" y="95"/>
                    <a:pt x="119" y="95"/>
                    <a:pt x="119" y="95"/>
                  </a:cubicBezTo>
                  <a:cubicBezTo>
                    <a:pt x="119" y="94"/>
                    <a:pt x="118" y="94"/>
                    <a:pt x="118" y="93"/>
                  </a:cubicBezTo>
                  <a:cubicBezTo>
                    <a:pt x="119" y="93"/>
                    <a:pt x="118" y="91"/>
                    <a:pt x="119" y="90"/>
                  </a:cubicBezTo>
                  <a:close/>
                  <a:moveTo>
                    <a:pt x="120" y="94"/>
                  </a:moveTo>
                  <a:cubicBezTo>
                    <a:pt x="120" y="94"/>
                    <a:pt x="120" y="94"/>
                    <a:pt x="120" y="94"/>
                  </a:cubicBezTo>
                  <a:cubicBezTo>
                    <a:pt x="120" y="94"/>
                    <a:pt x="120" y="94"/>
                    <a:pt x="120" y="94"/>
                  </a:cubicBezTo>
                  <a:cubicBezTo>
                    <a:pt x="120" y="94"/>
                    <a:pt x="120" y="94"/>
                    <a:pt x="120" y="94"/>
                  </a:cubicBezTo>
                  <a:cubicBezTo>
                    <a:pt x="120" y="94"/>
                    <a:pt x="120" y="94"/>
                    <a:pt x="120" y="94"/>
                  </a:cubicBezTo>
                  <a:close/>
                  <a:moveTo>
                    <a:pt x="118" y="84"/>
                  </a:moveTo>
                  <a:cubicBezTo>
                    <a:pt x="118" y="84"/>
                    <a:pt x="118" y="84"/>
                    <a:pt x="118" y="84"/>
                  </a:cubicBezTo>
                  <a:cubicBezTo>
                    <a:pt x="118" y="84"/>
                    <a:pt x="118" y="84"/>
                    <a:pt x="118" y="84"/>
                  </a:cubicBezTo>
                  <a:cubicBezTo>
                    <a:pt x="118" y="85"/>
                    <a:pt x="118" y="85"/>
                    <a:pt x="118" y="85"/>
                  </a:cubicBezTo>
                  <a:cubicBezTo>
                    <a:pt x="118" y="85"/>
                    <a:pt x="118" y="85"/>
                    <a:pt x="118" y="84"/>
                  </a:cubicBezTo>
                  <a:cubicBezTo>
                    <a:pt x="117" y="84"/>
                    <a:pt x="118" y="83"/>
                    <a:pt x="118" y="82"/>
                  </a:cubicBezTo>
                  <a:cubicBezTo>
                    <a:pt x="118" y="82"/>
                    <a:pt x="118" y="82"/>
                    <a:pt x="118" y="82"/>
                  </a:cubicBezTo>
                  <a:cubicBezTo>
                    <a:pt x="118" y="82"/>
                    <a:pt x="118" y="83"/>
                    <a:pt x="118" y="84"/>
                  </a:cubicBezTo>
                  <a:cubicBezTo>
                    <a:pt x="118" y="84"/>
                    <a:pt x="118" y="84"/>
                    <a:pt x="118" y="84"/>
                  </a:cubicBezTo>
                  <a:cubicBezTo>
                    <a:pt x="118" y="84"/>
                    <a:pt x="118" y="84"/>
                    <a:pt x="118" y="84"/>
                  </a:cubicBezTo>
                  <a:close/>
                  <a:moveTo>
                    <a:pt x="118" y="75"/>
                  </a:moveTo>
                  <a:cubicBezTo>
                    <a:pt x="118" y="76"/>
                    <a:pt x="118" y="76"/>
                    <a:pt x="118" y="76"/>
                  </a:cubicBezTo>
                  <a:cubicBezTo>
                    <a:pt x="118" y="76"/>
                    <a:pt x="118" y="76"/>
                    <a:pt x="118" y="75"/>
                  </a:cubicBezTo>
                  <a:cubicBezTo>
                    <a:pt x="118" y="75"/>
                    <a:pt x="118" y="75"/>
                    <a:pt x="118" y="75"/>
                  </a:cubicBezTo>
                  <a:cubicBezTo>
                    <a:pt x="117" y="75"/>
                    <a:pt x="118" y="75"/>
                    <a:pt x="118" y="75"/>
                  </a:cubicBezTo>
                  <a:close/>
                  <a:moveTo>
                    <a:pt x="118" y="73"/>
                  </a:moveTo>
                  <a:cubicBezTo>
                    <a:pt x="118" y="73"/>
                    <a:pt x="118" y="73"/>
                    <a:pt x="118" y="74"/>
                  </a:cubicBezTo>
                  <a:cubicBezTo>
                    <a:pt x="117" y="73"/>
                    <a:pt x="117" y="73"/>
                    <a:pt x="118" y="73"/>
                  </a:cubicBezTo>
                  <a:close/>
                  <a:moveTo>
                    <a:pt x="118" y="79"/>
                  </a:moveTo>
                  <a:cubicBezTo>
                    <a:pt x="118" y="80"/>
                    <a:pt x="118" y="80"/>
                    <a:pt x="118" y="81"/>
                  </a:cubicBezTo>
                  <a:cubicBezTo>
                    <a:pt x="118" y="81"/>
                    <a:pt x="117" y="80"/>
                    <a:pt x="117" y="80"/>
                  </a:cubicBezTo>
                  <a:cubicBezTo>
                    <a:pt x="117" y="79"/>
                    <a:pt x="117" y="79"/>
                    <a:pt x="118" y="79"/>
                  </a:cubicBezTo>
                  <a:close/>
                  <a:moveTo>
                    <a:pt x="115" y="62"/>
                  </a:moveTo>
                  <a:cubicBezTo>
                    <a:pt x="116" y="62"/>
                    <a:pt x="116" y="63"/>
                    <a:pt x="116" y="63"/>
                  </a:cubicBezTo>
                  <a:cubicBezTo>
                    <a:pt x="116" y="63"/>
                    <a:pt x="117" y="63"/>
                    <a:pt x="117" y="63"/>
                  </a:cubicBezTo>
                  <a:cubicBezTo>
                    <a:pt x="116" y="63"/>
                    <a:pt x="115" y="63"/>
                    <a:pt x="115" y="62"/>
                  </a:cubicBezTo>
                  <a:close/>
                  <a:moveTo>
                    <a:pt x="115" y="99"/>
                  </a:moveTo>
                  <a:cubicBezTo>
                    <a:pt x="115" y="99"/>
                    <a:pt x="115" y="99"/>
                    <a:pt x="115" y="99"/>
                  </a:cubicBezTo>
                  <a:cubicBezTo>
                    <a:pt x="116" y="98"/>
                    <a:pt x="115" y="96"/>
                    <a:pt x="117" y="97"/>
                  </a:cubicBezTo>
                  <a:cubicBezTo>
                    <a:pt x="116" y="98"/>
                    <a:pt x="116" y="99"/>
                    <a:pt x="116" y="101"/>
                  </a:cubicBezTo>
                  <a:cubicBezTo>
                    <a:pt x="115" y="101"/>
                    <a:pt x="115" y="101"/>
                    <a:pt x="115" y="101"/>
                  </a:cubicBezTo>
                  <a:cubicBezTo>
                    <a:pt x="115" y="101"/>
                    <a:pt x="115" y="100"/>
                    <a:pt x="115" y="100"/>
                  </a:cubicBezTo>
                  <a:cubicBezTo>
                    <a:pt x="115" y="100"/>
                    <a:pt x="115" y="99"/>
                    <a:pt x="115" y="99"/>
                  </a:cubicBezTo>
                  <a:close/>
                  <a:moveTo>
                    <a:pt x="115" y="74"/>
                  </a:moveTo>
                  <a:cubicBezTo>
                    <a:pt x="115" y="74"/>
                    <a:pt x="115" y="73"/>
                    <a:pt x="115" y="73"/>
                  </a:cubicBezTo>
                  <a:cubicBezTo>
                    <a:pt x="115" y="73"/>
                    <a:pt x="115" y="73"/>
                    <a:pt x="115" y="73"/>
                  </a:cubicBezTo>
                  <a:cubicBezTo>
                    <a:pt x="115" y="73"/>
                    <a:pt x="115" y="74"/>
                    <a:pt x="115" y="74"/>
                  </a:cubicBezTo>
                  <a:close/>
                  <a:moveTo>
                    <a:pt x="115" y="74"/>
                  </a:moveTo>
                  <a:cubicBezTo>
                    <a:pt x="115" y="75"/>
                    <a:pt x="116" y="75"/>
                    <a:pt x="116" y="76"/>
                  </a:cubicBezTo>
                  <a:cubicBezTo>
                    <a:pt x="115" y="76"/>
                    <a:pt x="115" y="75"/>
                    <a:pt x="115" y="74"/>
                  </a:cubicBezTo>
                  <a:cubicBezTo>
                    <a:pt x="115" y="75"/>
                    <a:pt x="115" y="74"/>
                    <a:pt x="115" y="74"/>
                  </a:cubicBezTo>
                  <a:close/>
                  <a:moveTo>
                    <a:pt x="116" y="79"/>
                  </a:moveTo>
                  <a:cubicBezTo>
                    <a:pt x="115" y="79"/>
                    <a:pt x="115" y="78"/>
                    <a:pt x="115" y="77"/>
                  </a:cubicBezTo>
                  <a:cubicBezTo>
                    <a:pt x="116" y="78"/>
                    <a:pt x="116" y="79"/>
                    <a:pt x="116" y="79"/>
                  </a:cubicBezTo>
                  <a:close/>
                  <a:moveTo>
                    <a:pt x="115" y="66"/>
                  </a:moveTo>
                  <a:cubicBezTo>
                    <a:pt x="115" y="67"/>
                    <a:pt x="116" y="69"/>
                    <a:pt x="116" y="70"/>
                  </a:cubicBezTo>
                  <a:cubicBezTo>
                    <a:pt x="115" y="69"/>
                    <a:pt x="115" y="68"/>
                    <a:pt x="114" y="68"/>
                  </a:cubicBezTo>
                  <a:cubicBezTo>
                    <a:pt x="114" y="68"/>
                    <a:pt x="114" y="68"/>
                    <a:pt x="113" y="68"/>
                  </a:cubicBezTo>
                  <a:cubicBezTo>
                    <a:pt x="113" y="67"/>
                    <a:pt x="113" y="66"/>
                    <a:pt x="113" y="65"/>
                  </a:cubicBezTo>
                  <a:cubicBezTo>
                    <a:pt x="113" y="65"/>
                    <a:pt x="112" y="65"/>
                    <a:pt x="112" y="65"/>
                  </a:cubicBezTo>
                  <a:cubicBezTo>
                    <a:pt x="112" y="64"/>
                    <a:pt x="112" y="64"/>
                    <a:pt x="113" y="64"/>
                  </a:cubicBezTo>
                  <a:cubicBezTo>
                    <a:pt x="112" y="64"/>
                    <a:pt x="112" y="62"/>
                    <a:pt x="111" y="62"/>
                  </a:cubicBezTo>
                  <a:cubicBezTo>
                    <a:pt x="111" y="61"/>
                    <a:pt x="111" y="61"/>
                    <a:pt x="112" y="61"/>
                  </a:cubicBezTo>
                  <a:cubicBezTo>
                    <a:pt x="112" y="61"/>
                    <a:pt x="114" y="61"/>
                    <a:pt x="114" y="62"/>
                  </a:cubicBezTo>
                  <a:cubicBezTo>
                    <a:pt x="113" y="62"/>
                    <a:pt x="113" y="61"/>
                    <a:pt x="112" y="62"/>
                  </a:cubicBezTo>
                  <a:cubicBezTo>
                    <a:pt x="112" y="63"/>
                    <a:pt x="113" y="63"/>
                    <a:pt x="113" y="64"/>
                  </a:cubicBezTo>
                  <a:cubicBezTo>
                    <a:pt x="113" y="64"/>
                    <a:pt x="113" y="64"/>
                    <a:pt x="114" y="64"/>
                  </a:cubicBezTo>
                  <a:cubicBezTo>
                    <a:pt x="114" y="64"/>
                    <a:pt x="114" y="65"/>
                    <a:pt x="114" y="65"/>
                  </a:cubicBezTo>
                  <a:cubicBezTo>
                    <a:pt x="114" y="65"/>
                    <a:pt x="114" y="65"/>
                    <a:pt x="114" y="66"/>
                  </a:cubicBezTo>
                  <a:cubicBezTo>
                    <a:pt x="114" y="66"/>
                    <a:pt x="115" y="66"/>
                    <a:pt x="115" y="66"/>
                  </a:cubicBezTo>
                  <a:close/>
                  <a:moveTo>
                    <a:pt x="114" y="71"/>
                  </a:moveTo>
                  <a:cubicBezTo>
                    <a:pt x="114" y="71"/>
                    <a:pt x="114" y="72"/>
                    <a:pt x="114" y="72"/>
                  </a:cubicBezTo>
                  <a:cubicBezTo>
                    <a:pt x="114" y="72"/>
                    <a:pt x="114" y="72"/>
                    <a:pt x="114" y="71"/>
                  </a:cubicBezTo>
                  <a:close/>
                  <a:moveTo>
                    <a:pt x="113" y="69"/>
                  </a:moveTo>
                  <a:cubicBezTo>
                    <a:pt x="113" y="69"/>
                    <a:pt x="113" y="69"/>
                    <a:pt x="113" y="69"/>
                  </a:cubicBezTo>
                  <a:cubicBezTo>
                    <a:pt x="113" y="70"/>
                    <a:pt x="113" y="69"/>
                    <a:pt x="113" y="69"/>
                  </a:cubicBezTo>
                  <a:close/>
                  <a:moveTo>
                    <a:pt x="113" y="99"/>
                  </a:moveTo>
                  <a:cubicBezTo>
                    <a:pt x="113" y="100"/>
                    <a:pt x="113" y="101"/>
                    <a:pt x="112" y="101"/>
                  </a:cubicBezTo>
                  <a:cubicBezTo>
                    <a:pt x="112" y="101"/>
                    <a:pt x="113" y="100"/>
                    <a:pt x="113" y="99"/>
                  </a:cubicBezTo>
                  <a:close/>
                  <a:moveTo>
                    <a:pt x="112" y="89"/>
                  </a:moveTo>
                  <a:cubicBezTo>
                    <a:pt x="112" y="90"/>
                    <a:pt x="111" y="90"/>
                    <a:pt x="111" y="90"/>
                  </a:cubicBezTo>
                  <a:cubicBezTo>
                    <a:pt x="111" y="90"/>
                    <a:pt x="112" y="90"/>
                    <a:pt x="112" y="91"/>
                  </a:cubicBezTo>
                  <a:cubicBezTo>
                    <a:pt x="112" y="92"/>
                    <a:pt x="112" y="93"/>
                    <a:pt x="111" y="93"/>
                  </a:cubicBezTo>
                  <a:cubicBezTo>
                    <a:pt x="111" y="93"/>
                    <a:pt x="111" y="93"/>
                    <a:pt x="110" y="93"/>
                  </a:cubicBezTo>
                  <a:cubicBezTo>
                    <a:pt x="111" y="91"/>
                    <a:pt x="110" y="89"/>
                    <a:pt x="110" y="87"/>
                  </a:cubicBezTo>
                  <a:cubicBezTo>
                    <a:pt x="110" y="87"/>
                    <a:pt x="110" y="88"/>
                    <a:pt x="109" y="89"/>
                  </a:cubicBezTo>
                  <a:cubicBezTo>
                    <a:pt x="109" y="88"/>
                    <a:pt x="110" y="87"/>
                    <a:pt x="110" y="86"/>
                  </a:cubicBezTo>
                  <a:cubicBezTo>
                    <a:pt x="110" y="86"/>
                    <a:pt x="110" y="86"/>
                    <a:pt x="110" y="86"/>
                  </a:cubicBezTo>
                  <a:cubicBezTo>
                    <a:pt x="111" y="86"/>
                    <a:pt x="111" y="86"/>
                    <a:pt x="111" y="85"/>
                  </a:cubicBezTo>
                  <a:cubicBezTo>
                    <a:pt x="111" y="85"/>
                    <a:pt x="111" y="85"/>
                    <a:pt x="111" y="85"/>
                  </a:cubicBezTo>
                  <a:cubicBezTo>
                    <a:pt x="111" y="84"/>
                    <a:pt x="111" y="82"/>
                    <a:pt x="112" y="83"/>
                  </a:cubicBezTo>
                  <a:cubicBezTo>
                    <a:pt x="112" y="84"/>
                    <a:pt x="112" y="84"/>
                    <a:pt x="112" y="84"/>
                  </a:cubicBezTo>
                  <a:cubicBezTo>
                    <a:pt x="113" y="85"/>
                    <a:pt x="112" y="87"/>
                    <a:pt x="112" y="89"/>
                  </a:cubicBezTo>
                  <a:cubicBezTo>
                    <a:pt x="112" y="89"/>
                    <a:pt x="112" y="89"/>
                    <a:pt x="111" y="89"/>
                  </a:cubicBezTo>
                  <a:cubicBezTo>
                    <a:pt x="111" y="89"/>
                    <a:pt x="112" y="89"/>
                    <a:pt x="112" y="89"/>
                  </a:cubicBezTo>
                  <a:close/>
                  <a:moveTo>
                    <a:pt x="110" y="96"/>
                  </a:moveTo>
                  <a:cubicBezTo>
                    <a:pt x="110" y="96"/>
                    <a:pt x="111" y="96"/>
                    <a:pt x="111" y="96"/>
                  </a:cubicBezTo>
                  <a:cubicBezTo>
                    <a:pt x="111" y="97"/>
                    <a:pt x="111" y="97"/>
                    <a:pt x="110" y="97"/>
                  </a:cubicBezTo>
                  <a:cubicBezTo>
                    <a:pt x="110" y="97"/>
                    <a:pt x="110" y="97"/>
                    <a:pt x="110" y="96"/>
                  </a:cubicBezTo>
                  <a:close/>
                  <a:moveTo>
                    <a:pt x="111" y="98"/>
                  </a:moveTo>
                  <a:cubicBezTo>
                    <a:pt x="111" y="98"/>
                    <a:pt x="111" y="98"/>
                    <a:pt x="110" y="98"/>
                  </a:cubicBezTo>
                  <a:cubicBezTo>
                    <a:pt x="110" y="98"/>
                    <a:pt x="110" y="98"/>
                    <a:pt x="111" y="98"/>
                  </a:cubicBezTo>
                  <a:close/>
                  <a:moveTo>
                    <a:pt x="111" y="99"/>
                  </a:moveTo>
                  <a:cubicBezTo>
                    <a:pt x="111" y="99"/>
                    <a:pt x="111" y="99"/>
                    <a:pt x="111" y="99"/>
                  </a:cubicBezTo>
                  <a:cubicBezTo>
                    <a:pt x="111" y="99"/>
                    <a:pt x="111" y="100"/>
                    <a:pt x="111" y="100"/>
                  </a:cubicBezTo>
                  <a:cubicBezTo>
                    <a:pt x="111" y="99"/>
                    <a:pt x="111" y="99"/>
                    <a:pt x="111" y="99"/>
                  </a:cubicBezTo>
                  <a:close/>
                  <a:moveTo>
                    <a:pt x="105" y="94"/>
                  </a:moveTo>
                  <a:cubicBezTo>
                    <a:pt x="106" y="93"/>
                    <a:pt x="106" y="92"/>
                    <a:pt x="106" y="91"/>
                  </a:cubicBezTo>
                  <a:cubicBezTo>
                    <a:pt x="106" y="91"/>
                    <a:pt x="106" y="91"/>
                    <a:pt x="107" y="91"/>
                  </a:cubicBezTo>
                  <a:cubicBezTo>
                    <a:pt x="107" y="91"/>
                    <a:pt x="107" y="91"/>
                    <a:pt x="107" y="92"/>
                  </a:cubicBezTo>
                  <a:cubicBezTo>
                    <a:pt x="107" y="92"/>
                    <a:pt x="107" y="92"/>
                    <a:pt x="107" y="92"/>
                  </a:cubicBezTo>
                  <a:cubicBezTo>
                    <a:pt x="107" y="93"/>
                    <a:pt x="107" y="93"/>
                    <a:pt x="107" y="93"/>
                  </a:cubicBezTo>
                  <a:cubicBezTo>
                    <a:pt x="107" y="93"/>
                    <a:pt x="106" y="93"/>
                    <a:pt x="106" y="93"/>
                  </a:cubicBezTo>
                  <a:cubicBezTo>
                    <a:pt x="107" y="93"/>
                    <a:pt x="107" y="93"/>
                    <a:pt x="107" y="94"/>
                  </a:cubicBezTo>
                  <a:cubicBezTo>
                    <a:pt x="107" y="93"/>
                    <a:pt x="108" y="94"/>
                    <a:pt x="108" y="93"/>
                  </a:cubicBezTo>
                  <a:cubicBezTo>
                    <a:pt x="108" y="93"/>
                    <a:pt x="108" y="92"/>
                    <a:pt x="108" y="92"/>
                  </a:cubicBezTo>
                  <a:cubicBezTo>
                    <a:pt x="109" y="92"/>
                    <a:pt x="109" y="94"/>
                    <a:pt x="109" y="94"/>
                  </a:cubicBezTo>
                  <a:cubicBezTo>
                    <a:pt x="108" y="94"/>
                    <a:pt x="107" y="94"/>
                    <a:pt x="107" y="94"/>
                  </a:cubicBezTo>
                  <a:cubicBezTo>
                    <a:pt x="106" y="94"/>
                    <a:pt x="106" y="94"/>
                    <a:pt x="105" y="94"/>
                  </a:cubicBezTo>
                  <a:cubicBezTo>
                    <a:pt x="105" y="94"/>
                    <a:pt x="105" y="94"/>
                    <a:pt x="105" y="94"/>
                  </a:cubicBezTo>
                  <a:close/>
                  <a:moveTo>
                    <a:pt x="104" y="97"/>
                  </a:moveTo>
                  <a:cubicBezTo>
                    <a:pt x="105" y="97"/>
                    <a:pt x="105" y="97"/>
                    <a:pt x="105" y="96"/>
                  </a:cubicBezTo>
                  <a:cubicBezTo>
                    <a:pt x="106" y="97"/>
                    <a:pt x="105" y="98"/>
                    <a:pt x="104" y="98"/>
                  </a:cubicBezTo>
                  <a:cubicBezTo>
                    <a:pt x="104" y="98"/>
                    <a:pt x="104" y="97"/>
                    <a:pt x="104" y="97"/>
                  </a:cubicBezTo>
                  <a:close/>
                  <a:moveTo>
                    <a:pt x="104" y="94"/>
                  </a:moveTo>
                  <a:cubicBezTo>
                    <a:pt x="104" y="93"/>
                    <a:pt x="104" y="94"/>
                    <a:pt x="104" y="93"/>
                  </a:cubicBezTo>
                  <a:cubicBezTo>
                    <a:pt x="104" y="93"/>
                    <a:pt x="104" y="93"/>
                    <a:pt x="104" y="93"/>
                  </a:cubicBezTo>
                  <a:cubicBezTo>
                    <a:pt x="105" y="93"/>
                    <a:pt x="105" y="94"/>
                    <a:pt x="104" y="94"/>
                  </a:cubicBezTo>
                  <a:close/>
                  <a:moveTo>
                    <a:pt x="102" y="78"/>
                  </a:moveTo>
                  <a:cubicBezTo>
                    <a:pt x="102" y="78"/>
                    <a:pt x="103" y="78"/>
                    <a:pt x="103" y="78"/>
                  </a:cubicBezTo>
                  <a:cubicBezTo>
                    <a:pt x="103" y="78"/>
                    <a:pt x="103" y="78"/>
                    <a:pt x="103" y="77"/>
                  </a:cubicBezTo>
                  <a:cubicBezTo>
                    <a:pt x="103" y="77"/>
                    <a:pt x="103" y="77"/>
                    <a:pt x="103" y="77"/>
                  </a:cubicBezTo>
                  <a:cubicBezTo>
                    <a:pt x="103" y="78"/>
                    <a:pt x="104" y="79"/>
                    <a:pt x="103" y="79"/>
                  </a:cubicBezTo>
                  <a:cubicBezTo>
                    <a:pt x="103" y="80"/>
                    <a:pt x="103" y="80"/>
                    <a:pt x="103" y="80"/>
                  </a:cubicBezTo>
                  <a:cubicBezTo>
                    <a:pt x="103" y="81"/>
                    <a:pt x="103" y="81"/>
                    <a:pt x="103" y="82"/>
                  </a:cubicBezTo>
                  <a:cubicBezTo>
                    <a:pt x="102" y="82"/>
                    <a:pt x="102" y="82"/>
                    <a:pt x="102" y="82"/>
                  </a:cubicBezTo>
                  <a:cubicBezTo>
                    <a:pt x="102" y="80"/>
                    <a:pt x="103" y="79"/>
                    <a:pt x="102" y="78"/>
                  </a:cubicBezTo>
                  <a:close/>
                  <a:moveTo>
                    <a:pt x="102" y="64"/>
                  </a:moveTo>
                  <a:cubicBezTo>
                    <a:pt x="103" y="65"/>
                    <a:pt x="103" y="66"/>
                    <a:pt x="104" y="66"/>
                  </a:cubicBezTo>
                  <a:cubicBezTo>
                    <a:pt x="104" y="66"/>
                    <a:pt x="103" y="66"/>
                    <a:pt x="103" y="66"/>
                  </a:cubicBezTo>
                  <a:cubicBezTo>
                    <a:pt x="104" y="67"/>
                    <a:pt x="105" y="67"/>
                    <a:pt x="105" y="68"/>
                  </a:cubicBezTo>
                  <a:cubicBezTo>
                    <a:pt x="105" y="69"/>
                    <a:pt x="105" y="69"/>
                    <a:pt x="106" y="69"/>
                  </a:cubicBezTo>
                  <a:cubicBezTo>
                    <a:pt x="106" y="69"/>
                    <a:pt x="106" y="70"/>
                    <a:pt x="106" y="70"/>
                  </a:cubicBezTo>
                  <a:cubicBezTo>
                    <a:pt x="105" y="70"/>
                    <a:pt x="105" y="69"/>
                    <a:pt x="104" y="69"/>
                  </a:cubicBezTo>
                  <a:cubicBezTo>
                    <a:pt x="104" y="69"/>
                    <a:pt x="104" y="69"/>
                    <a:pt x="104" y="68"/>
                  </a:cubicBezTo>
                  <a:cubicBezTo>
                    <a:pt x="102" y="68"/>
                    <a:pt x="102" y="66"/>
                    <a:pt x="102" y="64"/>
                  </a:cubicBezTo>
                  <a:close/>
                  <a:moveTo>
                    <a:pt x="107" y="78"/>
                  </a:moveTo>
                  <a:cubicBezTo>
                    <a:pt x="106" y="78"/>
                    <a:pt x="106" y="78"/>
                    <a:pt x="106" y="78"/>
                  </a:cubicBezTo>
                  <a:cubicBezTo>
                    <a:pt x="107" y="78"/>
                    <a:pt x="107" y="78"/>
                    <a:pt x="107" y="78"/>
                  </a:cubicBezTo>
                  <a:cubicBezTo>
                    <a:pt x="107" y="78"/>
                    <a:pt x="106" y="78"/>
                    <a:pt x="107" y="78"/>
                  </a:cubicBezTo>
                  <a:close/>
                  <a:moveTo>
                    <a:pt x="107" y="78"/>
                  </a:moveTo>
                  <a:cubicBezTo>
                    <a:pt x="107" y="79"/>
                    <a:pt x="107" y="79"/>
                    <a:pt x="107" y="79"/>
                  </a:cubicBezTo>
                  <a:cubicBezTo>
                    <a:pt x="107" y="78"/>
                    <a:pt x="107" y="77"/>
                    <a:pt x="107" y="77"/>
                  </a:cubicBezTo>
                  <a:cubicBezTo>
                    <a:pt x="108" y="76"/>
                    <a:pt x="108" y="76"/>
                    <a:pt x="108" y="76"/>
                  </a:cubicBezTo>
                  <a:cubicBezTo>
                    <a:pt x="108" y="76"/>
                    <a:pt x="109" y="76"/>
                    <a:pt x="109" y="76"/>
                  </a:cubicBezTo>
                  <a:cubicBezTo>
                    <a:pt x="109" y="78"/>
                    <a:pt x="109" y="79"/>
                    <a:pt x="109" y="80"/>
                  </a:cubicBezTo>
                  <a:cubicBezTo>
                    <a:pt x="108" y="80"/>
                    <a:pt x="108" y="80"/>
                    <a:pt x="108" y="80"/>
                  </a:cubicBezTo>
                  <a:cubicBezTo>
                    <a:pt x="108" y="81"/>
                    <a:pt x="108" y="81"/>
                    <a:pt x="108" y="81"/>
                  </a:cubicBezTo>
                  <a:cubicBezTo>
                    <a:pt x="108" y="82"/>
                    <a:pt x="108" y="84"/>
                    <a:pt x="108" y="84"/>
                  </a:cubicBezTo>
                  <a:cubicBezTo>
                    <a:pt x="107" y="84"/>
                    <a:pt x="107" y="83"/>
                    <a:pt x="107" y="82"/>
                  </a:cubicBezTo>
                  <a:cubicBezTo>
                    <a:pt x="106" y="82"/>
                    <a:pt x="106" y="81"/>
                    <a:pt x="106" y="81"/>
                  </a:cubicBezTo>
                  <a:cubicBezTo>
                    <a:pt x="107" y="81"/>
                    <a:pt x="107" y="81"/>
                    <a:pt x="107" y="81"/>
                  </a:cubicBezTo>
                  <a:cubicBezTo>
                    <a:pt x="107" y="80"/>
                    <a:pt x="107" y="80"/>
                    <a:pt x="107" y="79"/>
                  </a:cubicBezTo>
                  <a:cubicBezTo>
                    <a:pt x="107" y="79"/>
                    <a:pt x="107" y="79"/>
                    <a:pt x="107" y="79"/>
                  </a:cubicBezTo>
                  <a:cubicBezTo>
                    <a:pt x="107" y="79"/>
                    <a:pt x="106" y="79"/>
                    <a:pt x="106" y="79"/>
                  </a:cubicBezTo>
                  <a:cubicBezTo>
                    <a:pt x="106" y="79"/>
                    <a:pt x="107" y="79"/>
                    <a:pt x="107" y="78"/>
                  </a:cubicBezTo>
                  <a:close/>
                  <a:moveTo>
                    <a:pt x="107" y="59"/>
                  </a:moveTo>
                  <a:cubicBezTo>
                    <a:pt x="107" y="59"/>
                    <a:pt x="107" y="59"/>
                    <a:pt x="107" y="59"/>
                  </a:cubicBezTo>
                  <a:cubicBezTo>
                    <a:pt x="107" y="59"/>
                    <a:pt x="107" y="59"/>
                    <a:pt x="107" y="59"/>
                  </a:cubicBezTo>
                  <a:close/>
                  <a:moveTo>
                    <a:pt x="108" y="62"/>
                  </a:moveTo>
                  <a:cubicBezTo>
                    <a:pt x="108" y="62"/>
                    <a:pt x="108" y="62"/>
                    <a:pt x="108" y="62"/>
                  </a:cubicBezTo>
                  <a:cubicBezTo>
                    <a:pt x="108" y="62"/>
                    <a:pt x="108" y="62"/>
                    <a:pt x="108" y="63"/>
                  </a:cubicBezTo>
                  <a:cubicBezTo>
                    <a:pt x="108" y="63"/>
                    <a:pt x="108" y="62"/>
                    <a:pt x="108" y="62"/>
                  </a:cubicBezTo>
                  <a:close/>
                  <a:moveTo>
                    <a:pt x="108" y="62"/>
                  </a:moveTo>
                  <a:cubicBezTo>
                    <a:pt x="108" y="62"/>
                    <a:pt x="109" y="62"/>
                    <a:pt x="109" y="62"/>
                  </a:cubicBezTo>
                  <a:cubicBezTo>
                    <a:pt x="108" y="63"/>
                    <a:pt x="108" y="62"/>
                    <a:pt x="108" y="62"/>
                  </a:cubicBezTo>
                  <a:cubicBezTo>
                    <a:pt x="108" y="62"/>
                    <a:pt x="108" y="62"/>
                    <a:pt x="108" y="62"/>
                  </a:cubicBezTo>
                  <a:close/>
                  <a:moveTo>
                    <a:pt x="109" y="79"/>
                  </a:moveTo>
                  <a:cubicBezTo>
                    <a:pt x="110" y="79"/>
                    <a:pt x="110" y="78"/>
                    <a:pt x="110" y="78"/>
                  </a:cubicBezTo>
                  <a:cubicBezTo>
                    <a:pt x="110" y="78"/>
                    <a:pt x="110" y="78"/>
                    <a:pt x="110" y="78"/>
                  </a:cubicBezTo>
                  <a:cubicBezTo>
                    <a:pt x="110" y="78"/>
                    <a:pt x="110" y="79"/>
                    <a:pt x="110" y="80"/>
                  </a:cubicBezTo>
                  <a:cubicBezTo>
                    <a:pt x="109" y="80"/>
                    <a:pt x="109" y="79"/>
                    <a:pt x="109" y="79"/>
                  </a:cubicBezTo>
                  <a:close/>
                  <a:moveTo>
                    <a:pt x="109" y="84"/>
                  </a:moveTo>
                  <a:cubicBezTo>
                    <a:pt x="109" y="84"/>
                    <a:pt x="109" y="83"/>
                    <a:pt x="109" y="82"/>
                  </a:cubicBezTo>
                  <a:cubicBezTo>
                    <a:pt x="110" y="82"/>
                    <a:pt x="109" y="83"/>
                    <a:pt x="109" y="84"/>
                  </a:cubicBezTo>
                  <a:close/>
                  <a:moveTo>
                    <a:pt x="110" y="62"/>
                  </a:moveTo>
                  <a:cubicBezTo>
                    <a:pt x="110" y="62"/>
                    <a:pt x="110" y="62"/>
                    <a:pt x="110" y="61"/>
                  </a:cubicBezTo>
                  <a:cubicBezTo>
                    <a:pt x="110" y="61"/>
                    <a:pt x="110" y="62"/>
                    <a:pt x="110" y="62"/>
                  </a:cubicBezTo>
                  <a:close/>
                  <a:moveTo>
                    <a:pt x="110" y="61"/>
                  </a:moveTo>
                  <a:cubicBezTo>
                    <a:pt x="110" y="61"/>
                    <a:pt x="110" y="60"/>
                    <a:pt x="110" y="61"/>
                  </a:cubicBezTo>
                  <a:cubicBezTo>
                    <a:pt x="110" y="61"/>
                    <a:pt x="109" y="60"/>
                    <a:pt x="109" y="60"/>
                  </a:cubicBezTo>
                  <a:cubicBezTo>
                    <a:pt x="110" y="60"/>
                    <a:pt x="110" y="60"/>
                    <a:pt x="110" y="61"/>
                  </a:cubicBezTo>
                  <a:close/>
                  <a:moveTo>
                    <a:pt x="109" y="59"/>
                  </a:moveTo>
                  <a:cubicBezTo>
                    <a:pt x="109" y="59"/>
                    <a:pt x="109" y="59"/>
                    <a:pt x="110" y="59"/>
                  </a:cubicBezTo>
                  <a:cubicBezTo>
                    <a:pt x="110" y="59"/>
                    <a:pt x="109" y="60"/>
                    <a:pt x="109" y="59"/>
                  </a:cubicBezTo>
                  <a:close/>
                  <a:moveTo>
                    <a:pt x="110" y="65"/>
                  </a:moveTo>
                  <a:cubicBezTo>
                    <a:pt x="109" y="64"/>
                    <a:pt x="109" y="63"/>
                    <a:pt x="109" y="63"/>
                  </a:cubicBezTo>
                  <a:cubicBezTo>
                    <a:pt x="109" y="63"/>
                    <a:pt x="109" y="64"/>
                    <a:pt x="110" y="65"/>
                  </a:cubicBezTo>
                  <a:close/>
                  <a:moveTo>
                    <a:pt x="109" y="74"/>
                  </a:moveTo>
                  <a:cubicBezTo>
                    <a:pt x="109" y="74"/>
                    <a:pt x="109" y="74"/>
                    <a:pt x="109" y="74"/>
                  </a:cubicBezTo>
                  <a:cubicBezTo>
                    <a:pt x="109" y="74"/>
                    <a:pt x="109" y="75"/>
                    <a:pt x="109" y="75"/>
                  </a:cubicBezTo>
                  <a:cubicBezTo>
                    <a:pt x="109" y="75"/>
                    <a:pt x="109" y="75"/>
                    <a:pt x="108" y="75"/>
                  </a:cubicBezTo>
                  <a:cubicBezTo>
                    <a:pt x="109" y="74"/>
                    <a:pt x="108" y="74"/>
                    <a:pt x="109" y="74"/>
                  </a:cubicBezTo>
                  <a:cubicBezTo>
                    <a:pt x="109" y="74"/>
                    <a:pt x="109" y="74"/>
                    <a:pt x="109" y="74"/>
                  </a:cubicBezTo>
                  <a:close/>
                  <a:moveTo>
                    <a:pt x="107" y="89"/>
                  </a:moveTo>
                  <a:cubicBezTo>
                    <a:pt x="106" y="89"/>
                    <a:pt x="105" y="87"/>
                    <a:pt x="106" y="86"/>
                  </a:cubicBezTo>
                  <a:cubicBezTo>
                    <a:pt x="106" y="85"/>
                    <a:pt x="106" y="85"/>
                    <a:pt x="106" y="85"/>
                  </a:cubicBezTo>
                  <a:cubicBezTo>
                    <a:pt x="107" y="85"/>
                    <a:pt x="107" y="87"/>
                    <a:pt x="107" y="88"/>
                  </a:cubicBezTo>
                  <a:cubicBezTo>
                    <a:pt x="107" y="88"/>
                    <a:pt x="107" y="87"/>
                    <a:pt x="107" y="87"/>
                  </a:cubicBezTo>
                  <a:cubicBezTo>
                    <a:pt x="108" y="87"/>
                    <a:pt x="108" y="87"/>
                    <a:pt x="108" y="87"/>
                  </a:cubicBezTo>
                  <a:cubicBezTo>
                    <a:pt x="108" y="87"/>
                    <a:pt x="108" y="87"/>
                    <a:pt x="108" y="88"/>
                  </a:cubicBezTo>
                  <a:cubicBezTo>
                    <a:pt x="108" y="88"/>
                    <a:pt x="108" y="88"/>
                    <a:pt x="107" y="88"/>
                  </a:cubicBezTo>
                  <a:cubicBezTo>
                    <a:pt x="107" y="88"/>
                    <a:pt x="107" y="88"/>
                    <a:pt x="107" y="89"/>
                  </a:cubicBezTo>
                  <a:close/>
                  <a:moveTo>
                    <a:pt x="106" y="71"/>
                  </a:moveTo>
                  <a:cubicBezTo>
                    <a:pt x="106" y="71"/>
                    <a:pt x="106" y="71"/>
                    <a:pt x="106" y="72"/>
                  </a:cubicBezTo>
                  <a:cubicBezTo>
                    <a:pt x="106" y="72"/>
                    <a:pt x="106" y="71"/>
                    <a:pt x="106" y="71"/>
                  </a:cubicBezTo>
                  <a:close/>
                  <a:moveTo>
                    <a:pt x="105" y="62"/>
                  </a:moveTo>
                  <a:cubicBezTo>
                    <a:pt x="105" y="61"/>
                    <a:pt x="105" y="60"/>
                    <a:pt x="105" y="59"/>
                  </a:cubicBezTo>
                  <a:cubicBezTo>
                    <a:pt x="105" y="60"/>
                    <a:pt x="106" y="61"/>
                    <a:pt x="106" y="62"/>
                  </a:cubicBezTo>
                  <a:cubicBezTo>
                    <a:pt x="106" y="62"/>
                    <a:pt x="106" y="62"/>
                    <a:pt x="105" y="62"/>
                  </a:cubicBezTo>
                  <a:close/>
                  <a:moveTo>
                    <a:pt x="106" y="66"/>
                  </a:moveTo>
                  <a:cubicBezTo>
                    <a:pt x="105" y="67"/>
                    <a:pt x="105" y="66"/>
                    <a:pt x="105" y="66"/>
                  </a:cubicBezTo>
                  <a:cubicBezTo>
                    <a:pt x="104" y="66"/>
                    <a:pt x="105" y="66"/>
                    <a:pt x="105" y="66"/>
                  </a:cubicBezTo>
                  <a:cubicBezTo>
                    <a:pt x="105" y="66"/>
                    <a:pt x="106" y="66"/>
                    <a:pt x="106" y="66"/>
                  </a:cubicBezTo>
                  <a:close/>
                  <a:moveTo>
                    <a:pt x="104" y="72"/>
                  </a:moveTo>
                  <a:cubicBezTo>
                    <a:pt x="104" y="72"/>
                    <a:pt x="105" y="72"/>
                    <a:pt x="105" y="72"/>
                  </a:cubicBezTo>
                  <a:cubicBezTo>
                    <a:pt x="105" y="72"/>
                    <a:pt x="106" y="72"/>
                    <a:pt x="106" y="73"/>
                  </a:cubicBezTo>
                  <a:cubicBezTo>
                    <a:pt x="105" y="73"/>
                    <a:pt x="105" y="73"/>
                    <a:pt x="104" y="72"/>
                  </a:cubicBezTo>
                  <a:cubicBezTo>
                    <a:pt x="104" y="73"/>
                    <a:pt x="104" y="73"/>
                    <a:pt x="104" y="73"/>
                  </a:cubicBezTo>
                  <a:cubicBezTo>
                    <a:pt x="104" y="73"/>
                    <a:pt x="103" y="72"/>
                    <a:pt x="104" y="72"/>
                  </a:cubicBezTo>
                  <a:close/>
                  <a:moveTo>
                    <a:pt x="105" y="79"/>
                  </a:moveTo>
                  <a:cubicBezTo>
                    <a:pt x="105" y="80"/>
                    <a:pt x="105" y="80"/>
                    <a:pt x="105" y="80"/>
                  </a:cubicBezTo>
                  <a:cubicBezTo>
                    <a:pt x="104" y="80"/>
                    <a:pt x="104" y="80"/>
                    <a:pt x="104" y="79"/>
                  </a:cubicBezTo>
                  <a:lnTo>
                    <a:pt x="105" y="79"/>
                  </a:lnTo>
                  <a:close/>
                  <a:moveTo>
                    <a:pt x="105" y="78"/>
                  </a:moveTo>
                  <a:cubicBezTo>
                    <a:pt x="105" y="78"/>
                    <a:pt x="105" y="78"/>
                    <a:pt x="105" y="78"/>
                  </a:cubicBezTo>
                  <a:cubicBezTo>
                    <a:pt x="105" y="78"/>
                    <a:pt x="105" y="78"/>
                    <a:pt x="105" y="78"/>
                  </a:cubicBezTo>
                  <a:close/>
                  <a:moveTo>
                    <a:pt x="105" y="81"/>
                  </a:moveTo>
                  <a:cubicBezTo>
                    <a:pt x="105" y="81"/>
                    <a:pt x="105" y="81"/>
                    <a:pt x="105" y="81"/>
                  </a:cubicBezTo>
                  <a:cubicBezTo>
                    <a:pt x="105" y="82"/>
                    <a:pt x="105" y="81"/>
                    <a:pt x="105" y="81"/>
                  </a:cubicBezTo>
                  <a:cubicBezTo>
                    <a:pt x="105" y="81"/>
                    <a:pt x="105" y="81"/>
                    <a:pt x="105" y="81"/>
                  </a:cubicBezTo>
                  <a:close/>
                  <a:moveTo>
                    <a:pt x="105" y="82"/>
                  </a:moveTo>
                  <a:cubicBezTo>
                    <a:pt x="105" y="82"/>
                    <a:pt x="105" y="82"/>
                    <a:pt x="105" y="82"/>
                  </a:cubicBezTo>
                  <a:cubicBezTo>
                    <a:pt x="105" y="82"/>
                    <a:pt x="106" y="82"/>
                    <a:pt x="105" y="83"/>
                  </a:cubicBezTo>
                  <a:cubicBezTo>
                    <a:pt x="105" y="83"/>
                    <a:pt x="105" y="83"/>
                    <a:pt x="105" y="83"/>
                  </a:cubicBezTo>
                  <a:cubicBezTo>
                    <a:pt x="105" y="83"/>
                    <a:pt x="105" y="82"/>
                    <a:pt x="105" y="82"/>
                  </a:cubicBezTo>
                  <a:close/>
                  <a:moveTo>
                    <a:pt x="104" y="88"/>
                  </a:moveTo>
                  <a:cubicBezTo>
                    <a:pt x="104" y="88"/>
                    <a:pt x="104" y="87"/>
                    <a:pt x="104" y="87"/>
                  </a:cubicBezTo>
                  <a:cubicBezTo>
                    <a:pt x="105" y="87"/>
                    <a:pt x="105" y="88"/>
                    <a:pt x="104" y="88"/>
                  </a:cubicBezTo>
                  <a:close/>
                  <a:moveTo>
                    <a:pt x="104" y="85"/>
                  </a:moveTo>
                  <a:cubicBezTo>
                    <a:pt x="105" y="85"/>
                    <a:pt x="105" y="85"/>
                    <a:pt x="105" y="84"/>
                  </a:cubicBezTo>
                  <a:cubicBezTo>
                    <a:pt x="105" y="84"/>
                    <a:pt x="105" y="85"/>
                    <a:pt x="106" y="85"/>
                  </a:cubicBezTo>
                  <a:cubicBezTo>
                    <a:pt x="105" y="86"/>
                    <a:pt x="105" y="86"/>
                    <a:pt x="104" y="85"/>
                  </a:cubicBezTo>
                  <a:close/>
                  <a:moveTo>
                    <a:pt x="109" y="89"/>
                  </a:moveTo>
                  <a:cubicBezTo>
                    <a:pt x="109" y="89"/>
                    <a:pt x="109" y="89"/>
                    <a:pt x="110" y="89"/>
                  </a:cubicBezTo>
                  <a:cubicBezTo>
                    <a:pt x="109" y="90"/>
                    <a:pt x="109" y="91"/>
                    <a:pt x="109" y="92"/>
                  </a:cubicBezTo>
                  <a:cubicBezTo>
                    <a:pt x="108" y="92"/>
                    <a:pt x="108" y="90"/>
                    <a:pt x="109" y="89"/>
                  </a:cubicBezTo>
                  <a:close/>
                  <a:moveTo>
                    <a:pt x="112" y="64"/>
                  </a:moveTo>
                  <a:cubicBezTo>
                    <a:pt x="111" y="64"/>
                    <a:pt x="111" y="64"/>
                    <a:pt x="111" y="64"/>
                  </a:cubicBezTo>
                  <a:cubicBezTo>
                    <a:pt x="111" y="64"/>
                    <a:pt x="111" y="64"/>
                    <a:pt x="111" y="64"/>
                  </a:cubicBezTo>
                  <a:cubicBezTo>
                    <a:pt x="111" y="64"/>
                    <a:pt x="111" y="64"/>
                    <a:pt x="112" y="64"/>
                  </a:cubicBezTo>
                  <a:close/>
                  <a:moveTo>
                    <a:pt x="112" y="68"/>
                  </a:moveTo>
                  <a:cubicBezTo>
                    <a:pt x="112" y="68"/>
                    <a:pt x="111" y="67"/>
                    <a:pt x="111" y="66"/>
                  </a:cubicBezTo>
                  <a:cubicBezTo>
                    <a:pt x="112" y="66"/>
                    <a:pt x="112" y="68"/>
                    <a:pt x="112" y="68"/>
                  </a:cubicBezTo>
                  <a:close/>
                  <a:moveTo>
                    <a:pt x="111" y="63"/>
                  </a:moveTo>
                  <a:cubicBezTo>
                    <a:pt x="111" y="63"/>
                    <a:pt x="110" y="63"/>
                    <a:pt x="111" y="62"/>
                  </a:cubicBezTo>
                  <a:cubicBezTo>
                    <a:pt x="111" y="62"/>
                    <a:pt x="111" y="63"/>
                    <a:pt x="111" y="63"/>
                  </a:cubicBezTo>
                  <a:close/>
                  <a:moveTo>
                    <a:pt x="113" y="58"/>
                  </a:moveTo>
                  <a:cubicBezTo>
                    <a:pt x="113" y="58"/>
                    <a:pt x="113" y="58"/>
                    <a:pt x="113" y="58"/>
                  </a:cubicBezTo>
                  <a:cubicBezTo>
                    <a:pt x="113" y="58"/>
                    <a:pt x="113" y="58"/>
                    <a:pt x="113" y="58"/>
                  </a:cubicBezTo>
                  <a:close/>
                  <a:moveTo>
                    <a:pt x="113" y="42"/>
                  </a:moveTo>
                  <a:cubicBezTo>
                    <a:pt x="113" y="42"/>
                    <a:pt x="113" y="41"/>
                    <a:pt x="112" y="41"/>
                  </a:cubicBezTo>
                  <a:cubicBezTo>
                    <a:pt x="113" y="41"/>
                    <a:pt x="113" y="41"/>
                    <a:pt x="113" y="42"/>
                  </a:cubicBezTo>
                  <a:close/>
                  <a:moveTo>
                    <a:pt x="113" y="54"/>
                  </a:moveTo>
                  <a:cubicBezTo>
                    <a:pt x="113" y="54"/>
                    <a:pt x="113" y="53"/>
                    <a:pt x="113" y="53"/>
                  </a:cubicBezTo>
                  <a:cubicBezTo>
                    <a:pt x="113" y="54"/>
                    <a:pt x="113" y="55"/>
                    <a:pt x="114" y="56"/>
                  </a:cubicBezTo>
                  <a:cubicBezTo>
                    <a:pt x="113" y="56"/>
                    <a:pt x="113" y="56"/>
                    <a:pt x="113" y="56"/>
                  </a:cubicBezTo>
                  <a:cubicBezTo>
                    <a:pt x="114" y="57"/>
                    <a:pt x="114" y="58"/>
                    <a:pt x="114" y="59"/>
                  </a:cubicBezTo>
                  <a:cubicBezTo>
                    <a:pt x="114" y="59"/>
                    <a:pt x="114" y="59"/>
                    <a:pt x="114" y="59"/>
                  </a:cubicBezTo>
                  <a:cubicBezTo>
                    <a:pt x="114" y="59"/>
                    <a:pt x="114" y="59"/>
                    <a:pt x="114" y="59"/>
                  </a:cubicBezTo>
                  <a:cubicBezTo>
                    <a:pt x="113" y="57"/>
                    <a:pt x="112" y="55"/>
                    <a:pt x="111" y="53"/>
                  </a:cubicBezTo>
                  <a:cubicBezTo>
                    <a:pt x="111" y="53"/>
                    <a:pt x="111" y="53"/>
                    <a:pt x="111" y="53"/>
                  </a:cubicBezTo>
                  <a:cubicBezTo>
                    <a:pt x="111" y="53"/>
                    <a:pt x="111" y="53"/>
                    <a:pt x="111" y="52"/>
                  </a:cubicBezTo>
                  <a:cubicBezTo>
                    <a:pt x="111" y="52"/>
                    <a:pt x="111" y="52"/>
                    <a:pt x="111" y="52"/>
                  </a:cubicBezTo>
                  <a:cubicBezTo>
                    <a:pt x="111" y="51"/>
                    <a:pt x="111" y="52"/>
                    <a:pt x="110" y="52"/>
                  </a:cubicBezTo>
                  <a:cubicBezTo>
                    <a:pt x="110" y="51"/>
                    <a:pt x="110" y="51"/>
                    <a:pt x="110" y="51"/>
                  </a:cubicBezTo>
                  <a:cubicBezTo>
                    <a:pt x="110" y="50"/>
                    <a:pt x="110" y="50"/>
                    <a:pt x="109" y="49"/>
                  </a:cubicBezTo>
                  <a:cubicBezTo>
                    <a:pt x="109" y="49"/>
                    <a:pt x="110" y="49"/>
                    <a:pt x="110" y="49"/>
                  </a:cubicBezTo>
                  <a:cubicBezTo>
                    <a:pt x="110" y="51"/>
                    <a:pt x="112" y="52"/>
                    <a:pt x="112" y="53"/>
                  </a:cubicBezTo>
                  <a:cubicBezTo>
                    <a:pt x="112" y="53"/>
                    <a:pt x="112" y="52"/>
                    <a:pt x="112" y="52"/>
                  </a:cubicBezTo>
                  <a:cubicBezTo>
                    <a:pt x="113" y="52"/>
                    <a:pt x="113" y="53"/>
                    <a:pt x="113" y="54"/>
                  </a:cubicBezTo>
                  <a:close/>
                  <a:moveTo>
                    <a:pt x="109" y="46"/>
                  </a:moveTo>
                  <a:cubicBezTo>
                    <a:pt x="111" y="46"/>
                    <a:pt x="111" y="47"/>
                    <a:pt x="111" y="48"/>
                  </a:cubicBezTo>
                  <a:cubicBezTo>
                    <a:pt x="110" y="48"/>
                    <a:pt x="109" y="47"/>
                    <a:pt x="109" y="46"/>
                  </a:cubicBezTo>
                  <a:close/>
                  <a:moveTo>
                    <a:pt x="112" y="49"/>
                  </a:moveTo>
                  <a:cubicBezTo>
                    <a:pt x="112" y="50"/>
                    <a:pt x="112" y="49"/>
                    <a:pt x="112" y="49"/>
                  </a:cubicBezTo>
                  <a:cubicBezTo>
                    <a:pt x="112" y="50"/>
                    <a:pt x="113" y="51"/>
                    <a:pt x="112" y="50"/>
                  </a:cubicBezTo>
                  <a:cubicBezTo>
                    <a:pt x="111" y="50"/>
                    <a:pt x="111" y="50"/>
                    <a:pt x="111" y="49"/>
                  </a:cubicBezTo>
                  <a:cubicBezTo>
                    <a:pt x="111" y="49"/>
                    <a:pt x="111" y="49"/>
                    <a:pt x="112" y="49"/>
                  </a:cubicBezTo>
                  <a:cubicBezTo>
                    <a:pt x="112" y="49"/>
                    <a:pt x="111" y="49"/>
                    <a:pt x="112" y="48"/>
                  </a:cubicBezTo>
                  <a:cubicBezTo>
                    <a:pt x="112" y="48"/>
                    <a:pt x="112" y="49"/>
                    <a:pt x="112" y="49"/>
                  </a:cubicBezTo>
                  <a:close/>
                  <a:moveTo>
                    <a:pt x="112" y="40"/>
                  </a:moveTo>
                  <a:cubicBezTo>
                    <a:pt x="111" y="39"/>
                    <a:pt x="111" y="39"/>
                    <a:pt x="110" y="38"/>
                  </a:cubicBezTo>
                  <a:cubicBezTo>
                    <a:pt x="111" y="38"/>
                    <a:pt x="112" y="39"/>
                    <a:pt x="112" y="40"/>
                  </a:cubicBezTo>
                  <a:close/>
                  <a:moveTo>
                    <a:pt x="106" y="36"/>
                  </a:moveTo>
                  <a:cubicBezTo>
                    <a:pt x="106" y="36"/>
                    <a:pt x="106" y="35"/>
                    <a:pt x="106" y="35"/>
                  </a:cubicBezTo>
                  <a:cubicBezTo>
                    <a:pt x="107" y="36"/>
                    <a:pt x="108" y="36"/>
                    <a:pt x="109" y="38"/>
                  </a:cubicBezTo>
                  <a:cubicBezTo>
                    <a:pt x="109" y="38"/>
                    <a:pt x="110" y="39"/>
                    <a:pt x="110" y="40"/>
                  </a:cubicBezTo>
                  <a:cubicBezTo>
                    <a:pt x="109" y="40"/>
                    <a:pt x="107" y="40"/>
                    <a:pt x="107" y="39"/>
                  </a:cubicBezTo>
                  <a:cubicBezTo>
                    <a:pt x="106" y="38"/>
                    <a:pt x="105" y="37"/>
                    <a:pt x="105" y="36"/>
                  </a:cubicBezTo>
                  <a:cubicBezTo>
                    <a:pt x="105" y="36"/>
                    <a:pt x="105" y="36"/>
                    <a:pt x="105" y="36"/>
                  </a:cubicBezTo>
                  <a:cubicBezTo>
                    <a:pt x="105" y="36"/>
                    <a:pt x="105" y="35"/>
                    <a:pt x="105" y="35"/>
                  </a:cubicBezTo>
                  <a:cubicBezTo>
                    <a:pt x="105" y="35"/>
                    <a:pt x="105" y="36"/>
                    <a:pt x="106" y="36"/>
                  </a:cubicBezTo>
                  <a:close/>
                  <a:moveTo>
                    <a:pt x="104" y="34"/>
                  </a:moveTo>
                  <a:cubicBezTo>
                    <a:pt x="104" y="34"/>
                    <a:pt x="105" y="34"/>
                    <a:pt x="105" y="34"/>
                  </a:cubicBezTo>
                  <a:cubicBezTo>
                    <a:pt x="105" y="34"/>
                    <a:pt x="105" y="34"/>
                    <a:pt x="105" y="35"/>
                  </a:cubicBezTo>
                  <a:cubicBezTo>
                    <a:pt x="104" y="34"/>
                    <a:pt x="104" y="35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lose/>
                  <a:moveTo>
                    <a:pt x="102" y="61"/>
                  </a:moveTo>
                  <a:cubicBezTo>
                    <a:pt x="103" y="62"/>
                    <a:pt x="104" y="63"/>
                    <a:pt x="104" y="64"/>
                  </a:cubicBezTo>
                  <a:cubicBezTo>
                    <a:pt x="104" y="64"/>
                    <a:pt x="104" y="64"/>
                    <a:pt x="105" y="64"/>
                  </a:cubicBezTo>
                  <a:cubicBezTo>
                    <a:pt x="105" y="65"/>
                    <a:pt x="105" y="65"/>
                    <a:pt x="105" y="66"/>
                  </a:cubicBezTo>
                  <a:cubicBezTo>
                    <a:pt x="104" y="66"/>
                    <a:pt x="104" y="65"/>
                    <a:pt x="104" y="65"/>
                  </a:cubicBezTo>
                  <a:cubicBezTo>
                    <a:pt x="103" y="64"/>
                    <a:pt x="102" y="63"/>
                    <a:pt x="102" y="62"/>
                  </a:cubicBezTo>
                  <a:cubicBezTo>
                    <a:pt x="102" y="62"/>
                    <a:pt x="102" y="62"/>
                    <a:pt x="102" y="61"/>
                  </a:cubicBezTo>
                  <a:close/>
                  <a:moveTo>
                    <a:pt x="102" y="70"/>
                  </a:moveTo>
                  <a:cubicBezTo>
                    <a:pt x="102" y="70"/>
                    <a:pt x="102" y="70"/>
                    <a:pt x="102" y="70"/>
                  </a:cubicBezTo>
                  <a:cubicBezTo>
                    <a:pt x="102" y="71"/>
                    <a:pt x="102" y="71"/>
                    <a:pt x="102" y="71"/>
                  </a:cubicBezTo>
                  <a:cubicBezTo>
                    <a:pt x="102" y="72"/>
                    <a:pt x="102" y="72"/>
                    <a:pt x="102" y="72"/>
                  </a:cubicBezTo>
                  <a:cubicBezTo>
                    <a:pt x="102" y="71"/>
                    <a:pt x="101" y="71"/>
                    <a:pt x="102" y="71"/>
                  </a:cubicBezTo>
                  <a:cubicBezTo>
                    <a:pt x="101" y="71"/>
                    <a:pt x="101" y="70"/>
                    <a:pt x="101" y="70"/>
                  </a:cubicBezTo>
                  <a:cubicBezTo>
                    <a:pt x="101" y="70"/>
                    <a:pt x="100" y="70"/>
                    <a:pt x="101" y="69"/>
                  </a:cubicBezTo>
                  <a:cubicBezTo>
                    <a:pt x="101" y="69"/>
                    <a:pt x="101" y="69"/>
                    <a:pt x="101" y="70"/>
                  </a:cubicBezTo>
                  <a:cubicBezTo>
                    <a:pt x="101" y="70"/>
                    <a:pt x="101" y="70"/>
                    <a:pt x="102" y="70"/>
                  </a:cubicBezTo>
                  <a:close/>
                  <a:moveTo>
                    <a:pt x="99" y="67"/>
                  </a:moveTo>
                  <a:cubicBezTo>
                    <a:pt x="100" y="66"/>
                    <a:pt x="100" y="66"/>
                    <a:pt x="100" y="66"/>
                  </a:cubicBezTo>
                  <a:cubicBezTo>
                    <a:pt x="100" y="67"/>
                    <a:pt x="101" y="68"/>
                    <a:pt x="101" y="69"/>
                  </a:cubicBezTo>
                  <a:cubicBezTo>
                    <a:pt x="99" y="69"/>
                    <a:pt x="100" y="67"/>
                    <a:pt x="99" y="67"/>
                  </a:cubicBezTo>
                  <a:close/>
                  <a:moveTo>
                    <a:pt x="100" y="57"/>
                  </a:moveTo>
                  <a:cubicBezTo>
                    <a:pt x="100" y="57"/>
                    <a:pt x="100" y="58"/>
                    <a:pt x="100" y="58"/>
                  </a:cubicBezTo>
                  <a:cubicBezTo>
                    <a:pt x="101" y="59"/>
                    <a:pt x="102" y="59"/>
                    <a:pt x="102" y="60"/>
                  </a:cubicBezTo>
                  <a:cubicBezTo>
                    <a:pt x="102" y="60"/>
                    <a:pt x="101" y="60"/>
                    <a:pt x="101" y="59"/>
                  </a:cubicBezTo>
                  <a:cubicBezTo>
                    <a:pt x="101" y="59"/>
                    <a:pt x="101" y="60"/>
                    <a:pt x="101" y="60"/>
                  </a:cubicBezTo>
                  <a:cubicBezTo>
                    <a:pt x="100" y="59"/>
                    <a:pt x="100" y="58"/>
                    <a:pt x="99" y="57"/>
                  </a:cubicBezTo>
                  <a:cubicBezTo>
                    <a:pt x="99" y="56"/>
                    <a:pt x="100" y="57"/>
                    <a:pt x="100" y="57"/>
                  </a:cubicBezTo>
                  <a:close/>
                  <a:moveTo>
                    <a:pt x="98" y="69"/>
                  </a:moveTo>
                  <a:cubicBezTo>
                    <a:pt x="98" y="69"/>
                    <a:pt x="99" y="69"/>
                    <a:pt x="99" y="70"/>
                  </a:cubicBezTo>
                  <a:cubicBezTo>
                    <a:pt x="98" y="70"/>
                    <a:pt x="98" y="70"/>
                    <a:pt x="98" y="69"/>
                  </a:cubicBezTo>
                  <a:close/>
                  <a:moveTo>
                    <a:pt x="98" y="70"/>
                  </a:moveTo>
                  <a:cubicBezTo>
                    <a:pt x="99" y="71"/>
                    <a:pt x="100" y="71"/>
                    <a:pt x="101" y="71"/>
                  </a:cubicBezTo>
                  <a:cubicBezTo>
                    <a:pt x="101" y="71"/>
                    <a:pt x="101" y="72"/>
                    <a:pt x="101" y="72"/>
                  </a:cubicBezTo>
                  <a:cubicBezTo>
                    <a:pt x="101" y="72"/>
                    <a:pt x="100" y="72"/>
                    <a:pt x="100" y="72"/>
                  </a:cubicBezTo>
                  <a:cubicBezTo>
                    <a:pt x="100" y="72"/>
                    <a:pt x="100" y="73"/>
                    <a:pt x="100" y="73"/>
                  </a:cubicBezTo>
                  <a:cubicBezTo>
                    <a:pt x="100" y="73"/>
                    <a:pt x="100" y="73"/>
                    <a:pt x="100" y="73"/>
                  </a:cubicBezTo>
                  <a:cubicBezTo>
                    <a:pt x="99" y="73"/>
                    <a:pt x="100" y="73"/>
                    <a:pt x="100" y="73"/>
                  </a:cubicBezTo>
                  <a:cubicBezTo>
                    <a:pt x="100" y="73"/>
                    <a:pt x="100" y="73"/>
                    <a:pt x="101" y="73"/>
                  </a:cubicBezTo>
                  <a:cubicBezTo>
                    <a:pt x="101" y="74"/>
                    <a:pt x="101" y="74"/>
                    <a:pt x="101" y="75"/>
                  </a:cubicBezTo>
                  <a:cubicBezTo>
                    <a:pt x="101" y="75"/>
                    <a:pt x="101" y="75"/>
                    <a:pt x="102" y="75"/>
                  </a:cubicBezTo>
                  <a:cubicBezTo>
                    <a:pt x="102" y="75"/>
                    <a:pt x="102" y="76"/>
                    <a:pt x="102" y="76"/>
                  </a:cubicBezTo>
                  <a:cubicBezTo>
                    <a:pt x="102" y="76"/>
                    <a:pt x="101" y="76"/>
                    <a:pt x="101" y="76"/>
                  </a:cubicBezTo>
                  <a:cubicBezTo>
                    <a:pt x="101" y="76"/>
                    <a:pt x="102" y="77"/>
                    <a:pt x="102" y="78"/>
                  </a:cubicBezTo>
                  <a:cubicBezTo>
                    <a:pt x="101" y="78"/>
                    <a:pt x="100" y="77"/>
                    <a:pt x="100" y="75"/>
                  </a:cubicBezTo>
                  <a:cubicBezTo>
                    <a:pt x="99" y="75"/>
                    <a:pt x="99" y="74"/>
                    <a:pt x="99" y="74"/>
                  </a:cubicBezTo>
                  <a:cubicBezTo>
                    <a:pt x="99" y="73"/>
                    <a:pt x="99" y="73"/>
                    <a:pt x="99" y="72"/>
                  </a:cubicBezTo>
                  <a:cubicBezTo>
                    <a:pt x="99" y="72"/>
                    <a:pt x="99" y="72"/>
                    <a:pt x="99" y="72"/>
                  </a:cubicBezTo>
                  <a:cubicBezTo>
                    <a:pt x="99" y="72"/>
                    <a:pt x="98" y="72"/>
                    <a:pt x="98" y="72"/>
                  </a:cubicBezTo>
                  <a:cubicBezTo>
                    <a:pt x="98" y="72"/>
                    <a:pt x="98" y="71"/>
                    <a:pt x="98" y="71"/>
                  </a:cubicBezTo>
                  <a:cubicBezTo>
                    <a:pt x="98" y="71"/>
                    <a:pt x="98" y="70"/>
                    <a:pt x="98" y="70"/>
                  </a:cubicBezTo>
                  <a:close/>
                  <a:moveTo>
                    <a:pt x="101" y="80"/>
                  </a:moveTo>
                  <a:cubicBezTo>
                    <a:pt x="101" y="80"/>
                    <a:pt x="101" y="80"/>
                    <a:pt x="101" y="80"/>
                  </a:cubicBezTo>
                  <a:cubicBezTo>
                    <a:pt x="100" y="80"/>
                    <a:pt x="100" y="79"/>
                    <a:pt x="100" y="79"/>
                  </a:cubicBezTo>
                  <a:cubicBezTo>
                    <a:pt x="101" y="78"/>
                    <a:pt x="101" y="79"/>
                    <a:pt x="101" y="79"/>
                  </a:cubicBezTo>
                  <a:cubicBezTo>
                    <a:pt x="101" y="80"/>
                    <a:pt x="101" y="79"/>
                    <a:pt x="101" y="80"/>
                  </a:cubicBezTo>
                  <a:close/>
                  <a:moveTo>
                    <a:pt x="99" y="85"/>
                  </a:moveTo>
                  <a:cubicBezTo>
                    <a:pt x="99" y="84"/>
                    <a:pt x="100" y="84"/>
                    <a:pt x="100" y="84"/>
                  </a:cubicBezTo>
                  <a:cubicBezTo>
                    <a:pt x="100" y="85"/>
                    <a:pt x="99" y="85"/>
                    <a:pt x="99" y="85"/>
                  </a:cubicBezTo>
                  <a:cubicBezTo>
                    <a:pt x="99" y="86"/>
                    <a:pt x="99" y="86"/>
                    <a:pt x="99" y="87"/>
                  </a:cubicBezTo>
                  <a:cubicBezTo>
                    <a:pt x="98" y="87"/>
                    <a:pt x="98" y="87"/>
                    <a:pt x="98" y="87"/>
                  </a:cubicBezTo>
                  <a:cubicBezTo>
                    <a:pt x="98" y="86"/>
                    <a:pt x="99" y="85"/>
                    <a:pt x="99" y="85"/>
                  </a:cubicBezTo>
                  <a:close/>
                  <a:moveTo>
                    <a:pt x="98" y="92"/>
                  </a:moveTo>
                  <a:cubicBezTo>
                    <a:pt x="98" y="92"/>
                    <a:pt x="98" y="92"/>
                    <a:pt x="98" y="92"/>
                  </a:cubicBezTo>
                  <a:cubicBezTo>
                    <a:pt x="98" y="92"/>
                    <a:pt x="99" y="92"/>
                    <a:pt x="98" y="92"/>
                  </a:cubicBezTo>
                  <a:close/>
                  <a:moveTo>
                    <a:pt x="98" y="89"/>
                  </a:moveTo>
                  <a:cubicBezTo>
                    <a:pt x="98" y="89"/>
                    <a:pt x="98" y="89"/>
                    <a:pt x="98" y="89"/>
                  </a:cubicBezTo>
                  <a:cubicBezTo>
                    <a:pt x="98" y="89"/>
                    <a:pt x="98" y="89"/>
                    <a:pt x="98" y="89"/>
                  </a:cubicBezTo>
                  <a:cubicBezTo>
                    <a:pt x="98" y="89"/>
                    <a:pt x="98" y="89"/>
                    <a:pt x="98" y="89"/>
                  </a:cubicBezTo>
                  <a:close/>
                  <a:moveTo>
                    <a:pt x="97" y="93"/>
                  </a:moveTo>
                  <a:cubicBezTo>
                    <a:pt x="97" y="93"/>
                    <a:pt x="96" y="93"/>
                    <a:pt x="96" y="92"/>
                  </a:cubicBezTo>
                  <a:cubicBezTo>
                    <a:pt x="97" y="92"/>
                    <a:pt x="97" y="92"/>
                    <a:pt x="97" y="91"/>
                  </a:cubicBezTo>
                  <a:cubicBezTo>
                    <a:pt x="98" y="91"/>
                    <a:pt x="98" y="91"/>
                    <a:pt x="98" y="91"/>
                  </a:cubicBezTo>
                  <a:cubicBezTo>
                    <a:pt x="98" y="92"/>
                    <a:pt x="98" y="92"/>
                    <a:pt x="97" y="92"/>
                  </a:cubicBezTo>
                  <a:cubicBezTo>
                    <a:pt x="98" y="92"/>
                    <a:pt x="97" y="93"/>
                    <a:pt x="97" y="93"/>
                  </a:cubicBezTo>
                  <a:close/>
                  <a:moveTo>
                    <a:pt x="95" y="88"/>
                  </a:moveTo>
                  <a:cubicBezTo>
                    <a:pt x="95" y="87"/>
                    <a:pt x="95" y="86"/>
                    <a:pt x="95" y="86"/>
                  </a:cubicBezTo>
                  <a:cubicBezTo>
                    <a:pt x="95" y="85"/>
                    <a:pt x="95" y="85"/>
                    <a:pt x="95" y="85"/>
                  </a:cubicBezTo>
                  <a:cubicBezTo>
                    <a:pt x="96" y="84"/>
                    <a:pt x="97" y="85"/>
                    <a:pt x="96" y="86"/>
                  </a:cubicBezTo>
                  <a:cubicBezTo>
                    <a:pt x="96" y="86"/>
                    <a:pt x="96" y="86"/>
                    <a:pt x="96" y="86"/>
                  </a:cubicBezTo>
                  <a:cubicBezTo>
                    <a:pt x="96" y="87"/>
                    <a:pt x="96" y="87"/>
                    <a:pt x="95" y="88"/>
                  </a:cubicBezTo>
                  <a:close/>
                  <a:moveTo>
                    <a:pt x="95" y="95"/>
                  </a:moveTo>
                  <a:cubicBezTo>
                    <a:pt x="95" y="95"/>
                    <a:pt x="95" y="95"/>
                    <a:pt x="95" y="94"/>
                  </a:cubicBezTo>
                  <a:cubicBezTo>
                    <a:pt x="95" y="94"/>
                    <a:pt x="95" y="94"/>
                    <a:pt x="96" y="94"/>
                  </a:cubicBezTo>
                  <a:cubicBezTo>
                    <a:pt x="95" y="94"/>
                    <a:pt x="96" y="95"/>
                    <a:pt x="95" y="95"/>
                  </a:cubicBezTo>
                  <a:close/>
                  <a:moveTo>
                    <a:pt x="95" y="79"/>
                  </a:moveTo>
                  <a:cubicBezTo>
                    <a:pt x="94" y="79"/>
                    <a:pt x="94" y="78"/>
                    <a:pt x="94" y="78"/>
                  </a:cubicBezTo>
                  <a:cubicBezTo>
                    <a:pt x="94" y="78"/>
                    <a:pt x="94" y="78"/>
                    <a:pt x="94" y="78"/>
                  </a:cubicBezTo>
                  <a:cubicBezTo>
                    <a:pt x="95" y="78"/>
                    <a:pt x="95" y="78"/>
                    <a:pt x="95" y="78"/>
                  </a:cubicBezTo>
                  <a:cubicBezTo>
                    <a:pt x="95" y="79"/>
                    <a:pt x="96" y="80"/>
                    <a:pt x="95" y="80"/>
                  </a:cubicBezTo>
                  <a:cubicBezTo>
                    <a:pt x="95" y="80"/>
                    <a:pt x="95" y="79"/>
                    <a:pt x="95" y="78"/>
                  </a:cubicBezTo>
                  <a:cubicBezTo>
                    <a:pt x="95" y="78"/>
                    <a:pt x="95" y="79"/>
                    <a:pt x="95" y="79"/>
                  </a:cubicBezTo>
                  <a:close/>
                  <a:moveTo>
                    <a:pt x="91" y="59"/>
                  </a:moveTo>
                  <a:cubicBezTo>
                    <a:pt x="91" y="59"/>
                    <a:pt x="91" y="59"/>
                    <a:pt x="91" y="59"/>
                  </a:cubicBezTo>
                  <a:cubicBezTo>
                    <a:pt x="92" y="59"/>
                    <a:pt x="92" y="60"/>
                    <a:pt x="92" y="60"/>
                  </a:cubicBezTo>
                  <a:cubicBezTo>
                    <a:pt x="93" y="61"/>
                    <a:pt x="94" y="61"/>
                    <a:pt x="94" y="63"/>
                  </a:cubicBezTo>
                  <a:cubicBezTo>
                    <a:pt x="94" y="63"/>
                    <a:pt x="93" y="62"/>
                    <a:pt x="93" y="62"/>
                  </a:cubicBezTo>
                  <a:cubicBezTo>
                    <a:pt x="92" y="62"/>
                    <a:pt x="92" y="61"/>
                    <a:pt x="91" y="60"/>
                  </a:cubicBezTo>
                  <a:cubicBezTo>
                    <a:pt x="91" y="60"/>
                    <a:pt x="92" y="60"/>
                    <a:pt x="92" y="60"/>
                  </a:cubicBezTo>
                  <a:cubicBezTo>
                    <a:pt x="91" y="59"/>
                    <a:pt x="91" y="59"/>
                    <a:pt x="91" y="59"/>
                  </a:cubicBezTo>
                  <a:close/>
                  <a:moveTo>
                    <a:pt x="91" y="68"/>
                  </a:moveTo>
                  <a:cubicBezTo>
                    <a:pt x="91" y="68"/>
                    <a:pt x="91" y="68"/>
                    <a:pt x="91" y="68"/>
                  </a:cubicBezTo>
                  <a:cubicBezTo>
                    <a:pt x="91" y="68"/>
                    <a:pt x="91" y="68"/>
                    <a:pt x="91" y="68"/>
                  </a:cubicBezTo>
                  <a:close/>
                  <a:moveTo>
                    <a:pt x="94" y="59"/>
                  </a:moveTo>
                  <a:cubicBezTo>
                    <a:pt x="94" y="59"/>
                    <a:pt x="93" y="59"/>
                    <a:pt x="93" y="59"/>
                  </a:cubicBezTo>
                  <a:cubicBezTo>
                    <a:pt x="92" y="58"/>
                    <a:pt x="92" y="57"/>
                    <a:pt x="91" y="57"/>
                  </a:cubicBezTo>
                  <a:cubicBezTo>
                    <a:pt x="92" y="56"/>
                    <a:pt x="92" y="58"/>
                    <a:pt x="93" y="58"/>
                  </a:cubicBezTo>
                  <a:cubicBezTo>
                    <a:pt x="93" y="59"/>
                    <a:pt x="94" y="59"/>
                    <a:pt x="94" y="59"/>
                  </a:cubicBezTo>
                  <a:close/>
                  <a:moveTo>
                    <a:pt x="96" y="84"/>
                  </a:moveTo>
                  <a:cubicBezTo>
                    <a:pt x="96" y="84"/>
                    <a:pt x="97" y="84"/>
                    <a:pt x="97" y="84"/>
                  </a:cubicBezTo>
                  <a:cubicBezTo>
                    <a:pt x="97" y="84"/>
                    <a:pt x="97" y="84"/>
                    <a:pt x="97" y="84"/>
                  </a:cubicBezTo>
                  <a:cubicBezTo>
                    <a:pt x="97" y="84"/>
                    <a:pt x="96" y="84"/>
                    <a:pt x="96" y="84"/>
                  </a:cubicBezTo>
                  <a:close/>
                  <a:moveTo>
                    <a:pt x="97" y="86"/>
                  </a:moveTo>
                  <a:cubicBezTo>
                    <a:pt x="97" y="86"/>
                    <a:pt x="97" y="86"/>
                    <a:pt x="97" y="86"/>
                  </a:cubicBezTo>
                  <a:cubicBezTo>
                    <a:pt x="97" y="87"/>
                    <a:pt x="97" y="86"/>
                    <a:pt x="97" y="86"/>
                  </a:cubicBezTo>
                  <a:cubicBezTo>
                    <a:pt x="97" y="86"/>
                    <a:pt x="97" y="86"/>
                    <a:pt x="97" y="86"/>
                  </a:cubicBezTo>
                  <a:close/>
                  <a:moveTo>
                    <a:pt x="96" y="63"/>
                  </a:moveTo>
                  <a:cubicBezTo>
                    <a:pt x="96" y="63"/>
                    <a:pt x="96" y="63"/>
                    <a:pt x="96" y="63"/>
                  </a:cubicBezTo>
                  <a:cubicBezTo>
                    <a:pt x="96" y="63"/>
                    <a:pt x="96" y="63"/>
                    <a:pt x="96" y="63"/>
                  </a:cubicBezTo>
                  <a:cubicBezTo>
                    <a:pt x="96" y="64"/>
                    <a:pt x="96" y="63"/>
                    <a:pt x="96" y="63"/>
                  </a:cubicBezTo>
                  <a:close/>
                  <a:moveTo>
                    <a:pt x="94" y="55"/>
                  </a:moveTo>
                  <a:cubicBezTo>
                    <a:pt x="94" y="55"/>
                    <a:pt x="95" y="55"/>
                    <a:pt x="94" y="55"/>
                  </a:cubicBezTo>
                  <a:cubicBezTo>
                    <a:pt x="94" y="55"/>
                    <a:pt x="95" y="55"/>
                    <a:pt x="94" y="55"/>
                  </a:cubicBezTo>
                  <a:cubicBezTo>
                    <a:pt x="94" y="55"/>
                    <a:pt x="94" y="54"/>
                    <a:pt x="94" y="54"/>
                  </a:cubicBezTo>
                  <a:cubicBezTo>
                    <a:pt x="94" y="54"/>
                    <a:pt x="94" y="54"/>
                    <a:pt x="94" y="53"/>
                  </a:cubicBezTo>
                  <a:cubicBezTo>
                    <a:pt x="95" y="54"/>
                    <a:pt x="96" y="55"/>
                    <a:pt x="96" y="56"/>
                  </a:cubicBezTo>
                  <a:cubicBezTo>
                    <a:pt x="95" y="56"/>
                    <a:pt x="95" y="56"/>
                    <a:pt x="94" y="55"/>
                  </a:cubicBezTo>
                  <a:close/>
                  <a:moveTo>
                    <a:pt x="92" y="86"/>
                  </a:moveTo>
                  <a:cubicBezTo>
                    <a:pt x="93" y="86"/>
                    <a:pt x="93" y="87"/>
                    <a:pt x="93" y="87"/>
                  </a:cubicBezTo>
                  <a:cubicBezTo>
                    <a:pt x="93" y="87"/>
                    <a:pt x="93" y="87"/>
                    <a:pt x="92" y="87"/>
                  </a:cubicBezTo>
                  <a:lnTo>
                    <a:pt x="92" y="86"/>
                  </a:lnTo>
                  <a:close/>
                  <a:moveTo>
                    <a:pt x="93" y="71"/>
                  </a:moveTo>
                  <a:cubicBezTo>
                    <a:pt x="93" y="71"/>
                    <a:pt x="93" y="71"/>
                    <a:pt x="93" y="71"/>
                  </a:cubicBezTo>
                  <a:cubicBezTo>
                    <a:pt x="93" y="72"/>
                    <a:pt x="94" y="73"/>
                    <a:pt x="94" y="74"/>
                  </a:cubicBezTo>
                  <a:cubicBezTo>
                    <a:pt x="95" y="73"/>
                    <a:pt x="95" y="75"/>
                    <a:pt x="95" y="76"/>
                  </a:cubicBezTo>
                  <a:cubicBezTo>
                    <a:pt x="95" y="76"/>
                    <a:pt x="95" y="77"/>
                    <a:pt x="95" y="77"/>
                  </a:cubicBezTo>
                  <a:cubicBezTo>
                    <a:pt x="95" y="78"/>
                    <a:pt x="94" y="78"/>
                    <a:pt x="94" y="78"/>
                  </a:cubicBezTo>
                  <a:cubicBezTo>
                    <a:pt x="94" y="76"/>
                    <a:pt x="92" y="74"/>
                    <a:pt x="93" y="71"/>
                  </a:cubicBezTo>
                  <a:close/>
                  <a:moveTo>
                    <a:pt x="95" y="102"/>
                  </a:moveTo>
                  <a:cubicBezTo>
                    <a:pt x="95" y="102"/>
                    <a:pt x="95" y="102"/>
                    <a:pt x="95" y="102"/>
                  </a:cubicBezTo>
                  <a:cubicBezTo>
                    <a:pt x="95" y="102"/>
                    <a:pt x="95" y="102"/>
                    <a:pt x="95" y="102"/>
                  </a:cubicBezTo>
                  <a:cubicBezTo>
                    <a:pt x="95" y="102"/>
                    <a:pt x="95" y="102"/>
                    <a:pt x="95" y="102"/>
                  </a:cubicBezTo>
                  <a:cubicBezTo>
                    <a:pt x="95" y="102"/>
                    <a:pt x="95" y="102"/>
                    <a:pt x="95" y="102"/>
                  </a:cubicBezTo>
                  <a:close/>
                  <a:moveTo>
                    <a:pt x="98" y="69"/>
                  </a:moveTo>
                  <a:cubicBezTo>
                    <a:pt x="97" y="69"/>
                    <a:pt x="97" y="68"/>
                    <a:pt x="97" y="67"/>
                  </a:cubicBezTo>
                  <a:cubicBezTo>
                    <a:pt x="97" y="66"/>
                    <a:pt x="97" y="67"/>
                    <a:pt x="97" y="67"/>
                  </a:cubicBezTo>
                  <a:cubicBezTo>
                    <a:pt x="97" y="67"/>
                    <a:pt x="98" y="68"/>
                    <a:pt x="98" y="69"/>
                  </a:cubicBezTo>
                  <a:close/>
                  <a:moveTo>
                    <a:pt x="95" y="46"/>
                  </a:moveTo>
                  <a:cubicBezTo>
                    <a:pt x="94" y="46"/>
                    <a:pt x="94" y="46"/>
                    <a:pt x="93" y="46"/>
                  </a:cubicBezTo>
                  <a:cubicBezTo>
                    <a:pt x="94" y="45"/>
                    <a:pt x="95" y="46"/>
                    <a:pt x="95" y="46"/>
                  </a:cubicBezTo>
                  <a:close/>
                  <a:moveTo>
                    <a:pt x="94" y="45"/>
                  </a:moveTo>
                  <a:cubicBezTo>
                    <a:pt x="93" y="45"/>
                    <a:pt x="93" y="45"/>
                    <a:pt x="93" y="45"/>
                  </a:cubicBezTo>
                  <a:cubicBezTo>
                    <a:pt x="93" y="44"/>
                    <a:pt x="94" y="45"/>
                    <a:pt x="94" y="45"/>
                  </a:cubicBezTo>
                  <a:close/>
                  <a:moveTo>
                    <a:pt x="93" y="48"/>
                  </a:moveTo>
                  <a:cubicBezTo>
                    <a:pt x="93" y="48"/>
                    <a:pt x="93" y="49"/>
                    <a:pt x="94" y="49"/>
                  </a:cubicBezTo>
                  <a:cubicBezTo>
                    <a:pt x="94" y="49"/>
                    <a:pt x="94" y="48"/>
                    <a:pt x="95" y="49"/>
                  </a:cubicBezTo>
                  <a:cubicBezTo>
                    <a:pt x="95" y="49"/>
                    <a:pt x="95" y="50"/>
                    <a:pt x="95" y="50"/>
                  </a:cubicBezTo>
                  <a:cubicBezTo>
                    <a:pt x="96" y="50"/>
                    <a:pt x="97" y="51"/>
                    <a:pt x="97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3" y="50"/>
                    <a:pt x="93" y="49"/>
                    <a:pt x="91" y="48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2" y="47"/>
                    <a:pt x="93" y="48"/>
                    <a:pt x="93" y="48"/>
                  </a:cubicBezTo>
                  <a:close/>
                  <a:moveTo>
                    <a:pt x="89" y="29"/>
                  </a:moveTo>
                  <a:cubicBezTo>
                    <a:pt x="89" y="29"/>
                    <a:pt x="89" y="28"/>
                    <a:pt x="89" y="29"/>
                  </a:cubicBezTo>
                  <a:cubicBezTo>
                    <a:pt x="88" y="29"/>
                    <a:pt x="89" y="28"/>
                    <a:pt x="88" y="28"/>
                  </a:cubicBezTo>
                  <a:cubicBezTo>
                    <a:pt x="89" y="28"/>
                    <a:pt x="89" y="28"/>
                    <a:pt x="89" y="29"/>
                  </a:cubicBezTo>
                  <a:close/>
                  <a:moveTo>
                    <a:pt x="85" y="27"/>
                  </a:moveTo>
                  <a:cubicBezTo>
                    <a:pt x="86" y="27"/>
                    <a:pt x="86" y="27"/>
                    <a:pt x="86" y="27"/>
                  </a:cubicBezTo>
                  <a:cubicBezTo>
                    <a:pt x="86" y="28"/>
                    <a:pt x="86" y="28"/>
                    <a:pt x="86" y="28"/>
                  </a:cubicBezTo>
                  <a:cubicBezTo>
                    <a:pt x="85" y="27"/>
                    <a:pt x="85" y="28"/>
                    <a:pt x="84" y="27"/>
                  </a:cubicBezTo>
                  <a:cubicBezTo>
                    <a:pt x="84" y="27"/>
                    <a:pt x="85" y="27"/>
                    <a:pt x="85" y="27"/>
                  </a:cubicBezTo>
                  <a:close/>
                  <a:moveTo>
                    <a:pt x="79" y="38"/>
                  </a:moveTo>
                  <a:cubicBezTo>
                    <a:pt x="79" y="38"/>
                    <a:pt x="79" y="38"/>
                    <a:pt x="80" y="38"/>
                  </a:cubicBezTo>
                  <a:cubicBezTo>
                    <a:pt x="80" y="38"/>
                    <a:pt x="79" y="38"/>
                    <a:pt x="79" y="38"/>
                  </a:cubicBezTo>
                  <a:close/>
                  <a:moveTo>
                    <a:pt x="79" y="28"/>
                  </a:moveTo>
                  <a:cubicBezTo>
                    <a:pt x="78" y="27"/>
                    <a:pt x="77" y="28"/>
                    <a:pt x="75" y="27"/>
                  </a:cubicBezTo>
                  <a:cubicBezTo>
                    <a:pt x="74" y="27"/>
                    <a:pt x="74" y="26"/>
                    <a:pt x="73" y="27"/>
                  </a:cubicBezTo>
                  <a:cubicBezTo>
                    <a:pt x="73" y="26"/>
                    <a:pt x="72" y="26"/>
                    <a:pt x="72" y="26"/>
                  </a:cubicBezTo>
                  <a:cubicBezTo>
                    <a:pt x="72" y="26"/>
                    <a:pt x="71" y="26"/>
                    <a:pt x="71" y="26"/>
                  </a:cubicBezTo>
                  <a:cubicBezTo>
                    <a:pt x="75" y="26"/>
                    <a:pt x="77" y="26"/>
                    <a:pt x="80" y="27"/>
                  </a:cubicBezTo>
                  <a:cubicBezTo>
                    <a:pt x="80" y="27"/>
                    <a:pt x="80" y="26"/>
                    <a:pt x="80" y="27"/>
                  </a:cubicBezTo>
                  <a:cubicBezTo>
                    <a:pt x="82" y="27"/>
                    <a:pt x="83" y="28"/>
                    <a:pt x="84" y="28"/>
                  </a:cubicBezTo>
                  <a:cubicBezTo>
                    <a:pt x="85" y="28"/>
                    <a:pt x="85" y="28"/>
                    <a:pt x="86" y="28"/>
                  </a:cubicBezTo>
                  <a:cubicBezTo>
                    <a:pt x="87" y="28"/>
                    <a:pt x="87" y="29"/>
                    <a:pt x="87" y="29"/>
                  </a:cubicBezTo>
                  <a:cubicBezTo>
                    <a:pt x="88" y="29"/>
                    <a:pt x="88" y="29"/>
                    <a:pt x="88" y="29"/>
                  </a:cubicBezTo>
                  <a:cubicBezTo>
                    <a:pt x="89" y="29"/>
                    <a:pt x="89" y="30"/>
                    <a:pt x="89" y="30"/>
                  </a:cubicBezTo>
                  <a:cubicBezTo>
                    <a:pt x="89" y="31"/>
                    <a:pt x="88" y="31"/>
                    <a:pt x="88" y="32"/>
                  </a:cubicBezTo>
                  <a:cubicBezTo>
                    <a:pt x="87" y="32"/>
                    <a:pt x="86" y="31"/>
                    <a:pt x="86" y="31"/>
                  </a:cubicBezTo>
                  <a:cubicBezTo>
                    <a:pt x="86" y="31"/>
                    <a:pt x="86" y="31"/>
                    <a:pt x="86" y="31"/>
                  </a:cubicBezTo>
                  <a:cubicBezTo>
                    <a:pt x="85" y="31"/>
                    <a:pt x="85" y="30"/>
                    <a:pt x="84" y="30"/>
                  </a:cubicBezTo>
                  <a:cubicBezTo>
                    <a:pt x="83" y="29"/>
                    <a:pt x="81" y="28"/>
                    <a:pt x="79" y="28"/>
                  </a:cubicBezTo>
                  <a:close/>
                  <a:moveTo>
                    <a:pt x="88" y="38"/>
                  </a:moveTo>
                  <a:cubicBezTo>
                    <a:pt x="87" y="38"/>
                    <a:pt x="87" y="38"/>
                    <a:pt x="87" y="37"/>
                  </a:cubicBezTo>
                  <a:cubicBezTo>
                    <a:pt x="87" y="37"/>
                    <a:pt x="87" y="37"/>
                    <a:pt x="88" y="38"/>
                  </a:cubicBezTo>
                  <a:close/>
                  <a:moveTo>
                    <a:pt x="84" y="40"/>
                  </a:moveTo>
                  <a:cubicBezTo>
                    <a:pt x="85" y="40"/>
                    <a:pt x="86" y="41"/>
                    <a:pt x="87" y="41"/>
                  </a:cubicBezTo>
                  <a:cubicBezTo>
                    <a:pt x="87" y="41"/>
                    <a:pt x="87" y="41"/>
                    <a:pt x="88" y="41"/>
                  </a:cubicBezTo>
                  <a:cubicBezTo>
                    <a:pt x="89" y="43"/>
                    <a:pt x="91" y="43"/>
                    <a:pt x="93" y="45"/>
                  </a:cubicBezTo>
                  <a:cubicBezTo>
                    <a:pt x="92" y="45"/>
                    <a:pt x="92" y="44"/>
                    <a:pt x="92" y="44"/>
                  </a:cubicBezTo>
                  <a:cubicBezTo>
                    <a:pt x="91" y="44"/>
                    <a:pt x="91" y="44"/>
                    <a:pt x="90" y="44"/>
                  </a:cubicBezTo>
                  <a:cubicBezTo>
                    <a:pt x="89" y="44"/>
                    <a:pt x="89" y="43"/>
                    <a:pt x="89" y="43"/>
                  </a:cubicBezTo>
                  <a:cubicBezTo>
                    <a:pt x="89" y="43"/>
                    <a:pt x="88" y="43"/>
                    <a:pt x="88" y="43"/>
                  </a:cubicBezTo>
                  <a:cubicBezTo>
                    <a:pt x="88" y="43"/>
                    <a:pt x="87" y="43"/>
                    <a:pt x="87" y="42"/>
                  </a:cubicBezTo>
                  <a:cubicBezTo>
                    <a:pt x="86" y="42"/>
                    <a:pt x="85" y="42"/>
                    <a:pt x="84" y="40"/>
                  </a:cubicBezTo>
                  <a:close/>
                  <a:moveTo>
                    <a:pt x="90" y="48"/>
                  </a:moveTo>
                  <a:cubicBezTo>
                    <a:pt x="90" y="48"/>
                    <a:pt x="90" y="48"/>
                    <a:pt x="90" y="48"/>
                  </a:cubicBezTo>
                  <a:cubicBezTo>
                    <a:pt x="90" y="48"/>
                    <a:pt x="90" y="48"/>
                    <a:pt x="91" y="48"/>
                  </a:cubicBezTo>
                  <a:cubicBezTo>
                    <a:pt x="91" y="49"/>
                    <a:pt x="90" y="48"/>
                    <a:pt x="90" y="48"/>
                  </a:cubicBezTo>
                  <a:close/>
                  <a:moveTo>
                    <a:pt x="89" y="47"/>
                  </a:moveTo>
                  <a:cubicBezTo>
                    <a:pt x="89" y="47"/>
                    <a:pt x="89" y="47"/>
                    <a:pt x="89" y="48"/>
                  </a:cubicBezTo>
                  <a:cubicBezTo>
                    <a:pt x="88" y="47"/>
                    <a:pt x="88" y="47"/>
                    <a:pt x="87" y="46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6"/>
                    <a:pt x="88" y="47"/>
                    <a:pt x="89" y="47"/>
                  </a:cubicBezTo>
                  <a:close/>
                  <a:moveTo>
                    <a:pt x="82" y="48"/>
                  </a:moveTo>
                  <a:cubicBezTo>
                    <a:pt x="83" y="49"/>
                    <a:pt x="83" y="49"/>
                    <a:pt x="83" y="49"/>
                  </a:cubicBezTo>
                  <a:cubicBezTo>
                    <a:pt x="83" y="49"/>
                    <a:pt x="82" y="49"/>
                    <a:pt x="83" y="49"/>
                  </a:cubicBezTo>
                  <a:cubicBezTo>
                    <a:pt x="83" y="49"/>
                    <a:pt x="83" y="49"/>
                    <a:pt x="83" y="49"/>
                  </a:cubicBezTo>
                  <a:cubicBezTo>
                    <a:pt x="83" y="49"/>
                    <a:pt x="82" y="49"/>
                    <a:pt x="82" y="49"/>
                  </a:cubicBezTo>
                  <a:cubicBezTo>
                    <a:pt x="82" y="49"/>
                    <a:pt x="82" y="49"/>
                    <a:pt x="82" y="48"/>
                  </a:cubicBezTo>
                  <a:close/>
                  <a:moveTo>
                    <a:pt x="81" y="50"/>
                  </a:moveTo>
                  <a:cubicBezTo>
                    <a:pt x="82" y="50"/>
                    <a:pt x="82" y="50"/>
                    <a:pt x="82" y="50"/>
                  </a:cubicBezTo>
                  <a:cubicBezTo>
                    <a:pt x="82" y="50"/>
                    <a:pt x="83" y="50"/>
                    <a:pt x="83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6" y="49"/>
                    <a:pt x="86" y="52"/>
                    <a:pt x="88" y="53"/>
                  </a:cubicBezTo>
                  <a:cubicBezTo>
                    <a:pt x="88" y="52"/>
                    <a:pt x="86" y="51"/>
                    <a:pt x="87" y="50"/>
                  </a:cubicBezTo>
                  <a:cubicBezTo>
                    <a:pt x="88" y="51"/>
                    <a:pt x="88" y="52"/>
                    <a:pt x="89" y="52"/>
                  </a:cubicBezTo>
                  <a:cubicBezTo>
                    <a:pt x="89" y="52"/>
                    <a:pt x="89" y="52"/>
                    <a:pt x="90" y="52"/>
                  </a:cubicBezTo>
                  <a:cubicBezTo>
                    <a:pt x="90" y="52"/>
                    <a:pt x="90" y="52"/>
                    <a:pt x="90" y="53"/>
                  </a:cubicBezTo>
                  <a:cubicBezTo>
                    <a:pt x="91" y="53"/>
                    <a:pt x="92" y="54"/>
                    <a:pt x="92" y="55"/>
                  </a:cubicBezTo>
                  <a:cubicBezTo>
                    <a:pt x="91" y="55"/>
                    <a:pt x="91" y="54"/>
                    <a:pt x="90" y="54"/>
                  </a:cubicBezTo>
                  <a:cubicBezTo>
                    <a:pt x="90" y="55"/>
                    <a:pt x="91" y="55"/>
                    <a:pt x="91" y="56"/>
                  </a:cubicBezTo>
                  <a:cubicBezTo>
                    <a:pt x="90" y="55"/>
                    <a:pt x="89" y="55"/>
                    <a:pt x="88" y="54"/>
                  </a:cubicBezTo>
                  <a:cubicBezTo>
                    <a:pt x="86" y="53"/>
                    <a:pt x="84" y="52"/>
                    <a:pt x="83" y="51"/>
                  </a:cubicBezTo>
                  <a:cubicBezTo>
                    <a:pt x="82" y="51"/>
                    <a:pt x="81" y="50"/>
                    <a:pt x="80" y="50"/>
                  </a:cubicBezTo>
                  <a:cubicBezTo>
                    <a:pt x="80" y="49"/>
                    <a:pt x="81" y="49"/>
                    <a:pt x="81" y="50"/>
                  </a:cubicBezTo>
                  <a:close/>
                  <a:moveTo>
                    <a:pt x="89" y="90"/>
                  </a:moveTo>
                  <a:cubicBezTo>
                    <a:pt x="89" y="90"/>
                    <a:pt x="89" y="90"/>
                    <a:pt x="89" y="90"/>
                  </a:cubicBezTo>
                  <a:cubicBezTo>
                    <a:pt x="89" y="91"/>
                    <a:pt x="89" y="91"/>
                    <a:pt x="89" y="91"/>
                  </a:cubicBezTo>
                  <a:cubicBezTo>
                    <a:pt x="89" y="92"/>
                    <a:pt x="88" y="93"/>
                    <a:pt x="87" y="92"/>
                  </a:cubicBezTo>
                  <a:cubicBezTo>
                    <a:pt x="87" y="92"/>
                    <a:pt x="87" y="92"/>
                    <a:pt x="87" y="92"/>
                  </a:cubicBezTo>
                  <a:cubicBezTo>
                    <a:pt x="87" y="93"/>
                    <a:pt x="86" y="94"/>
                    <a:pt x="86" y="94"/>
                  </a:cubicBezTo>
                  <a:cubicBezTo>
                    <a:pt x="86" y="94"/>
                    <a:pt x="85" y="94"/>
                    <a:pt x="85" y="93"/>
                  </a:cubicBezTo>
                  <a:cubicBezTo>
                    <a:pt x="86" y="92"/>
                    <a:pt x="85" y="88"/>
                    <a:pt x="88" y="88"/>
                  </a:cubicBezTo>
                  <a:cubicBezTo>
                    <a:pt x="88" y="88"/>
                    <a:pt x="88" y="89"/>
                    <a:pt x="88" y="89"/>
                  </a:cubicBezTo>
                  <a:cubicBezTo>
                    <a:pt x="88" y="89"/>
                    <a:pt x="88" y="89"/>
                    <a:pt x="88" y="88"/>
                  </a:cubicBezTo>
                  <a:cubicBezTo>
                    <a:pt x="88" y="88"/>
                    <a:pt x="88" y="88"/>
                    <a:pt x="88" y="88"/>
                  </a:cubicBezTo>
                  <a:cubicBezTo>
                    <a:pt x="89" y="89"/>
                    <a:pt x="88" y="89"/>
                    <a:pt x="88" y="90"/>
                  </a:cubicBezTo>
                  <a:cubicBezTo>
                    <a:pt x="88" y="90"/>
                    <a:pt x="89" y="90"/>
                    <a:pt x="89" y="90"/>
                  </a:cubicBezTo>
                  <a:cubicBezTo>
                    <a:pt x="89" y="90"/>
                    <a:pt x="89" y="90"/>
                    <a:pt x="89" y="90"/>
                  </a:cubicBezTo>
                  <a:close/>
                  <a:moveTo>
                    <a:pt x="87" y="94"/>
                  </a:moveTo>
                  <a:cubicBezTo>
                    <a:pt x="87" y="95"/>
                    <a:pt x="87" y="95"/>
                    <a:pt x="86" y="95"/>
                  </a:cubicBezTo>
                  <a:cubicBezTo>
                    <a:pt x="86" y="94"/>
                    <a:pt x="87" y="93"/>
                    <a:pt x="87" y="94"/>
                  </a:cubicBezTo>
                  <a:close/>
                  <a:moveTo>
                    <a:pt x="85" y="98"/>
                  </a:moveTo>
                  <a:cubicBezTo>
                    <a:pt x="85" y="97"/>
                    <a:pt x="86" y="97"/>
                    <a:pt x="86" y="97"/>
                  </a:cubicBezTo>
                  <a:cubicBezTo>
                    <a:pt x="86" y="97"/>
                    <a:pt x="86" y="98"/>
                    <a:pt x="85" y="98"/>
                  </a:cubicBezTo>
                  <a:close/>
                  <a:moveTo>
                    <a:pt x="87" y="102"/>
                  </a:moveTo>
                  <a:cubicBezTo>
                    <a:pt x="87" y="101"/>
                    <a:pt x="88" y="102"/>
                    <a:pt x="88" y="102"/>
                  </a:cubicBezTo>
                  <a:cubicBezTo>
                    <a:pt x="88" y="102"/>
                    <a:pt x="88" y="102"/>
                    <a:pt x="89" y="102"/>
                  </a:cubicBezTo>
                  <a:cubicBezTo>
                    <a:pt x="88" y="102"/>
                    <a:pt x="88" y="102"/>
                    <a:pt x="88" y="102"/>
                  </a:cubicBezTo>
                  <a:cubicBezTo>
                    <a:pt x="88" y="104"/>
                    <a:pt x="86" y="104"/>
                    <a:pt x="86" y="106"/>
                  </a:cubicBezTo>
                  <a:cubicBezTo>
                    <a:pt x="83" y="105"/>
                    <a:pt x="82" y="108"/>
                    <a:pt x="79" y="108"/>
                  </a:cubicBezTo>
                  <a:cubicBezTo>
                    <a:pt x="78" y="107"/>
                    <a:pt x="76" y="108"/>
                    <a:pt x="76" y="108"/>
                  </a:cubicBezTo>
                  <a:cubicBezTo>
                    <a:pt x="77" y="108"/>
                    <a:pt x="76" y="107"/>
                    <a:pt x="78" y="107"/>
                  </a:cubicBezTo>
                  <a:cubicBezTo>
                    <a:pt x="79" y="106"/>
                    <a:pt x="81" y="106"/>
                    <a:pt x="81" y="104"/>
                  </a:cubicBezTo>
                  <a:cubicBezTo>
                    <a:pt x="81" y="104"/>
                    <a:pt x="82" y="104"/>
                    <a:pt x="82" y="104"/>
                  </a:cubicBezTo>
                  <a:cubicBezTo>
                    <a:pt x="82" y="104"/>
                    <a:pt x="82" y="104"/>
                    <a:pt x="82" y="104"/>
                  </a:cubicBezTo>
                  <a:cubicBezTo>
                    <a:pt x="83" y="104"/>
                    <a:pt x="83" y="104"/>
                    <a:pt x="84" y="104"/>
                  </a:cubicBezTo>
                  <a:cubicBezTo>
                    <a:pt x="84" y="104"/>
                    <a:pt x="83" y="104"/>
                    <a:pt x="84" y="105"/>
                  </a:cubicBezTo>
                  <a:cubicBezTo>
                    <a:pt x="85" y="105"/>
                    <a:pt x="85" y="104"/>
                    <a:pt x="86" y="103"/>
                  </a:cubicBezTo>
                  <a:cubicBezTo>
                    <a:pt x="87" y="103"/>
                    <a:pt x="87" y="102"/>
                    <a:pt x="87" y="102"/>
                  </a:cubicBezTo>
                  <a:close/>
                  <a:moveTo>
                    <a:pt x="87" y="102"/>
                  </a:moveTo>
                  <a:cubicBezTo>
                    <a:pt x="87" y="102"/>
                    <a:pt x="87" y="102"/>
                    <a:pt x="87" y="102"/>
                  </a:cubicBezTo>
                  <a:cubicBezTo>
                    <a:pt x="87" y="101"/>
                    <a:pt x="87" y="101"/>
                    <a:pt x="87" y="102"/>
                  </a:cubicBezTo>
                  <a:close/>
                  <a:moveTo>
                    <a:pt x="88" y="100"/>
                  </a:moveTo>
                  <a:cubicBezTo>
                    <a:pt x="88" y="100"/>
                    <a:pt x="88" y="101"/>
                    <a:pt x="88" y="101"/>
                  </a:cubicBezTo>
                  <a:cubicBezTo>
                    <a:pt x="88" y="101"/>
                    <a:pt x="88" y="100"/>
                    <a:pt x="88" y="100"/>
                  </a:cubicBezTo>
                  <a:close/>
                  <a:moveTo>
                    <a:pt x="72" y="101"/>
                  </a:moveTo>
                  <a:cubicBezTo>
                    <a:pt x="71" y="102"/>
                    <a:pt x="70" y="102"/>
                    <a:pt x="69" y="102"/>
                  </a:cubicBezTo>
                  <a:cubicBezTo>
                    <a:pt x="69" y="102"/>
                    <a:pt x="69" y="102"/>
                    <a:pt x="70" y="102"/>
                  </a:cubicBezTo>
                  <a:cubicBezTo>
                    <a:pt x="70" y="102"/>
                    <a:pt x="70" y="102"/>
                    <a:pt x="71" y="102"/>
                  </a:cubicBezTo>
                  <a:cubicBezTo>
                    <a:pt x="71" y="103"/>
                    <a:pt x="70" y="103"/>
                    <a:pt x="70" y="103"/>
                  </a:cubicBezTo>
                  <a:cubicBezTo>
                    <a:pt x="72" y="104"/>
                    <a:pt x="73" y="102"/>
                    <a:pt x="75" y="103"/>
                  </a:cubicBezTo>
                  <a:cubicBezTo>
                    <a:pt x="74" y="104"/>
                    <a:pt x="73" y="103"/>
                    <a:pt x="71" y="103"/>
                  </a:cubicBezTo>
                  <a:cubicBezTo>
                    <a:pt x="71" y="104"/>
                    <a:pt x="70" y="104"/>
                    <a:pt x="69" y="104"/>
                  </a:cubicBezTo>
                  <a:cubicBezTo>
                    <a:pt x="70" y="105"/>
                    <a:pt x="70" y="104"/>
                    <a:pt x="71" y="105"/>
                  </a:cubicBezTo>
                  <a:cubicBezTo>
                    <a:pt x="71" y="106"/>
                    <a:pt x="69" y="105"/>
                    <a:pt x="69" y="105"/>
                  </a:cubicBezTo>
                  <a:cubicBezTo>
                    <a:pt x="69" y="105"/>
                    <a:pt x="70" y="106"/>
                    <a:pt x="70" y="106"/>
                  </a:cubicBezTo>
                  <a:cubicBezTo>
                    <a:pt x="70" y="106"/>
                    <a:pt x="70" y="106"/>
                    <a:pt x="69" y="106"/>
                  </a:cubicBezTo>
                  <a:cubicBezTo>
                    <a:pt x="69" y="106"/>
                    <a:pt x="69" y="106"/>
                    <a:pt x="69" y="106"/>
                  </a:cubicBezTo>
                  <a:cubicBezTo>
                    <a:pt x="69" y="106"/>
                    <a:pt x="69" y="106"/>
                    <a:pt x="68" y="106"/>
                  </a:cubicBezTo>
                  <a:cubicBezTo>
                    <a:pt x="67" y="106"/>
                    <a:pt x="67" y="106"/>
                    <a:pt x="67" y="106"/>
                  </a:cubicBezTo>
                  <a:cubicBezTo>
                    <a:pt x="64" y="107"/>
                    <a:pt x="60" y="106"/>
                    <a:pt x="59" y="104"/>
                  </a:cubicBezTo>
                  <a:cubicBezTo>
                    <a:pt x="59" y="104"/>
                    <a:pt x="59" y="104"/>
                    <a:pt x="59" y="104"/>
                  </a:cubicBezTo>
                  <a:cubicBezTo>
                    <a:pt x="59" y="103"/>
                    <a:pt x="59" y="103"/>
                    <a:pt x="58" y="103"/>
                  </a:cubicBezTo>
                  <a:cubicBezTo>
                    <a:pt x="58" y="103"/>
                    <a:pt x="58" y="102"/>
                    <a:pt x="57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4" y="100"/>
                    <a:pt x="52" y="98"/>
                    <a:pt x="49" y="98"/>
                  </a:cubicBezTo>
                  <a:cubicBezTo>
                    <a:pt x="49" y="97"/>
                    <a:pt x="49" y="97"/>
                    <a:pt x="48" y="96"/>
                  </a:cubicBezTo>
                  <a:cubicBezTo>
                    <a:pt x="49" y="95"/>
                    <a:pt x="47" y="93"/>
                    <a:pt x="47" y="91"/>
                  </a:cubicBezTo>
                  <a:cubicBezTo>
                    <a:pt x="47" y="90"/>
                    <a:pt x="48" y="89"/>
                    <a:pt x="47" y="88"/>
                  </a:cubicBezTo>
                  <a:cubicBezTo>
                    <a:pt x="47" y="85"/>
                    <a:pt x="46" y="83"/>
                    <a:pt x="47" y="82"/>
                  </a:cubicBezTo>
                  <a:cubicBezTo>
                    <a:pt x="47" y="82"/>
                    <a:pt x="47" y="82"/>
                    <a:pt x="47" y="81"/>
                  </a:cubicBezTo>
                  <a:cubicBezTo>
                    <a:pt x="47" y="81"/>
                    <a:pt x="48" y="80"/>
                    <a:pt x="47" y="80"/>
                  </a:cubicBezTo>
                  <a:cubicBezTo>
                    <a:pt x="47" y="80"/>
                    <a:pt x="46" y="80"/>
                    <a:pt x="46" y="81"/>
                  </a:cubicBezTo>
                  <a:cubicBezTo>
                    <a:pt x="46" y="81"/>
                    <a:pt x="46" y="81"/>
                    <a:pt x="46" y="81"/>
                  </a:cubicBezTo>
                  <a:cubicBezTo>
                    <a:pt x="46" y="81"/>
                    <a:pt x="46" y="82"/>
                    <a:pt x="45" y="82"/>
                  </a:cubicBezTo>
                  <a:cubicBezTo>
                    <a:pt x="45" y="82"/>
                    <a:pt x="45" y="81"/>
                    <a:pt x="45" y="81"/>
                  </a:cubicBezTo>
                  <a:cubicBezTo>
                    <a:pt x="45" y="81"/>
                    <a:pt x="45" y="81"/>
                    <a:pt x="45" y="81"/>
                  </a:cubicBezTo>
                  <a:cubicBezTo>
                    <a:pt x="45" y="81"/>
                    <a:pt x="45" y="80"/>
                    <a:pt x="45" y="80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1"/>
                    <a:pt x="43" y="82"/>
                    <a:pt x="44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6" y="82"/>
                    <a:pt x="45" y="83"/>
                    <a:pt x="45" y="84"/>
                  </a:cubicBezTo>
                  <a:cubicBezTo>
                    <a:pt x="44" y="84"/>
                    <a:pt x="45" y="85"/>
                    <a:pt x="44" y="85"/>
                  </a:cubicBezTo>
                  <a:cubicBezTo>
                    <a:pt x="44" y="85"/>
                    <a:pt x="44" y="85"/>
                    <a:pt x="43" y="85"/>
                  </a:cubicBezTo>
                  <a:cubicBezTo>
                    <a:pt x="43" y="85"/>
                    <a:pt x="44" y="85"/>
                    <a:pt x="43" y="86"/>
                  </a:cubicBezTo>
                  <a:cubicBezTo>
                    <a:pt x="43" y="84"/>
                    <a:pt x="44" y="83"/>
                    <a:pt x="42" y="82"/>
                  </a:cubicBezTo>
                  <a:cubicBezTo>
                    <a:pt x="42" y="82"/>
                    <a:pt x="42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2" y="81"/>
                    <a:pt x="42" y="81"/>
                    <a:pt x="41" y="81"/>
                  </a:cubicBezTo>
                  <a:cubicBezTo>
                    <a:pt x="42" y="81"/>
                    <a:pt x="42" y="80"/>
                    <a:pt x="42" y="80"/>
                  </a:cubicBezTo>
                  <a:cubicBezTo>
                    <a:pt x="42" y="80"/>
                    <a:pt x="41" y="80"/>
                    <a:pt x="41" y="80"/>
                  </a:cubicBezTo>
                  <a:cubicBezTo>
                    <a:pt x="41" y="79"/>
                    <a:pt x="41" y="79"/>
                    <a:pt x="41" y="79"/>
                  </a:cubicBezTo>
                  <a:cubicBezTo>
                    <a:pt x="43" y="81"/>
                    <a:pt x="44" y="78"/>
                    <a:pt x="45" y="77"/>
                  </a:cubicBezTo>
                  <a:cubicBezTo>
                    <a:pt x="45" y="77"/>
                    <a:pt x="45" y="77"/>
                    <a:pt x="46" y="77"/>
                  </a:cubicBezTo>
                  <a:cubicBezTo>
                    <a:pt x="46" y="76"/>
                    <a:pt x="46" y="75"/>
                    <a:pt x="46" y="75"/>
                  </a:cubicBezTo>
                  <a:cubicBezTo>
                    <a:pt x="47" y="75"/>
                    <a:pt x="46" y="75"/>
                    <a:pt x="46" y="76"/>
                  </a:cubicBezTo>
                  <a:cubicBezTo>
                    <a:pt x="47" y="76"/>
                    <a:pt x="48" y="75"/>
                    <a:pt x="49" y="75"/>
                  </a:cubicBezTo>
                  <a:cubicBezTo>
                    <a:pt x="49" y="75"/>
                    <a:pt x="49" y="74"/>
                    <a:pt x="50" y="74"/>
                  </a:cubicBezTo>
                  <a:cubicBezTo>
                    <a:pt x="50" y="76"/>
                    <a:pt x="49" y="76"/>
                    <a:pt x="49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9" y="77"/>
                    <a:pt x="49" y="78"/>
                    <a:pt x="50" y="78"/>
                  </a:cubicBezTo>
                  <a:cubicBezTo>
                    <a:pt x="50" y="78"/>
                    <a:pt x="49" y="78"/>
                    <a:pt x="49" y="79"/>
                  </a:cubicBezTo>
                  <a:cubicBezTo>
                    <a:pt x="49" y="79"/>
                    <a:pt x="50" y="79"/>
                    <a:pt x="50" y="79"/>
                  </a:cubicBezTo>
                  <a:cubicBezTo>
                    <a:pt x="49" y="81"/>
                    <a:pt x="50" y="82"/>
                    <a:pt x="50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8" y="82"/>
                    <a:pt x="49" y="83"/>
                    <a:pt x="49" y="83"/>
                  </a:cubicBezTo>
                  <a:cubicBezTo>
                    <a:pt x="49" y="85"/>
                    <a:pt x="49" y="85"/>
                    <a:pt x="49" y="87"/>
                  </a:cubicBezTo>
                  <a:cubicBezTo>
                    <a:pt x="49" y="87"/>
                    <a:pt x="49" y="86"/>
                    <a:pt x="50" y="86"/>
                  </a:cubicBezTo>
                  <a:cubicBezTo>
                    <a:pt x="50" y="87"/>
                    <a:pt x="50" y="87"/>
                    <a:pt x="50" y="88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9" y="89"/>
                    <a:pt x="51" y="90"/>
                    <a:pt x="50" y="91"/>
                  </a:cubicBezTo>
                  <a:cubicBezTo>
                    <a:pt x="50" y="91"/>
                    <a:pt x="50" y="92"/>
                    <a:pt x="50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3"/>
                    <a:pt x="51" y="94"/>
                    <a:pt x="52" y="94"/>
                  </a:cubicBezTo>
                  <a:cubicBezTo>
                    <a:pt x="52" y="95"/>
                    <a:pt x="53" y="96"/>
                    <a:pt x="54" y="96"/>
                  </a:cubicBezTo>
                  <a:cubicBezTo>
                    <a:pt x="54" y="97"/>
                    <a:pt x="55" y="97"/>
                    <a:pt x="56" y="98"/>
                  </a:cubicBezTo>
                  <a:cubicBezTo>
                    <a:pt x="56" y="98"/>
                    <a:pt x="56" y="98"/>
                    <a:pt x="56" y="98"/>
                  </a:cubicBezTo>
                  <a:cubicBezTo>
                    <a:pt x="56" y="99"/>
                    <a:pt x="57" y="100"/>
                    <a:pt x="57" y="99"/>
                  </a:cubicBezTo>
                  <a:cubicBezTo>
                    <a:pt x="57" y="99"/>
                    <a:pt x="57" y="99"/>
                    <a:pt x="57" y="100"/>
                  </a:cubicBezTo>
                  <a:cubicBezTo>
                    <a:pt x="57" y="100"/>
                    <a:pt x="58" y="101"/>
                    <a:pt x="59" y="101"/>
                  </a:cubicBezTo>
                  <a:cubicBezTo>
                    <a:pt x="60" y="102"/>
                    <a:pt x="62" y="102"/>
                    <a:pt x="63" y="103"/>
                  </a:cubicBezTo>
                  <a:cubicBezTo>
                    <a:pt x="63" y="103"/>
                    <a:pt x="64" y="102"/>
                    <a:pt x="64" y="102"/>
                  </a:cubicBezTo>
                  <a:cubicBezTo>
                    <a:pt x="64" y="101"/>
                    <a:pt x="61" y="101"/>
                    <a:pt x="61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99"/>
                    <a:pt x="59" y="100"/>
                    <a:pt x="59" y="98"/>
                  </a:cubicBezTo>
                  <a:cubicBezTo>
                    <a:pt x="59" y="99"/>
                    <a:pt x="58" y="98"/>
                    <a:pt x="58" y="98"/>
                  </a:cubicBezTo>
                  <a:cubicBezTo>
                    <a:pt x="57" y="97"/>
                    <a:pt x="58" y="97"/>
                    <a:pt x="58" y="96"/>
                  </a:cubicBezTo>
                  <a:cubicBezTo>
                    <a:pt x="59" y="96"/>
                    <a:pt x="61" y="97"/>
                    <a:pt x="62" y="98"/>
                  </a:cubicBezTo>
                  <a:cubicBezTo>
                    <a:pt x="63" y="97"/>
                    <a:pt x="64" y="98"/>
                    <a:pt x="64" y="99"/>
                  </a:cubicBezTo>
                  <a:cubicBezTo>
                    <a:pt x="65" y="99"/>
                    <a:pt x="64" y="98"/>
                    <a:pt x="65" y="98"/>
                  </a:cubicBezTo>
                  <a:cubicBezTo>
                    <a:pt x="65" y="98"/>
                    <a:pt x="66" y="99"/>
                    <a:pt x="67" y="98"/>
                  </a:cubicBezTo>
                  <a:cubicBezTo>
                    <a:pt x="66" y="97"/>
                    <a:pt x="65" y="97"/>
                    <a:pt x="64" y="97"/>
                  </a:cubicBezTo>
                  <a:cubicBezTo>
                    <a:pt x="64" y="96"/>
                    <a:pt x="65" y="97"/>
                    <a:pt x="65" y="97"/>
                  </a:cubicBezTo>
                  <a:cubicBezTo>
                    <a:pt x="65" y="96"/>
                    <a:pt x="64" y="97"/>
                    <a:pt x="64" y="96"/>
                  </a:cubicBezTo>
                  <a:cubicBezTo>
                    <a:pt x="64" y="96"/>
                    <a:pt x="64" y="97"/>
                    <a:pt x="64" y="97"/>
                  </a:cubicBezTo>
                  <a:cubicBezTo>
                    <a:pt x="63" y="97"/>
                    <a:pt x="61" y="97"/>
                    <a:pt x="61" y="96"/>
                  </a:cubicBezTo>
                  <a:cubicBezTo>
                    <a:pt x="61" y="95"/>
                    <a:pt x="61" y="95"/>
                    <a:pt x="61" y="95"/>
                  </a:cubicBezTo>
                  <a:cubicBezTo>
                    <a:pt x="61" y="94"/>
                    <a:pt x="60" y="95"/>
                    <a:pt x="59" y="95"/>
                  </a:cubicBezTo>
                  <a:cubicBezTo>
                    <a:pt x="59" y="94"/>
                    <a:pt x="60" y="93"/>
                    <a:pt x="59" y="92"/>
                  </a:cubicBezTo>
                  <a:cubicBezTo>
                    <a:pt x="59" y="91"/>
                    <a:pt x="58" y="90"/>
                    <a:pt x="58" y="90"/>
                  </a:cubicBezTo>
                  <a:cubicBezTo>
                    <a:pt x="58" y="89"/>
                    <a:pt x="58" y="88"/>
                    <a:pt x="57" y="87"/>
                  </a:cubicBezTo>
                  <a:cubicBezTo>
                    <a:pt x="57" y="87"/>
                    <a:pt x="57" y="86"/>
                    <a:pt x="57" y="86"/>
                  </a:cubicBezTo>
                  <a:cubicBezTo>
                    <a:pt x="57" y="86"/>
                    <a:pt x="57" y="86"/>
                    <a:pt x="58" y="86"/>
                  </a:cubicBezTo>
                  <a:cubicBezTo>
                    <a:pt x="58" y="84"/>
                    <a:pt x="58" y="81"/>
                    <a:pt x="60" y="81"/>
                  </a:cubicBezTo>
                  <a:cubicBezTo>
                    <a:pt x="61" y="81"/>
                    <a:pt x="61" y="82"/>
                    <a:pt x="61" y="82"/>
                  </a:cubicBezTo>
                  <a:cubicBezTo>
                    <a:pt x="61" y="82"/>
                    <a:pt x="60" y="83"/>
                    <a:pt x="60" y="83"/>
                  </a:cubicBezTo>
                  <a:cubicBezTo>
                    <a:pt x="60" y="84"/>
                    <a:pt x="61" y="83"/>
                    <a:pt x="62" y="83"/>
                  </a:cubicBezTo>
                  <a:cubicBezTo>
                    <a:pt x="62" y="84"/>
                    <a:pt x="61" y="86"/>
                    <a:pt x="61" y="86"/>
                  </a:cubicBezTo>
                  <a:cubicBezTo>
                    <a:pt x="60" y="86"/>
                    <a:pt x="60" y="86"/>
                    <a:pt x="59" y="85"/>
                  </a:cubicBezTo>
                  <a:cubicBezTo>
                    <a:pt x="59" y="85"/>
                    <a:pt x="59" y="86"/>
                    <a:pt x="58" y="85"/>
                  </a:cubicBezTo>
                  <a:cubicBezTo>
                    <a:pt x="58" y="86"/>
                    <a:pt x="59" y="86"/>
                    <a:pt x="60" y="86"/>
                  </a:cubicBezTo>
                  <a:cubicBezTo>
                    <a:pt x="60" y="87"/>
                    <a:pt x="59" y="87"/>
                    <a:pt x="59" y="87"/>
                  </a:cubicBezTo>
                  <a:cubicBezTo>
                    <a:pt x="59" y="87"/>
                    <a:pt x="59" y="88"/>
                    <a:pt x="60" y="88"/>
                  </a:cubicBezTo>
                  <a:cubicBezTo>
                    <a:pt x="60" y="88"/>
                    <a:pt x="60" y="88"/>
                    <a:pt x="59" y="88"/>
                  </a:cubicBezTo>
                  <a:cubicBezTo>
                    <a:pt x="60" y="88"/>
                    <a:pt x="61" y="89"/>
                    <a:pt x="61" y="89"/>
                  </a:cubicBezTo>
                  <a:cubicBezTo>
                    <a:pt x="62" y="90"/>
                    <a:pt x="63" y="90"/>
                    <a:pt x="63" y="91"/>
                  </a:cubicBezTo>
                  <a:cubicBezTo>
                    <a:pt x="63" y="91"/>
                    <a:pt x="64" y="92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5" y="92"/>
                    <a:pt x="64" y="89"/>
                    <a:pt x="66" y="91"/>
                  </a:cubicBezTo>
                  <a:cubicBezTo>
                    <a:pt x="66" y="91"/>
                    <a:pt x="66" y="91"/>
                    <a:pt x="66" y="92"/>
                  </a:cubicBezTo>
                  <a:cubicBezTo>
                    <a:pt x="66" y="92"/>
                    <a:pt x="67" y="92"/>
                    <a:pt x="68" y="92"/>
                  </a:cubicBezTo>
                  <a:cubicBezTo>
                    <a:pt x="68" y="92"/>
                    <a:pt x="68" y="92"/>
                    <a:pt x="68" y="91"/>
                  </a:cubicBezTo>
                  <a:cubicBezTo>
                    <a:pt x="68" y="91"/>
                    <a:pt x="69" y="91"/>
                    <a:pt x="70" y="90"/>
                  </a:cubicBezTo>
                  <a:cubicBezTo>
                    <a:pt x="71" y="90"/>
                    <a:pt x="72" y="88"/>
                    <a:pt x="72" y="90"/>
                  </a:cubicBezTo>
                  <a:cubicBezTo>
                    <a:pt x="72" y="91"/>
                    <a:pt x="69" y="92"/>
                    <a:pt x="69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8" y="93"/>
                    <a:pt x="68" y="94"/>
                  </a:cubicBezTo>
                  <a:cubicBezTo>
                    <a:pt x="70" y="93"/>
                    <a:pt x="72" y="92"/>
                    <a:pt x="73" y="91"/>
                  </a:cubicBezTo>
                  <a:cubicBezTo>
                    <a:pt x="73" y="89"/>
                    <a:pt x="73" y="88"/>
                    <a:pt x="74" y="87"/>
                  </a:cubicBezTo>
                  <a:cubicBezTo>
                    <a:pt x="73" y="87"/>
                    <a:pt x="73" y="88"/>
                    <a:pt x="72" y="89"/>
                  </a:cubicBezTo>
                  <a:cubicBezTo>
                    <a:pt x="72" y="88"/>
                    <a:pt x="72" y="88"/>
                    <a:pt x="72" y="87"/>
                  </a:cubicBezTo>
                  <a:cubicBezTo>
                    <a:pt x="72" y="87"/>
                    <a:pt x="71" y="87"/>
                    <a:pt x="71" y="86"/>
                  </a:cubicBezTo>
                  <a:cubicBezTo>
                    <a:pt x="71" y="87"/>
                    <a:pt x="71" y="87"/>
                    <a:pt x="71" y="87"/>
                  </a:cubicBezTo>
                  <a:cubicBezTo>
                    <a:pt x="70" y="87"/>
                    <a:pt x="70" y="87"/>
                    <a:pt x="70" y="88"/>
                  </a:cubicBezTo>
                  <a:cubicBezTo>
                    <a:pt x="70" y="88"/>
                    <a:pt x="70" y="88"/>
                    <a:pt x="70" y="88"/>
                  </a:cubicBezTo>
                  <a:cubicBezTo>
                    <a:pt x="70" y="90"/>
                    <a:pt x="67" y="89"/>
                    <a:pt x="66" y="89"/>
                  </a:cubicBezTo>
                  <a:cubicBezTo>
                    <a:pt x="65" y="89"/>
                    <a:pt x="66" y="89"/>
                    <a:pt x="66" y="89"/>
                  </a:cubicBezTo>
                  <a:cubicBezTo>
                    <a:pt x="64" y="89"/>
                    <a:pt x="63" y="89"/>
                    <a:pt x="62" y="89"/>
                  </a:cubicBezTo>
                  <a:cubicBezTo>
                    <a:pt x="62" y="88"/>
                    <a:pt x="62" y="88"/>
                    <a:pt x="62" y="88"/>
                  </a:cubicBezTo>
                  <a:cubicBezTo>
                    <a:pt x="62" y="88"/>
                    <a:pt x="63" y="88"/>
                    <a:pt x="63" y="88"/>
                  </a:cubicBezTo>
                  <a:cubicBezTo>
                    <a:pt x="63" y="88"/>
                    <a:pt x="62" y="88"/>
                    <a:pt x="62" y="88"/>
                  </a:cubicBezTo>
                  <a:cubicBezTo>
                    <a:pt x="62" y="88"/>
                    <a:pt x="62" y="88"/>
                    <a:pt x="62" y="88"/>
                  </a:cubicBezTo>
                  <a:cubicBezTo>
                    <a:pt x="62" y="87"/>
                    <a:pt x="63" y="87"/>
                    <a:pt x="64" y="86"/>
                  </a:cubicBezTo>
                  <a:cubicBezTo>
                    <a:pt x="64" y="86"/>
                    <a:pt x="64" y="86"/>
                    <a:pt x="65" y="86"/>
                  </a:cubicBezTo>
                  <a:cubicBezTo>
                    <a:pt x="65" y="87"/>
                    <a:pt x="65" y="88"/>
                    <a:pt x="65" y="88"/>
                  </a:cubicBezTo>
                  <a:cubicBezTo>
                    <a:pt x="66" y="88"/>
                    <a:pt x="66" y="87"/>
                    <a:pt x="66" y="86"/>
                  </a:cubicBezTo>
                  <a:cubicBezTo>
                    <a:pt x="67" y="86"/>
                    <a:pt x="67" y="85"/>
                    <a:pt x="68" y="84"/>
                  </a:cubicBezTo>
                  <a:cubicBezTo>
                    <a:pt x="69" y="85"/>
                    <a:pt x="69" y="84"/>
                    <a:pt x="70" y="84"/>
                  </a:cubicBezTo>
                  <a:cubicBezTo>
                    <a:pt x="70" y="84"/>
                    <a:pt x="69" y="83"/>
                    <a:pt x="69" y="83"/>
                  </a:cubicBezTo>
                  <a:cubicBezTo>
                    <a:pt x="68" y="83"/>
                    <a:pt x="68" y="86"/>
                    <a:pt x="66" y="86"/>
                  </a:cubicBezTo>
                  <a:cubicBezTo>
                    <a:pt x="66" y="85"/>
                    <a:pt x="66" y="85"/>
                    <a:pt x="66" y="85"/>
                  </a:cubicBezTo>
                  <a:cubicBezTo>
                    <a:pt x="66" y="85"/>
                    <a:pt x="65" y="85"/>
                    <a:pt x="65" y="85"/>
                  </a:cubicBezTo>
                  <a:cubicBezTo>
                    <a:pt x="64" y="85"/>
                    <a:pt x="65" y="83"/>
                    <a:pt x="66" y="83"/>
                  </a:cubicBezTo>
                  <a:cubicBezTo>
                    <a:pt x="66" y="83"/>
                    <a:pt x="66" y="82"/>
                    <a:pt x="66" y="81"/>
                  </a:cubicBezTo>
                  <a:cubicBezTo>
                    <a:pt x="66" y="81"/>
                    <a:pt x="66" y="81"/>
                    <a:pt x="65" y="81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7" y="80"/>
                    <a:pt x="67" y="79"/>
                  </a:cubicBezTo>
                  <a:cubicBezTo>
                    <a:pt x="66" y="79"/>
                    <a:pt x="66" y="79"/>
                    <a:pt x="65" y="79"/>
                  </a:cubicBezTo>
                  <a:cubicBezTo>
                    <a:pt x="65" y="79"/>
                    <a:pt x="65" y="80"/>
                    <a:pt x="65" y="80"/>
                  </a:cubicBezTo>
                  <a:cubicBezTo>
                    <a:pt x="65" y="80"/>
                    <a:pt x="64" y="81"/>
                    <a:pt x="63" y="80"/>
                  </a:cubicBezTo>
                  <a:cubicBezTo>
                    <a:pt x="63" y="81"/>
                    <a:pt x="63" y="81"/>
                    <a:pt x="63" y="82"/>
                  </a:cubicBezTo>
                  <a:cubicBezTo>
                    <a:pt x="63" y="82"/>
                    <a:pt x="63" y="81"/>
                    <a:pt x="64" y="81"/>
                  </a:cubicBezTo>
                  <a:cubicBezTo>
                    <a:pt x="64" y="81"/>
                    <a:pt x="64" y="82"/>
                    <a:pt x="64" y="82"/>
                  </a:cubicBezTo>
                  <a:cubicBezTo>
                    <a:pt x="62" y="82"/>
                    <a:pt x="60" y="81"/>
                    <a:pt x="60" y="78"/>
                  </a:cubicBezTo>
                  <a:cubicBezTo>
                    <a:pt x="60" y="78"/>
                    <a:pt x="60" y="77"/>
                    <a:pt x="59" y="77"/>
                  </a:cubicBezTo>
                  <a:cubicBezTo>
                    <a:pt x="60" y="76"/>
                    <a:pt x="60" y="76"/>
                    <a:pt x="61" y="76"/>
                  </a:cubicBezTo>
                  <a:cubicBezTo>
                    <a:pt x="60" y="76"/>
                    <a:pt x="61" y="76"/>
                    <a:pt x="61" y="75"/>
                  </a:cubicBezTo>
                  <a:cubicBezTo>
                    <a:pt x="61" y="75"/>
                    <a:pt x="62" y="75"/>
                    <a:pt x="62" y="75"/>
                  </a:cubicBezTo>
                  <a:cubicBezTo>
                    <a:pt x="62" y="75"/>
                    <a:pt x="62" y="74"/>
                    <a:pt x="63" y="74"/>
                  </a:cubicBezTo>
                  <a:cubicBezTo>
                    <a:pt x="63" y="74"/>
                    <a:pt x="63" y="74"/>
                    <a:pt x="63" y="75"/>
                  </a:cubicBezTo>
                  <a:cubicBezTo>
                    <a:pt x="63" y="76"/>
                    <a:pt x="64" y="75"/>
                    <a:pt x="65" y="75"/>
                  </a:cubicBezTo>
                  <a:cubicBezTo>
                    <a:pt x="65" y="75"/>
                    <a:pt x="65" y="75"/>
                    <a:pt x="65" y="76"/>
                  </a:cubicBezTo>
                  <a:cubicBezTo>
                    <a:pt x="65" y="75"/>
                    <a:pt x="66" y="75"/>
                    <a:pt x="67" y="75"/>
                  </a:cubicBezTo>
                  <a:cubicBezTo>
                    <a:pt x="67" y="75"/>
                    <a:pt x="67" y="74"/>
                    <a:pt x="67" y="74"/>
                  </a:cubicBezTo>
                  <a:cubicBezTo>
                    <a:pt x="68" y="74"/>
                    <a:pt x="68" y="74"/>
                    <a:pt x="68" y="74"/>
                  </a:cubicBezTo>
                  <a:cubicBezTo>
                    <a:pt x="68" y="74"/>
                    <a:pt x="68" y="74"/>
                    <a:pt x="68" y="75"/>
                  </a:cubicBezTo>
                  <a:cubicBezTo>
                    <a:pt x="69" y="74"/>
                    <a:pt x="69" y="74"/>
                    <a:pt x="69" y="74"/>
                  </a:cubicBezTo>
                  <a:cubicBezTo>
                    <a:pt x="69" y="74"/>
                    <a:pt x="69" y="74"/>
                    <a:pt x="69" y="73"/>
                  </a:cubicBezTo>
                  <a:cubicBezTo>
                    <a:pt x="69" y="73"/>
                    <a:pt x="69" y="73"/>
                    <a:pt x="69" y="73"/>
                  </a:cubicBezTo>
                  <a:cubicBezTo>
                    <a:pt x="69" y="72"/>
                    <a:pt x="69" y="72"/>
                    <a:pt x="69" y="72"/>
                  </a:cubicBezTo>
                  <a:cubicBezTo>
                    <a:pt x="68" y="73"/>
                    <a:pt x="68" y="73"/>
                    <a:pt x="67" y="72"/>
                  </a:cubicBezTo>
                  <a:cubicBezTo>
                    <a:pt x="67" y="72"/>
                    <a:pt x="67" y="72"/>
                    <a:pt x="67" y="72"/>
                  </a:cubicBezTo>
                  <a:cubicBezTo>
                    <a:pt x="66" y="71"/>
                    <a:pt x="64" y="72"/>
                    <a:pt x="63" y="72"/>
                  </a:cubicBezTo>
                  <a:cubicBezTo>
                    <a:pt x="63" y="71"/>
                    <a:pt x="63" y="71"/>
                    <a:pt x="63" y="71"/>
                  </a:cubicBezTo>
                  <a:cubicBezTo>
                    <a:pt x="63" y="71"/>
                    <a:pt x="64" y="71"/>
                    <a:pt x="64" y="71"/>
                  </a:cubicBezTo>
                  <a:cubicBezTo>
                    <a:pt x="64" y="71"/>
                    <a:pt x="64" y="70"/>
                    <a:pt x="64" y="70"/>
                  </a:cubicBezTo>
                  <a:cubicBezTo>
                    <a:pt x="63" y="70"/>
                    <a:pt x="63" y="70"/>
                    <a:pt x="62" y="71"/>
                  </a:cubicBezTo>
                  <a:cubicBezTo>
                    <a:pt x="62" y="70"/>
                    <a:pt x="62" y="69"/>
                    <a:pt x="63" y="69"/>
                  </a:cubicBezTo>
                  <a:cubicBezTo>
                    <a:pt x="63" y="69"/>
                    <a:pt x="61" y="69"/>
                    <a:pt x="60" y="69"/>
                  </a:cubicBezTo>
                  <a:cubicBezTo>
                    <a:pt x="60" y="70"/>
                    <a:pt x="60" y="70"/>
                    <a:pt x="60" y="70"/>
                  </a:cubicBezTo>
                  <a:cubicBezTo>
                    <a:pt x="60" y="70"/>
                    <a:pt x="60" y="70"/>
                    <a:pt x="59" y="70"/>
                  </a:cubicBezTo>
                  <a:cubicBezTo>
                    <a:pt x="60" y="71"/>
                    <a:pt x="59" y="72"/>
                    <a:pt x="58" y="72"/>
                  </a:cubicBezTo>
                  <a:cubicBezTo>
                    <a:pt x="58" y="73"/>
                    <a:pt x="59" y="72"/>
                    <a:pt x="59" y="73"/>
                  </a:cubicBezTo>
                  <a:cubicBezTo>
                    <a:pt x="59" y="73"/>
                    <a:pt x="59" y="74"/>
                    <a:pt x="59" y="74"/>
                  </a:cubicBezTo>
                  <a:cubicBezTo>
                    <a:pt x="58" y="74"/>
                    <a:pt x="58" y="74"/>
                    <a:pt x="58" y="74"/>
                  </a:cubicBezTo>
                  <a:cubicBezTo>
                    <a:pt x="58" y="75"/>
                    <a:pt x="58" y="75"/>
                    <a:pt x="57" y="75"/>
                  </a:cubicBezTo>
                  <a:cubicBezTo>
                    <a:pt x="56" y="75"/>
                    <a:pt x="56" y="74"/>
                    <a:pt x="56" y="73"/>
                  </a:cubicBezTo>
                  <a:cubicBezTo>
                    <a:pt x="56" y="72"/>
                    <a:pt x="57" y="72"/>
                    <a:pt x="57" y="71"/>
                  </a:cubicBezTo>
                  <a:cubicBezTo>
                    <a:pt x="58" y="71"/>
                    <a:pt x="58" y="71"/>
                    <a:pt x="58" y="71"/>
                  </a:cubicBezTo>
                  <a:cubicBezTo>
                    <a:pt x="58" y="71"/>
                    <a:pt x="58" y="71"/>
                    <a:pt x="57" y="71"/>
                  </a:cubicBezTo>
                  <a:cubicBezTo>
                    <a:pt x="57" y="71"/>
                    <a:pt x="57" y="70"/>
                    <a:pt x="57" y="70"/>
                  </a:cubicBezTo>
                  <a:cubicBezTo>
                    <a:pt x="58" y="70"/>
                    <a:pt x="58" y="69"/>
                    <a:pt x="59" y="69"/>
                  </a:cubicBezTo>
                  <a:cubicBezTo>
                    <a:pt x="58" y="67"/>
                    <a:pt x="60" y="66"/>
                    <a:pt x="61" y="66"/>
                  </a:cubicBezTo>
                  <a:cubicBezTo>
                    <a:pt x="61" y="66"/>
                    <a:pt x="61" y="66"/>
                    <a:pt x="61" y="66"/>
                  </a:cubicBezTo>
                  <a:cubicBezTo>
                    <a:pt x="64" y="66"/>
                    <a:pt x="65" y="65"/>
                    <a:pt x="68" y="65"/>
                  </a:cubicBezTo>
                  <a:cubicBezTo>
                    <a:pt x="68" y="65"/>
                    <a:pt x="68" y="65"/>
                    <a:pt x="69" y="65"/>
                  </a:cubicBezTo>
                  <a:cubicBezTo>
                    <a:pt x="69" y="65"/>
                    <a:pt x="69" y="65"/>
                    <a:pt x="69" y="66"/>
                  </a:cubicBezTo>
                  <a:cubicBezTo>
                    <a:pt x="70" y="65"/>
                    <a:pt x="70" y="67"/>
                    <a:pt x="69" y="67"/>
                  </a:cubicBezTo>
                  <a:cubicBezTo>
                    <a:pt x="70" y="68"/>
                    <a:pt x="71" y="68"/>
                    <a:pt x="72" y="69"/>
                  </a:cubicBezTo>
                  <a:cubicBezTo>
                    <a:pt x="71" y="69"/>
                    <a:pt x="71" y="70"/>
                    <a:pt x="71" y="69"/>
                  </a:cubicBezTo>
                  <a:cubicBezTo>
                    <a:pt x="71" y="70"/>
                    <a:pt x="72" y="70"/>
                    <a:pt x="72" y="69"/>
                  </a:cubicBezTo>
                  <a:cubicBezTo>
                    <a:pt x="71" y="69"/>
                    <a:pt x="72" y="68"/>
                    <a:pt x="73" y="68"/>
                  </a:cubicBezTo>
                  <a:cubicBezTo>
                    <a:pt x="73" y="69"/>
                    <a:pt x="73" y="69"/>
                    <a:pt x="73" y="70"/>
                  </a:cubicBezTo>
                  <a:cubicBezTo>
                    <a:pt x="73" y="70"/>
                    <a:pt x="74" y="70"/>
                    <a:pt x="74" y="70"/>
                  </a:cubicBezTo>
                  <a:cubicBezTo>
                    <a:pt x="74" y="70"/>
                    <a:pt x="74" y="70"/>
                    <a:pt x="74" y="71"/>
                  </a:cubicBezTo>
                  <a:cubicBezTo>
                    <a:pt x="75" y="70"/>
                    <a:pt x="76" y="71"/>
                    <a:pt x="76" y="72"/>
                  </a:cubicBezTo>
                  <a:cubicBezTo>
                    <a:pt x="76" y="72"/>
                    <a:pt x="76" y="71"/>
                    <a:pt x="76" y="71"/>
                  </a:cubicBezTo>
                  <a:cubicBezTo>
                    <a:pt x="78" y="71"/>
                    <a:pt x="79" y="72"/>
                    <a:pt x="79" y="74"/>
                  </a:cubicBezTo>
                  <a:cubicBezTo>
                    <a:pt x="79" y="74"/>
                    <a:pt x="79" y="74"/>
                    <a:pt x="80" y="74"/>
                  </a:cubicBezTo>
                  <a:cubicBezTo>
                    <a:pt x="80" y="74"/>
                    <a:pt x="80" y="75"/>
                    <a:pt x="80" y="75"/>
                  </a:cubicBezTo>
                  <a:cubicBezTo>
                    <a:pt x="81" y="75"/>
                    <a:pt x="81" y="76"/>
                    <a:pt x="82" y="76"/>
                  </a:cubicBezTo>
                  <a:cubicBezTo>
                    <a:pt x="82" y="76"/>
                    <a:pt x="81" y="76"/>
                    <a:pt x="81" y="77"/>
                  </a:cubicBezTo>
                  <a:cubicBezTo>
                    <a:pt x="81" y="77"/>
                    <a:pt x="80" y="76"/>
                    <a:pt x="80" y="76"/>
                  </a:cubicBezTo>
                  <a:cubicBezTo>
                    <a:pt x="80" y="75"/>
                    <a:pt x="79" y="74"/>
                    <a:pt x="78" y="75"/>
                  </a:cubicBezTo>
                  <a:cubicBezTo>
                    <a:pt x="79" y="75"/>
                    <a:pt x="80" y="78"/>
                    <a:pt x="78" y="77"/>
                  </a:cubicBezTo>
                  <a:cubicBezTo>
                    <a:pt x="78" y="77"/>
                    <a:pt x="78" y="78"/>
                    <a:pt x="77" y="78"/>
                  </a:cubicBezTo>
                  <a:cubicBezTo>
                    <a:pt x="77" y="78"/>
                    <a:pt x="77" y="78"/>
                    <a:pt x="77" y="79"/>
                  </a:cubicBezTo>
                  <a:cubicBezTo>
                    <a:pt x="78" y="79"/>
                    <a:pt x="78" y="78"/>
                    <a:pt x="78" y="78"/>
                  </a:cubicBezTo>
                  <a:cubicBezTo>
                    <a:pt x="78" y="79"/>
                    <a:pt x="78" y="80"/>
                    <a:pt x="78" y="80"/>
                  </a:cubicBezTo>
                  <a:cubicBezTo>
                    <a:pt x="77" y="80"/>
                    <a:pt x="75" y="80"/>
                    <a:pt x="75" y="79"/>
                  </a:cubicBezTo>
                  <a:cubicBezTo>
                    <a:pt x="75" y="79"/>
                    <a:pt x="75" y="79"/>
                    <a:pt x="74" y="79"/>
                  </a:cubicBezTo>
                  <a:cubicBezTo>
                    <a:pt x="74" y="80"/>
                    <a:pt x="73" y="81"/>
                    <a:pt x="73" y="81"/>
                  </a:cubicBezTo>
                  <a:cubicBezTo>
                    <a:pt x="73" y="81"/>
                    <a:pt x="73" y="81"/>
                    <a:pt x="73" y="82"/>
                  </a:cubicBezTo>
                  <a:cubicBezTo>
                    <a:pt x="74" y="82"/>
                    <a:pt x="74" y="81"/>
                    <a:pt x="74" y="81"/>
                  </a:cubicBezTo>
                  <a:cubicBezTo>
                    <a:pt x="74" y="80"/>
                    <a:pt x="76" y="81"/>
                    <a:pt x="75" y="82"/>
                  </a:cubicBezTo>
                  <a:cubicBezTo>
                    <a:pt x="75" y="82"/>
                    <a:pt x="75" y="81"/>
                    <a:pt x="76" y="82"/>
                  </a:cubicBezTo>
                  <a:cubicBezTo>
                    <a:pt x="76" y="82"/>
                    <a:pt x="76" y="82"/>
                    <a:pt x="76" y="82"/>
                  </a:cubicBezTo>
                  <a:cubicBezTo>
                    <a:pt x="76" y="82"/>
                    <a:pt x="77" y="81"/>
                    <a:pt x="77" y="82"/>
                  </a:cubicBezTo>
                  <a:cubicBezTo>
                    <a:pt x="77" y="83"/>
                    <a:pt x="76" y="83"/>
                    <a:pt x="75" y="84"/>
                  </a:cubicBezTo>
                  <a:cubicBezTo>
                    <a:pt x="75" y="84"/>
                    <a:pt x="74" y="83"/>
                    <a:pt x="74" y="83"/>
                  </a:cubicBezTo>
                  <a:cubicBezTo>
                    <a:pt x="73" y="83"/>
                    <a:pt x="73" y="83"/>
                    <a:pt x="72" y="83"/>
                  </a:cubicBezTo>
                  <a:cubicBezTo>
                    <a:pt x="71" y="83"/>
                    <a:pt x="71" y="82"/>
                    <a:pt x="70" y="83"/>
                  </a:cubicBezTo>
                  <a:cubicBezTo>
                    <a:pt x="71" y="83"/>
                    <a:pt x="73" y="84"/>
                    <a:pt x="72" y="85"/>
                  </a:cubicBezTo>
                  <a:cubicBezTo>
                    <a:pt x="73" y="85"/>
                    <a:pt x="72" y="85"/>
                    <a:pt x="72" y="84"/>
                  </a:cubicBezTo>
                  <a:cubicBezTo>
                    <a:pt x="73" y="83"/>
                    <a:pt x="74" y="84"/>
                    <a:pt x="74" y="84"/>
                  </a:cubicBezTo>
                  <a:cubicBezTo>
                    <a:pt x="74" y="85"/>
                    <a:pt x="73" y="85"/>
                    <a:pt x="73" y="85"/>
                  </a:cubicBezTo>
                  <a:cubicBezTo>
                    <a:pt x="73" y="86"/>
                    <a:pt x="73" y="86"/>
                    <a:pt x="73" y="86"/>
                  </a:cubicBezTo>
                  <a:cubicBezTo>
                    <a:pt x="73" y="86"/>
                    <a:pt x="74" y="86"/>
                    <a:pt x="74" y="86"/>
                  </a:cubicBezTo>
                  <a:cubicBezTo>
                    <a:pt x="74" y="86"/>
                    <a:pt x="75" y="86"/>
                    <a:pt x="77" y="85"/>
                  </a:cubicBezTo>
                  <a:cubicBezTo>
                    <a:pt x="77" y="86"/>
                    <a:pt x="76" y="86"/>
                    <a:pt x="76" y="86"/>
                  </a:cubicBezTo>
                  <a:cubicBezTo>
                    <a:pt x="76" y="86"/>
                    <a:pt x="77" y="86"/>
                    <a:pt x="77" y="87"/>
                  </a:cubicBezTo>
                  <a:cubicBezTo>
                    <a:pt x="77" y="87"/>
                    <a:pt x="76" y="88"/>
                    <a:pt x="76" y="88"/>
                  </a:cubicBezTo>
                  <a:cubicBezTo>
                    <a:pt x="76" y="88"/>
                    <a:pt x="76" y="88"/>
                    <a:pt x="76" y="89"/>
                  </a:cubicBezTo>
                  <a:cubicBezTo>
                    <a:pt x="75" y="89"/>
                    <a:pt x="75" y="89"/>
                    <a:pt x="75" y="89"/>
                  </a:cubicBezTo>
                  <a:cubicBezTo>
                    <a:pt x="75" y="89"/>
                    <a:pt x="75" y="89"/>
                    <a:pt x="75" y="89"/>
                  </a:cubicBezTo>
                  <a:cubicBezTo>
                    <a:pt x="75" y="90"/>
                    <a:pt x="75" y="90"/>
                    <a:pt x="75" y="91"/>
                  </a:cubicBezTo>
                  <a:cubicBezTo>
                    <a:pt x="74" y="90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2"/>
                    <a:pt x="74" y="92"/>
                    <a:pt x="74" y="92"/>
                  </a:cubicBezTo>
                  <a:cubicBezTo>
                    <a:pt x="74" y="93"/>
                    <a:pt x="74" y="92"/>
                    <a:pt x="75" y="92"/>
                  </a:cubicBezTo>
                  <a:cubicBezTo>
                    <a:pt x="75" y="92"/>
                    <a:pt x="75" y="93"/>
                    <a:pt x="75" y="93"/>
                  </a:cubicBezTo>
                  <a:cubicBezTo>
                    <a:pt x="75" y="93"/>
                    <a:pt x="75" y="93"/>
                    <a:pt x="75" y="93"/>
                  </a:cubicBezTo>
                  <a:cubicBezTo>
                    <a:pt x="75" y="94"/>
                    <a:pt x="74" y="94"/>
                    <a:pt x="73" y="95"/>
                  </a:cubicBezTo>
                  <a:cubicBezTo>
                    <a:pt x="73" y="95"/>
                    <a:pt x="72" y="95"/>
                    <a:pt x="72" y="96"/>
                  </a:cubicBezTo>
                  <a:cubicBezTo>
                    <a:pt x="71" y="96"/>
                    <a:pt x="70" y="95"/>
                    <a:pt x="69" y="96"/>
                  </a:cubicBezTo>
                  <a:cubicBezTo>
                    <a:pt x="69" y="96"/>
                    <a:pt x="68" y="96"/>
                    <a:pt x="68" y="97"/>
                  </a:cubicBezTo>
                  <a:cubicBezTo>
                    <a:pt x="68" y="96"/>
                    <a:pt x="68" y="96"/>
                    <a:pt x="67" y="95"/>
                  </a:cubicBezTo>
                  <a:cubicBezTo>
                    <a:pt x="69" y="95"/>
                    <a:pt x="70" y="95"/>
                    <a:pt x="70" y="95"/>
                  </a:cubicBezTo>
                  <a:cubicBezTo>
                    <a:pt x="70" y="95"/>
                    <a:pt x="70" y="94"/>
                    <a:pt x="70" y="94"/>
                  </a:cubicBezTo>
                  <a:cubicBezTo>
                    <a:pt x="69" y="94"/>
                    <a:pt x="67" y="94"/>
                    <a:pt x="66" y="94"/>
                  </a:cubicBezTo>
                  <a:cubicBezTo>
                    <a:pt x="65" y="94"/>
                    <a:pt x="65" y="94"/>
                    <a:pt x="65" y="95"/>
                  </a:cubicBezTo>
                  <a:cubicBezTo>
                    <a:pt x="64" y="95"/>
                    <a:pt x="64" y="96"/>
                    <a:pt x="64" y="96"/>
                  </a:cubicBezTo>
                  <a:cubicBezTo>
                    <a:pt x="65" y="96"/>
                    <a:pt x="66" y="97"/>
                    <a:pt x="67" y="97"/>
                  </a:cubicBezTo>
                  <a:cubicBezTo>
                    <a:pt x="67" y="97"/>
                    <a:pt x="66" y="97"/>
                    <a:pt x="67" y="97"/>
                  </a:cubicBezTo>
                  <a:cubicBezTo>
                    <a:pt x="67" y="97"/>
                    <a:pt x="68" y="98"/>
                    <a:pt x="68" y="98"/>
                  </a:cubicBezTo>
                  <a:cubicBezTo>
                    <a:pt x="68" y="98"/>
                    <a:pt x="67" y="99"/>
                    <a:pt x="67" y="99"/>
                  </a:cubicBezTo>
                  <a:cubicBezTo>
                    <a:pt x="68" y="99"/>
                    <a:pt x="69" y="99"/>
                    <a:pt x="70" y="98"/>
                  </a:cubicBezTo>
                  <a:cubicBezTo>
                    <a:pt x="70" y="98"/>
                    <a:pt x="71" y="99"/>
                    <a:pt x="71" y="98"/>
                  </a:cubicBezTo>
                  <a:cubicBezTo>
                    <a:pt x="71" y="97"/>
                    <a:pt x="69" y="98"/>
                    <a:pt x="68" y="97"/>
                  </a:cubicBezTo>
                  <a:cubicBezTo>
                    <a:pt x="68" y="97"/>
                    <a:pt x="68" y="97"/>
                    <a:pt x="68" y="97"/>
                  </a:cubicBezTo>
                  <a:cubicBezTo>
                    <a:pt x="69" y="97"/>
                    <a:pt x="70" y="97"/>
                    <a:pt x="72" y="97"/>
                  </a:cubicBezTo>
                  <a:cubicBezTo>
                    <a:pt x="73" y="96"/>
                    <a:pt x="75" y="96"/>
                    <a:pt x="76" y="95"/>
                  </a:cubicBezTo>
                  <a:cubicBezTo>
                    <a:pt x="76" y="94"/>
                    <a:pt x="76" y="94"/>
                    <a:pt x="76" y="93"/>
                  </a:cubicBezTo>
                  <a:cubicBezTo>
                    <a:pt x="76" y="93"/>
                    <a:pt x="76" y="92"/>
                    <a:pt x="76" y="92"/>
                  </a:cubicBezTo>
                  <a:cubicBezTo>
                    <a:pt x="77" y="91"/>
                    <a:pt x="76" y="91"/>
                    <a:pt x="76" y="91"/>
                  </a:cubicBezTo>
                  <a:cubicBezTo>
                    <a:pt x="77" y="90"/>
                    <a:pt x="78" y="90"/>
                    <a:pt x="78" y="88"/>
                  </a:cubicBezTo>
                  <a:cubicBezTo>
                    <a:pt x="78" y="88"/>
                    <a:pt x="78" y="88"/>
                    <a:pt x="78" y="88"/>
                  </a:cubicBezTo>
                  <a:cubicBezTo>
                    <a:pt x="78" y="87"/>
                    <a:pt x="78" y="87"/>
                    <a:pt x="78" y="86"/>
                  </a:cubicBezTo>
                  <a:cubicBezTo>
                    <a:pt x="78" y="86"/>
                    <a:pt x="79" y="86"/>
                    <a:pt x="79" y="86"/>
                  </a:cubicBezTo>
                  <a:cubicBezTo>
                    <a:pt x="79" y="85"/>
                    <a:pt x="79" y="85"/>
                    <a:pt x="79" y="85"/>
                  </a:cubicBezTo>
                  <a:cubicBezTo>
                    <a:pt x="79" y="86"/>
                    <a:pt x="80" y="85"/>
                    <a:pt x="80" y="86"/>
                  </a:cubicBezTo>
                  <a:cubicBezTo>
                    <a:pt x="79" y="86"/>
                    <a:pt x="80" y="87"/>
                    <a:pt x="79" y="87"/>
                  </a:cubicBezTo>
                  <a:cubicBezTo>
                    <a:pt x="79" y="88"/>
                    <a:pt x="79" y="87"/>
                    <a:pt x="80" y="87"/>
                  </a:cubicBezTo>
                  <a:cubicBezTo>
                    <a:pt x="80" y="88"/>
                    <a:pt x="80" y="88"/>
                    <a:pt x="79" y="89"/>
                  </a:cubicBezTo>
                  <a:cubicBezTo>
                    <a:pt x="80" y="89"/>
                    <a:pt x="80" y="92"/>
                    <a:pt x="79" y="91"/>
                  </a:cubicBezTo>
                  <a:cubicBezTo>
                    <a:pt x="79" y="91"/>
                    <a:pt x="79" y="92"/>
                    <a:pt x="79" y="92"/>
                  </a:cubicBezTo>
                  <a:cubicBezTo>
                    <a:pt x="79" y="92"/>
                    <a:pt x="79" y="93"/>
                    <a:pt x="78" y="93"/>
                  </a:cubicBezTo>
                  <a:cubicBezTo>
                    <a:pt x="78" y="95"/>
                    <a:pt x="78" y="96"/>
                    <a:pt x="76" y="96"/>
                  </a:cubicBezTo>
                  <a:cubicBezTo>
                    <a:pt x="76" y="96"/>
                    <a:pt x="76" y="96"/>
                    <a:pt x="76" y="96"/>
                  </a:cubicBezTo>
                  <a:cubicBezTo>
                    <a:pt x="76" y="97"/>
                    <a:pt x="75" y="96"/>
                    <a:pt x="75" y="97"/>
                  </a:cubicBezTo>
                  <a:cubicBezTo>
                    <a:pt x="75" y="97"/>
                    <a:pt x="75" y="97"/>
                    <a:pt x="76" y="97"/>
                  </a:cubicBezTo>
                  <a:cubicBezTo>
                    <a:pt x="76" y="97"/>
                    <a:pt x="75" y="97"/>
                    <a:pt x="75" y="98"/>
                  </a:cubicBezTo>
                  <a:cubicBezTo>
                    <a:pt x="75" y="98"/>
                    <a:pt x="74" y="98"/>
                    <a:pt x="74" y="99"/>
                  </a:cubicBezTo>
                  <a:cubicBezTo>
                    <a:pt x="75" y="98"/>
                    <a:pt x="75" y="99"/>
                    <a:pt x="76" y="98"/>
                  </a:cubicBezTo>
                  <a:cubicBezTo>
                    <a:pt x="76" y="98"/>
                    <a:pt x="75" y="98"/>
                    <a:pt x="75" y="98"/>
                  </a:cubicBezTo>
                  <a:cubicBezTo>
                    <a:pt x="77" y="97"/>
                    <a:pt x="78" y="96"/>
                    <a:pt x="79" y="95"/>
                  </a:cubicBezTo>
                  <a:cubicBezTo>
                    <a:pt x="79" y="95"/>
                    <a:pt x="79" y="95"/>
                    <a:pt x="79" y="95"/>
                  </a:cubicBezTo>
                  <a:cubicBezTo>
                    <a:pt x="79" y="94"/>
                    <a:pt x="80" y="92"/>
                    <a:pt x="81" y="92"/>
                  </a:cubicBezTo>
                  <a:cubicBezTo>
                    <a:pt x="81" y="92"/>
                    <a:pt x="82" y="91"/>
                    <a:pt x="82" y="91"/>
                  </a:cubicBezTo>
                  <a:cubicBezTo>
                    <a:pt x="82" y="91"/>
                    <a:pt x="83" y="91"/>
                    <a:pt x="83" y="91"/>
                  </a:cubicBezTo>
                  <a:cubicBezTo>
                    <a:pt x="83" y="91"/>
                    <a:pt x="83" y="92"/>
                    <a:pt x="83" y="92"/>
                  </a:cubicBezTo>
                  <a:cubicBezTo>
                    <a:pt x="83" y="92"/>
                    <a:pt x="83" y="92"/>
                    <a:pt x="82" y="93"/>
                  </a:cubicBezTo>
                  <a:cubicBezTo>
                    <a:pt x="82" y="93"/>
                    <a:pt x="83" y="93"/>
                    <a:pt x="83" y="93"/>
                  </a:cubicBezTo>
                  <a:cubicBezTo>
                    <a:pt x="82" y="94"/>
                    <a:pt x="82" y="93"/>
                    <a:pt x="81" y="94"/>
                  </a:cubicBezTo>
                  <a:cubicBezTo>
                    <a:pt x="81" y="94"/>
                    <a:pt x="82" y="94"/>
                    <a:pt x="81" y="94"/>
                  </a:cubicBezTo>
                  <a:cubicBezTo>
                    <a:pt x="81" y="95"/>
                    <a:pt x="81" y="95"/>
                    <a:pt x="81" y="95"/>
                  </a:cubicBezTo>
                  <a:cubicBezTo>
                    <a:pt x="81" y="96"/>
                    <a:pt x="80" y="97"/>
                    <a:pt x="79" y="98"/>
                  </a:cubicBezTo>
                  <a:cubicBezTo>
                    <a:pt x="80" y="98"/>
                    <a:pt x="80" y="98"/>
                    <a:pt x="81" y="98"/>
                  </a:cubicBezTo>
                  <a:cubicBezTo>
                    <a:pt x="81" y="98"/>
                    <a:pt x="81" y="98"/>
                    <a:pt x="81" y="99"/>
                  </a:cubicBezTo>
                  <a:cubicBezTo>
                    <a:pt x="81" y="99"/>
                    <a:pt x="82" y="99"/>
                    <a:pt x="82" y="99"/>
                  </a:cubicBezTo>
                  <a:cubicBezTo>
                    <a:pt x="82" y="100"/>
                    <a:pt x="80" y="100"/>
                    <a:pt x="81" y="99"/>
                  </a:cubicBezTo>
                  <a:cubicBezTo>
                    <a:pt x="80" y="99"/>
                    <a:pt x="80" y="99"/>
                    <a:pt x="80" y="100"/>
                  </a:cubicBezTo>
                  <a:cubicBezTo>
                    <a:pt x="80" y="101"/>
                    <a:pt x="79" y="101"/>
                    <a:pt x="79" y="101"/>
                  </a:cubicBezTo>
                  <a:cubicBezTo>
                    <a:pt x="79" y="101"/>
                    <a:pt x="80" y="101"/>
                    <a:pt x="79" y="102"/>
                  </a:cubicBezTo>
                  <a:cubicBezTo>
                    <a:pt x="79" y="102"/>
                    <a:pt x="79" y="102"/>
                    <a:pt x="79" y="102"/>
                  </a:cubicBezTo>
                  <a:cubicBezTo>
                    <a:pt x="79" y="101"/>
                    <a:pt x="79" y="101"/>
                    <a:pt x="79" y="101"/>
                  </a:cubicBezTo>
                  <a:cubicBezTo>
                    <a:pt x="79" y="101"/>
                    <a:pt x="79" y="101"/>
                    <a:pt x="79" y="101"/>
                  </a:cubicBezTo>
                  <a:cubicBezTo>
                    <a:pt x="79" y="101"/>
                    <a:pt x="79" y="102"/>
                    <a:pt x="79" y="102"/>
                  </a:cubicBezTo>
                  <a:cubicBezTo>
                    <a:pt x="79" y="102"/>
                    <a:pt x="78" y="102"/>
                    <a:pt x="78" y="102"/>
                  </a:cubicBezTo>
                  <a:cubicBezTo>
                    <a:pt x="77" y="102"/>
                    <a:pt x="77" y="102"/>
                    <a:pt x="77" y="102"/>
                  </a:cubicBezTo>
                  <a:cubicBezTo>
                    <a:pt x="77" y="100"/>
                    <a:pt x="79" y="101"/>
                    <a:pt x="80" y="100"/>
                  </a:cubicBezTo>
                  <a:cubicBezTo>
                    <a:pt x="79" y="100"/>
                    <a:pt x="78" y="100"/>
                    <a:pt x="78" y="100"/>
                  </a:cubicBezTo>
                  <a:cubicBezTo>
                    <a:pt x="77" y="100"/>
                    <a:pt x="77" y="100"/>
                    <a:pt x="77" y="100"/>
                  </a:cubicBezTo>
                  <a:cubicBezTo>
                    <a:pt x="76" y="100"/>
                    <a:pt x="75" y="100"/>
                    <a:pt x="74" y="101"/>
                  </a:cubicBezTo>
                  <a:cubicBezTo>
                    <a:pt x="74" y="101"/>
                    <a:pt x="73" y="101"/>
                    <a:pt x="74" y="101"/>
                  </a:cubicBezTo>
                  <a:cubicBezTo>
                    <a:pt x="73" y="101"/>
                    <a:pt x="72" y="101"/>
                    <a:pt x="72" y="101"/>
                  </a:cubicBezTo>
                  <a:cubicBezTo>
                    <a:pt x="72" y="101"/>
                    <a:pt x="72" y="101"/>
                    <a:pt x="72" y="101"/>
                  </a:cubicBezTo>
                  <a:close/>
                  <a:moveTo>
                    <a:pt x="75" y="108"/>
                  </a:moveTo>
                  <a:cubicBezTo>
                    <a:pt x="75" y="108"/>
                    <a:pt x="74" y="108"/>
                    <a:pt x="74" y="108"/>
                  </a:cubicBezTo>
                  <a:cubicBezTo>
                    <a:pt x="74" y="108"/>
                    <a:pt x="74" y="108"/>
                    <a:pt x="75" y="108"/>
                  </a:cubicBezTo>
                  <a:close/>
                  <a:moveTo>
                    <a:pt x="67" y="108"/>
                  </a:moveTo>
                  <a:cubicBezTo>
                    <a:pt x="67" y="109"/>
                    <a:pt x="64" y="109"/>
                    <a:pt x="63" y="108"/>
                  </a:cubicBezTo>
                  <a:cubicBezTo>
                    <a:pt x="64" y="108"/>
                    <a:pt x="64" y="107"/>
                    <a:pt x="64" y="107"/>
                  </a:cubicBezTo>
                  <a:cubicBezTo>
                    <a:pt x="65" y="107"/>
                    <a:pt x="65" y="108"/>
                    <a:pt x="66" y="108"/>
                  </a:cubicBezTo>
                  <a:cubicBezTo>
                    <a:pt x="66" y="108"/>
                    <a:pt x="67" y="108"/>
                    <a:pt x="67" y="108"/>
                  </a:cubicBezTo>
                  <a:close/>
                  <a:moveTo>
                    <a:pt x="62" y="108"/>
                  </a:moveTo>
                  <a:cubicBezTo>
                    <a:pt x="61" y="108"/>
                    <a:pt x="60" y="108"/>
                    <a:pt x="60" y="107"/>
                  </a:cubicBezTo>
                  <a:cubicBezTo>
                    <a:pt x="61" y="107"/>
                    <a:pt x="62" y="107"/>
                    <a:pt x="62" y="108"/>
                  </a:cubicBezTo>
                  <a:close/>
                  <a:moveTo>
                    <a:pt x="54" y="106"/>
                  </a:moveTo>
                  <a:cubicBezTo>
                    <a:pt x="54" y="106"/>
                    <a:pt x="53" y="106"/>
                    <a:pt x="53" y="105"/>
                  </a:cubicBezTo>
                  <a:cubicBezTo>
                    <a:pt x="53" y="105"/>
                    <a:pt x="53" y="105"/>
                    <a:pt x="53" y="105"/>
                  </a:cubicBezTo>
                  <a:cubicBezTo>
                    <a:pt x="53" y="105"/>
                    <a:pt x="53" y="104"/>
                    <a:pt x="52" y="104"/>
                  </a:cubicBezTo>
                  <a:cubicBezTo>
                    <a:pt x="53" y="104"/>
                    <a:pt x="53" y="104"/>
                    <a:pt x="53" y="104"/>
                  </a:cubicBezTo>
                  <a:cubicBezTo>
                    <a:pt x="52" y="103"/>
                    <a:pt x="52" y="103"/>
                    <a:pt x="52" y="103"/>
                  </a:cubicBezTo>
                  <a:cubicBezTo>
                    <a:pt x="52" y="102"/>
                    <a:pt x="53" y="102"/>
                    <a:pt x="52" y="102"/>
                  </a:cubicBezTo>
                  <a:cubicBezTo>
                    <a:pt x="53" y="102"/>
                    <a:pt x="53" y="102"/>
                    <a:pt x="54" y="102"/>
                  </a:cubicBezTo>
                  <a:cubicBezTo>
                    <a:pt x="54" y="103"/>
                    <a:pt x="55" y="103"/>
                    <a:pt x="54" y="103"/>
                  </a:cubicBezTo>
                  <a:cubicBezTo>
                    <a:pt x="55" y="103"/>
                    <a:pt x="54" y="103"/>
                    <a:pt x="54" y="103"/>
                  </a:cubicBezTo>
                  <a:cubicBezTo>
                    <a:pt x="54" y="103"/>
                    <a:pt x="54" y="104"/>
                    <a:pt x="54" y="104"/>
                  </a:cubicBezTo>
                  <a:cubicBezTo>
                    <a:pt x="55" y="104"/>
                    <a:pt x="56" y="104"/>
                    <a:pt x="56" y="105"/>
                  </a:cubicBezTo>
                  <a:cubicBezTo>
                    <a:pt x="56" y="106"/>
                    <a:pt x="56" y="106"/>
                    <a:pt x="55" y="106"/>
                  </a:cubicBezTo>
                  <a:cubicBezTo>
                    <a:pt x="55" y="105"/>
                    <a:pt x="55" y="105"/>
                    <a:pt x="54" y="104"/>
                  </a:cubicBezTo>
                  <a:cubicBezTo>
                    <a:pt x="54" y="105"/>
                    <a:pt x="54" y="105"/>
                    <a:pt x="54" y="106"/>
                  </a:cubicBezTo>
                  <a:close/>
                  <a:moveTo>
                    <a:pt x="56" y="103"/>
                  </a:moveTo>
                  <a:cubicBezTo>
                    <a:pt x="56" y="103"/>
                    <a:pt x="56" y="103"/>
                    <a:pt x="57" y="104"/>
                  </a:cubicBezTo>
                  <a:cubicBezTo>
                    <a:pt x="56" y="104"/>
                    <a:pt x="56" y="104"/>
                    <a:pt x="56" y="103"/>
                  </a:cubicBezTo>
                  <a:close/>
                  <a:moveTo>
                    <a:pt x="49" y="102"/>
                  </a:moveTo>
                  <a:cubicBezTo>
                    <a:pt x="50" y="102"/>
                    <a:pt x="51" y="103"/>
                    <a:pt x="52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0" y="103"/>
                    <a:pt x="49" y="103"/>
                    <a:pt x="49" y="103"/>
                  </a:cubicBezTo>
                  <a:cubicBezTo>
                    <a:pt x="49" y="102"/>
                    <a:pt x="49" y="102"/>
                    <a:pt x="49" y="102"/>
                  </a:cubicBezTo>
                  <a:close/>
                  <a:moveTo>
                    <a:pt x="50" y="101"/>
                  </a:moveTo>
                  <a:cubicBezTo>
                    <a:pt x="50" y="100"/>
                    <a:pt x="50" y="101"/>
                    <a:pt x="50" y="101"/>
                  </a:cubicBezTo>
                  <a:cubicBezTo>
                    <a:pt x="49" y="101"/>
                    <a:pt x="50" y="101"/>
                    <a:pt x="50" y="101"/>
                  </a:cubicBezTo>
                  <a:close/>
                  <a:moveTo>
                    <a:pt x="49" y="99"/>
                  </a:moveTo>
                  <a:cubicBezTo>
                    <a:pt x="50" y="99"/>
                    <a:pt x="50" y="100"/>
                    <a:pt x="50" y="100"/>
                  </a:cubicBezTo>
                  <a:cubicBezTo>
                    <a:pt x="49" y="100"/>
                    <a:pt x="49" y="99"/>
                    <a:pt x="49" y="99"/>
                  </a:cubicBezTo>
                  <a:close/>
                  <a:moveTo>
                    <a:pt x="51" y="101"/>
                  </a:moveTo>
                  <a:cubicBezTo>
                    <a:pt x="52" y="101"/>
                    <a:pt x="52" y="101"/>
                    <a:pt x="52" y="101"/>
                  </a:cubicBezTo>
                  <a:cubicBezTo>
                    <a:pt x="51" y="101"/>
                    <a:pt x="51" y="101"/>
                    <a:pt x="51" y="101"/>
                  </a:cubicBezTo>
                  <a:close/>
                  <a:moveTo>
                    <a:pt x="48" y="103"/>
                  </a:moveTo>
                  <a:cubicBezTo>
                    <a:pt x="47" y="103"/>
                    <a:pt x="46" y="103"/>
                    <a:pt x="46" y="102"/>
                  </a:cubicBezTo>
                  <a:cubicBezTo>
                    <a:pt x="47" y="102"/>
                    <a:pt x="47" y="101"/>
                    <a:pt x="47" y="102"/>
                  </a:cubicBezTo>
                  <a:cubicBezTo>
                    <a:pt x="47" y="101"/>
                    <a:pt x="47" y="101"/>
                    <a:pt x="47" y="101"/>
                  </a:cubicBezTo>
                  <a:cubicBezTo>
                    <a:pt x="45" y="101"/>
                    <a:pt x="45" y="100"/>
                    <a:pt x="45" y="98"/>
                  </a:cubicBezTo>
                  <a:cubicBezTo>
                    <a:pt x="45" y="98"/>
                    <a:pt x="45" y="98"/>
                    <a:pt x="45" y="98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5" y="97"/>
                    <a:pt x="45" y="97"/>
                    <a:pt x="45" y="96"/>
                  </a:cubicBezTo>
                  <a:cubicBezTo>
                    <a:pt x="45" y="96"/>
                    <a:pt x="45" y="97"/>
                    <a:pt x="45" y="97"/>
                  </a:cubicBezTo>
                  <a:cubicBezTo>
                    <a:pt x="45" y="96"/>
                    <a:pt x="44" y="95"/>
                    <a:pt x="44" y="95"/>
                  </a:cubicBezTo>
                  <a:cubicBezTo>
                    <a:pt x="46" y="95"/>
                    <a:pt x="46" y="96"/>
                    <a:pt x="47" y="98"/>
                  </a:cubicBezTo>
                  <a:cubicBezTo>
                    <a:pt x="46" y="98"/>
                    <a:pt x="46" y="97"/>
                    <a:pt x="45" y="98"/>
                  </a:cubicBezTo>
                  <a:cubicBezTo>
                    <a:pt x="46" y="99"/>
                    <a:pt x="46" y="100"/>
                    <a:pt x="47" y="100"/>
                  </a:cubicBezTo>
                  <a:cubicBezTo>
                    <a:pt x="47" y="101"/>
                    <a:pt x="47" y="102"/>
                    <a:pt x="48" y="102"/>
                  </a:cubicBezTo>
                  <a:cubicBezTo>
                    <a:pt x="48" y="102"/>
                    <a:pt x="48" y="102"/>
                    <a:pt x="47" y="102"/>
                  </a:cubicBezTo>
                  <a:cubicBezTo>
                    <a:pt x="47" y="103"/>
                    <a:pt x="48" y="103"/>
                    <a:pt x="48" y="103"/>
                  </a:cubicBezTo>
                  <a:close/>
                  <a:moveTo>
                    <a:pt x="44" y="98"/>
                  </a:moveTo>
                  <a:cubicBezTo>
                    <a:pt x="44" y="98"/>
                    <a:pt x="44" y="99"/>
                    <a:pt x="44" y="99"/>
                  </a:cubicBezTo>
                  <a:cubicBezTo>
                    <a:pt x="44" y="99"/>
                    <a:pt x="44" y="99"/>
                    <a:pt x="44" y="98"/>
                  </a:cubicBezTo>
                  <a:cubicBezTo>
                    <a:pt x="44" y="98"/>
                    <a:pt x="44" y="98"/>
                    <a:pt x="44" y="98"/>
                  </a:cubicBezTo>
                  <a:close/>
                  <a:moveTo>
                    <a:pt x="48" y="103"/>
                  </a:moveTo>
                  <a:cubicBezTo>
                    <a:pt x="48" y="103"/>
                    <a:pt x="49" y="104"/>
                    <a:pt x="48" y="105"/>
                  </a:cubicBezTo>
                  <a:cubicBezTo>
                    <a:pt x="48" y="104"/>
                    <a:pt x="48" y="104"/>
                    <a:pt x="48" y="103"/>
                  </a:cubicBezTo>
                  <a:close/>
                  <a:moveTo>
                    <a:pt x="43" y="97"/>
                  </a:moveTo>
                  <a:cubicBezTo>
                    <a:pt x="43" y="97"/>
                    <a:pt x="43" y="98"/>
                    <a:pt x="43" y="98"/>
                  </a:cubicBezTo>
                  <a:cubicBezTo>
                    <a:pt x="43" y="98"/>
                    <a:pt x="42" y="98"/>
                    <a:pt x="43" y="97"/>
                  </a:cubicBezTo>
                  <a:cubicBezTo>
                    <a:pt x="41" y="97"/>
                    <a:pt x="41" y="95"/>
                    <a:pt x="41" y="94"/>
                  </a:cubicBezTo>
                  <a:cubicBezTo>
                    <a:pt x="41" y="94"/>
                    <a:pt x="41" y="94"/>
                    <a:pt x="41" y="94"/>
                  </a:cubicBezTo>
                  <a:cubicBezTo>
                    <a:pt x="41" y="94"/>
                    <a:pt x="41" y="94"/>
                    <a:pt x="41" y="93"/>
                  </a:cubicBezTo>
                  <a:cubicBezTo>
                    <a:pt x="41" y="93"/>
                    <a:pt x="41" y="94"/>
                    <a:pt x="41" y="93"/>
                  </a:cubicBezTo>
                  <a:cubicBezTo>
                    <a:pt x="40" y="93"/>
                    <a:pt x="41" y="94"/>
                    <a:pt x="40" y="94"/>
                  </a:cubicBezTo>
                  <a:cubicBezTo>
                    <a:pt x="39" y="94"/>
                    <a:pt x="40" y="92"/>
                    <a:pt x="39" y="92"/>
                  </a:cubicBezTo>
                  <a:cubicBezTo>
                    <a:pt x="39" y="91"/>
                    <a:pt x="38" y="91"/>
                    <a:pt x="38" y="90"/>
                  </a:cubicBezTo>
                  <a:cubicBezTo>
                    <a:pt x="39" y="90"/>
                    <a:pt x="39" y="89"/>
                    <a:pt x="39" y="89"/>
                  </a:cubicBezTo>
                  <a:cubicBezTo>
                    <a:pt x="39" y="88"/>
                    <a:pt x="39" y="86"/>
                    <a:pt x="39" y="85"/>
                  </a:cubicBezTo>
                  <a:cubicBezTo>
                    <a:pt x="39" y="85"/>
                    <a:pt x="39" y="86"/>
                    <a:pt x="39" y="86"/>
                  </a:cubicBezTo>
                  <a:cubicBezTo>
                    <a:pt x="40" y="85"/>
                    <a:pt x="40" y="85"/>
                    <a:pt x="39" y="84"/>
                  </a:cubicBezTo>
                  <a:cubicBezTo>
                    <a:pt x="39" y="84"/>
                    <a:pt x="39" y="85"/>
                    <a:pt x="38" y="85"/>
                  </a:cubicBezTo>
                  <a:cubicBezTo>
                    <a:pt x="38" y="84"/>
                    <a:pt x="38" y="84"/>
                    <a:pt x="38" y="84"/>
                  </a:cubicBezTo>
                  <a:cubicBezTo>
                    <a:pt x="38" y="85"/>
                    <a:pt x="39" y="86"/>
                    <a:pt x="38" y="86"/>
                  </a:cubicBezTo>
                  <a:cubicBezTo>
                    <a:pt x="37" y="85"/>
                    <a:pt x="38" y="82"/>
                    <a:pt x="38" y="81"/>
                  </a:cubicBezTo>
                  <a:cubicBezTo>
                    <a:pt x="39" y="81"/>
                    <a:pt x="38" y="81"/>
                    <a:pt x="39" y="81"/>
                  </a:cubicBezTo>
                  <a:cubicBezTo>
                    <a:pt x="39" y="81"/>
                    <a:pt x="39" y="80"/>
                    <a:pt x="39" y="80"/>
                  </a:cubicBezTo>
                  <a:cubicBezTo>
                    <a:pt x="39" y="80"/>
                    <a:pt x="38" y="80"/>
                    <a:pt x="39" y="80"/>
                  </a:cubicBezTo>
                  <a:cubicBezTo>
                    <a:pt x="38" y="80"/>
                    <a:pt x="38" y="80"/>
                    <a:pt x="38" y="81"/>
                  </a:cubicBezTo>
                  <a:cubicBezTo>
                    <a:pt x="37" y="81"/>
                    <a:pt x="38" y="83"/>
                    <a:pt x="37" y="83"/>
                  </a:cubicBezTo>
                  <a:cubicBezTo>
                    <a:pt x="36" y="84"/>
                    <a:pt x="36" y="84"/>
                    <a:pt x="36" y="85"/>
                  </a:cubicBezTo>
                  <a:cubicBezTo>
                    <a:pt x="36" y="85"/>
                    <a:pt x="36" y="85"/>
                    <a:pt x="36" y="86"/>
                  </a:cubicBezTo>
                  <a:cubicBezTo>
                    <a:pt x="36" y="86"/>
                    <a:pt x="36" y="87"/>
                    <a:pt x="37" y="87"/>
                  </a:cubicBezTo>
                  <a:cubicBezTo>
                    <a:pt x="37" y="87"/>
                    <a:pt x="37" y="87"/>
                    <a:pt x="37" y="86"/>
                  </a:cubicBezTo>
                  <a:cubicBezTo>
                    <a:pt x="38" y="87"/>
                    <a:pt x="38" y="88"/>
                    <a:pt x="38" y="89"/>
                  </a:cubicBezTo>
                  <a:cubicBezTo>
                    <a:pt x="37" y="89"/>
                    <a:pt x="37" y="88"/>
                    <a:pt x="37" y="88"/>
                  </a:cubicBezTo>
                  <a:cubicBezTo>
                    <a:pt x="37" y="88"/>
                    <a:pt x="37" y="88"/>
                    <a:pt x="37" y="88"/>
                  </a:cubicBezTo>
                  <a:cubicBezTo>
                    <a:pt x="36" y="88"/>
                    <a:pt x="37" y="89"/>
                    <a:pt x="37" y="90"/>
                  </a:cubicBezTo>
                  <a:cubicBezTo>
                    <a:pt x="37" y="90"/>
                    <a:pt x="37" y="90"/>
                    <a:pt x="37" y="90"/>
                  </a:cubicBezTo>
                  <a:cubicBezTo>
                    <a:pt x="37" y="92"/>
                    <a:pt x="37" y="93"/>
                    <a:pt x="37" y="94"/>
                  </a:cubicBezTo>
                  <a:cubicBezTo>
                    <a:pt x="36" y="94"/>
                    <a:pt x="36" y="93"/>
                    <a:pt x="35" y="93"/>
                  </a:cubicBezTo>
                  <a:cubicBezTo>
                    <a:pt x="36" y="90"/>
                    <a:pt x="36" y="88"/>
                    <a:pt x="35" y="86"/>
                  </a:cubicBezTo>
                  <a:cubicBezTo>
                    <a:pt x="36" y="83"/>
                    <a:pt x="36" y="78"/>
                    <a:pt x="38" y="75"/>
                  </a:cubicBezTo>
                  <a:cubicBezTo>
                    <a:pt x="39" y="75"/>
                    <a:pt x="39" y="74"/>
                    <a:pt x="40" y="73"/>
                  </a:cubicBezTo>
                  <a:cubicBezTo>
                    <a:pt x="41" y="74"/>
                    <a:pt x="40" y="76"/>
                    <a:pt x="40" y="76"/>
                  </a:cubicBezTo>
                  <a:cubicBezTo>
                    <a:pt x="40" y="76"/>
                    <a:pt x="41" y="77"/>
                    <a:pt x="40" y="78"/>
                  </a:cubicBezTo>
                  <a:cubicBezTo>
                    <a:pt x="40" y="78"/>
                    <a:pt x="40" y="78"/>
                    <a:pt x="40" y="78"/>
                  </a:cubicBezTo>
                  <a:cubicBezTo>
                    <a:pt x="40" y="79"/>
                    <a:pt x="39" y="80"/>
                    <a:pt x="39" y="80"/>
                  </a:cubicBezTo>
                  <a:cubicBezTo>
                    <a:pt x="39" y="81"/>
                    <a:pt x="40" y="81"/>
                    <a:pt x="40" y="80"/>
                  </a:cubicBezTo>
                  <a:cubicBezTo>
                    <a:pt x="40" y="81"/>
                    <a:pt x="40" y="81"/>
                    <a:pt x="41" y="82"/>
                  </a:cubicBezTo>
                  <a:cubicBezTo>
                    <a:pt x="40" y="82"/>
                    <a:pt x="40" y="83"/>
                    <a:pt x="40" y="83"/>
                  </a:cubicBezTo>
                  <a:cubicBezTo>
                    <a:pt x="40" y="83"/>
                    <a:pt x="40" y="83"/>
                    <a:pt x="41" y="83"/>
                  </a:cubicBezTo>
                  <a:cubicBezTo>
                    <a:pt x="40" y="83"/>
                    <a:pt x="41" y="84"/>
                    <a:pt x="41" y="85"/>
                  </a:cubicBezTo>
                  <a:cubicBezTo>
                    <a:pt x="41" y="85"/>
                    <a:pt x="40" y="85"/>
                    <a:pt x="40" y="85"/>
                  </a:cubicBezTo>
                  <a:cubicBezTo>
                    <a:pt x="40" y="86"/>
                    <a:pt x="40" y="86"/>
                    <a:pt x="40" y="87"/>
                  </a:cubicBezTo>
                  <a:cubicBezTo>
                    <a:pt x="41" y="87"/>
                    <a:pt x="41" y="87"/>
                    <a:pt x="41" y="87"/>
                  </a:cubicBezTo>
                  <a:cubicBezTo>
                    <a:pt x="41" y="88"/>
                    <a:pt x="42" y="88"/>
                    <a:pt x="41" y="88"/>
                  </a:cubicBezTo>
                  <a:cubicBezTo>
                    <a:pt x="42" y="88"/>
                    <a:pt x="42" y="87"/>
                    <a:pt x="43" y="88"/>
                  </a:cubicBezTo>
                  <a:cubicBezTo>
                    <a:pt x="42" y="88"/>
                    <a:pt x="43" y="89"/>
                    <a:pt x="43" y="89"/>
                  </a:cubicBezTo>
                  <a:cubicBezTo>
                    <a:pt x="43" y="89"/>
                    <a:pt x="42" y="89"/>
                    <a:pt x="42" y="88"/>
                  </a:cubicBezTo>
                  <a:cubicBezTo>
                    <a:pt x="42" y="88"/>
                    <a:pt x="42" y="88"/>
                    <a:pt x="42" y="88"/>
                  </a:cubicBezTo>
                  <a:cubicBezTo>
                    <a:pt x="42" y="89"/>
                    <a:pt x="42" y="90"/>
                    <a:pt x="42" y="90"/>
                  </a:cubicBezTo>
                  <a:cubicBezTo>
                    <a:pt x="42" y="91"/>
                    <a:pt x="42" y="91"/>
                    <a:pt x="42" y="91"/>
                  </a:cubicBezTo>
                  <a:cubicBezTo>
                    <a:pt x="42" y="91"/>
                    <a:pt x="42" y="91"/>
                    <a:pt x="43" y="91"/>
                  </a:cubicBezTo>
                  <a:cubicBezTo>
                    <a:pt x="43" y="91"/>
                    <a:pt x="43" y="92"/>
                    <a:pt x="43" y="92"/>
                  </a:cubicBezTo>
                  <a:cubicBezTo>
                    <a:pt x="43" y="93"/>
                    <a:pt x="43" y="93"/>
                    <a:pt x="43" y="94"/>
                  </a:cubicBezTo>
                  <a:cubicBezTo>
                    <a:pt x="43" y="94"/>
                    <a:pt x="43" y="94"/>
                    <a:pt x="43" y="94"/>
                  </a:cubicBezTo>
                  <a:cubicBezTo>
                    <a:pt x="43" y="95"/>
                    <a:pt x="43" y="95"/>
                    <a:pt x="43" y="95"/>
                  </a:cubicBezTo>
                  <a:cubicBezTo>
                    <a:pt x="43" y="96"/>
                    <a:pt x="43" y="96"/>
                    <a:pt x="42" y="96"/>
                  </a:cubicBezTo>
                  <a:cubicBezTo>
                    <a:pt x="43" y="96"/>
                    <a:pt x="43" y="97"/>
                    <a:pt x="43" y="97"/>
                  </a:cubicBezTo>
                  <a:close/>
                  <a:moveTo>
                    <a:pt x="38" y="68"/>
                  </a:moveTo>
                  <a:cubicBezTo>
                    <a:pt x="38" y="67"/>
                    <a:pt x="39" y="67"/>
                    <a:pt x="39" y="66"/>
                  </a:cubicBezTo>
                  <a:cubicBezTo>
                    <a:pt x="39" y="66"/>
                    <a:pt x="39" y="66"/>
                    <a:pt x="40" y="66"/>
                  </a:cubicBezTo>
                  <a:cubicBezTo>
                    <a:pt x="40" y="67"/>
                    <a:pt x="39" y="68"/>
                    <a:pt x="38" y="68"/>
                  </a:cubicBezTo>
                  <a:close/>
                  <a:moveTo>
                    <a:pt x="43" y="68"/>
                  </a:moveTo>
                  <a:cubicBezTo>
                    <a:pt x="43" y="67"/>
                    <a:pt x="43" y="67"/>
                    <a:pt x="43" y="67"/>
                  </a:cubicBezTo>
                  <a:cubicBezTo>
                    <a:pt x="43" y="66"/>
                    <a:pt x="43" y="66"/>
                    <a:pt x="44" y="66"/>
                  </a:cubicBezTo>
                  <a:cubicBezTo>
                    <a:pt x="44" y="66"/>
                    <a:pt x="44" y="66"/>
                    <a:pt x="45" y="66"/>
                  </a:cubicBezTo>
                  <a:cubicBezTo>
                    <a:pt x="45" y="66"/>
                    <a:pt x="45" y="66"/>
                    <a:pt x="46" y="66"/>
                  </a:cubicBezTo>
                  <a:cubicBezTo>
                    <a:pt x="46" y="65"/>
                    <a:pt x="47" y="63"/>
                    <a:pt x="48" y="63"/>
                  </a:cubicBezTo>
                  <a:cubicBezTo>
                    <a:pt x="48" y="62"/>
                    <a:pt x="48" y="62"/>
                    <a:pt x="48" y="62"/>
                  </a:cubicBezTo>
                  <a:cubicBezTo>
                    <a:pt x="49" y="62"/>
                    <a:pt x="50" y="62"/>
                    <a:pt x="50" y="63"/>
                  </a:cubicBezTo>
                  <a:cubicBezTo>
                    <a:pt x="50" y="63"/>
                    <a:pt x="48" y="63"/>
                    <a:pt x="49" y="64"/>
                  </a:cubicBezTo>
                  <a:cubicBezTo>
                    <a:pt x="48" y="64"/>
                    <a:pt x="48" y="65"/>
                    <a:pt x="47" y="65"/>
                  </a:cubicBezTo>
                  <a:cubicBezTo>
                    <a:pt x="47" y="65"/>
                    <a:pt x="48" y="65"/>
                    <a:pt x="48" y="66"/>
                  </a:cubicBezTo>
                  <a:cubicBezTo>
                    <a:pt x="48" y="67"/>
                    <a:pt x="47" y="68"/>
                    <a:pt x="46" y="69"/>
                  </a:cubicBezTo>
                  <a:cubicBezTo>
                    <a:pt x="46" y="69"/>
                    <a:pt x="46" y="69"/>
                    <a:pt x="46" y="69"/>
                  </a:cubicBezTo>
                  <a:cubicBezTo>
                    <a:pt x="45" y="70"/>
                    <a:pt x="45" y="72"/>
                    <a:pt x="43" y="74"/>
                  </a:cubicBezTo>
                  <a:cubicBezTo>
                    <a:pt x="43" y="74"/>
                    <a:pt x="43" y="73"/>
                    <a:pt x="43" y="73"/>
                  </a:cubicBezTo>
                  <a:cubicBezTo>
                    <a:pt x="43" y="74"/>
                    <a:pt x="43" y="75"/>
                    <a:pt x="42" y="75"/>
                  </a:cubicBezTo>
                  <a:cubicBezTo>
                    <a:pt x="42" y="75"/>
                    <a:pt x="42" y="75"/>
                    <a:pt x="42" y="75"/>
                  </a:cubicBezTo>
                  <a:cubicBezTo>
                    <a:pt x="41" y="75"/>
                    <a:pt x="41" y="75"/>
                    <a:pt x="41" y="75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1" y="75"/>
                    <a:pt x="41" y="75"/>
                    <a:pt x="41" y="74"/>
                  </a:cubicBezTo>
                  <a:cubicBezTo>
                    <a:pt x="41" y="74"/>
                    <a:pt x="41" y="73"/>
                    <a:pt x="40" y="73"/>
                  </a:cubicBezTo>
                  <a:cubicBezTo>
                    <a:pt x="41" y="72"/>
                    <a:pt x="41" y="71"/>
                    <a:pt x="42" y="70"/>
                  </a:cubicBezTo>
                  <a:cubicBezTo>
                    <a:pt x="41" y="69"/>
                    <a:pt x="42" y="68"/>
                    <a:pt x="43" y="68"/>
                  </a:cubicBezTo>
                  <a:close/>
                  <a:moveTo>
                    <a:pt x="48" y="55"/>
                  </a:moveTo>
                  <a:cubicBezTo>
                    <a:pt x="47" y="55"/>
                    <a:pt x="47" y="55"/>
                    <a:pt x="47" y="55"/>
                  </a:cubicBezTo>
                  <a:cubicBezTo>
                    <a:pt x="47" y="55"/>
                    <a:pt x="47" y="55"/>
                    <a:pt x="47" y="54"/>
                  </a:cubicBezTo>
                  <a:cubicBezTo>
                    <a:pt x="48" y="54"/>
                    <a:pt x="48" y="55"/>
                    <a:pt x="48" y="55"/>
                  </a:cubicBezTo>
                  <a:close/>
                  <a:moveTo>
                    <a:pt x="49" y="53"/>
                  </a:moveTo>
                  <a:cubicBezTo>
                    <a:pt x="48" y="53"/>
                    <a:pt x="48" y="53"/>
                    <a:pt x="47" y="53"/>
                  </a:cubicBezTo>
                  <a:cubicBezTo>
                    <a:pt x="47" y="52"/>
                    <a:pt x="49" y="51"/>
                    <a:pt x="49" y="53"/>
                  </a:cubicBezTo>
                  <a:close/>
                  <a:moveTo>
                    <a:pt x="49" y="55"/>
                  </a:moveTo>
                  <a:cubicBezTo>
                    <a:pt x="50" y="55"/>
                    <a:pt x="50" y="54"/>
                    <a:pt x="50" y="54"/>
                  </a:cubicBezTo>
                  <a:cubicBezTo>
                    <a:pt x="50" y="53"/>
                    <a:pt x="50" y="53"/>
                    <a:pt x="50" y="53"/>
                  </a:cubicBezTo>
                  <a:cubicBezTo>
                    <a:pt x="52" y="52"/>
                    <a:pt x="54" y="51"/>
                    <a:pt x="56" y="50"/>
                  </a:cubicBezTo>
                  <a:cubicBezTo>
                    <a:pt x="56" y="51"/>
                    <a:pt x="55" y="50"/>
                    <a:pt x="55" y="51"/>
                  </a:cubicBezTo>
                  <a:cubicBezTo>
                    <a:pt x="56" y="51"/>
                    <a:pt x="56" y="51"/>
                    <a:pt x="57" y="50"/>
                  </a:cubicBezTo>
                  <a:cubicBezTo>
                    <a:pt x="57" y="50"/>
                    <a:pt x="57" y="50"/>
                    <a:pt x="58" y="50"/>
                  </a:cubicBezTo>
                  <a:cubicBezTo>
                    <a:pt x="59" y="50"/>
                    <a:pt x="59" y="51"/>
                    <a:pt x="60" y="50"/>
                  </a:cubicBezTo>
                  <a:cubicBezTo>
                    <a:pt x="59" y="52"/>
                    <a:pt x="56" y="52"/>
                    <a:pt x="54" y="53"/>
                  </a:cubicBezTo>
                  <a:cubicBezTo>
                    <a:pt x="54" y="53"/>
                    <a:pt x="54" y="53"/>
                    <a:pt x="54" y="54"/>
                  </a:cubicBezTo>
                  <a:cubicBezTo>
                    <a:pt x="53" y="54"/>
                    <a:pt x="53" y="55"/>
                    <a:pt x="52" y="55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52" y="55"/>
                    <a:pt x="52" y="56"/>
                    <a:pt x="51" y="56"/>
                  </a:cubicBezTo>
                  <a:cubicBezTo>
                    <a:pt x="51" y="56"/>
                    <a:pt x="51" y="55"/>
                    <a:pt x="50" y="55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49" y="56"/>
                    <a:pt x="49" y="57"/>
                    <a:pt x="48" y="57"/>
                  </a:cubicBezTo>
                  <a:cubicBezTo>
                    <a:pt x="49" y="57"/>
                    <a:pt x="49" y="57"/>
                    <a:pt x="49" y="57"/>
                  </a:cubicBezTo>
                  <a:cubicBezTo>
                    <a:pt x="49" y="58"/>
                    <a:pt x="48" y="58"/>
                    <a:pt x="48" y="59"/>
                  </a:cubicBezTo>
                  <a:cubicBezTo>
                    <a:pt x="48" y="60"/>
                    <a:pt x="48" y="60"/>
                    <a:pt x="48" y="60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49" y="60"/>
                    <a:pt x="49" y="59"/>
                    <a:pt x="49" y="59"/>
                  </a:cubicBezTo>
                  <a:cubicBezTo>
                    <a:pt x="50" y="59"/>
                    <a:pt x="50" y="59"/>
                    <a:pt x="50" y="58"/>
                  </a:cubicBezTo>
                  <a:cubicBezTo>
                    <a:pt x="51" y="58"/>
                    <a:pt x="50" y="57"/>
                    <a:pt x="51" y="57"/>
                  </a:cubicBezTo>
                  <a:cubicBezTo>
                    <a:pt x="52" y="57"/>
                    <a:pt x="52" y="57"/>
                    <a:pt x="53" y="57"/>
                  </a:cubicBezTo>
                  <a:cubicBezTo>
                    <a:pt x="53" y="57"/>
                    <a:pt x="53" y="58"/>
                    <a:pt x="52" y="58"/>
                  </a:cubicBezTo>
                  <a:cubicBezTo>
                    <a:pt x="51" y="59"/>
                    <a:pt x="50" y="59"/>
                    <a:pt x="49" y="59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49" y="60"/>
                    <a:pt x="50" y="60"/>
                    <a:pt x="49" y="61"/>
                  </a:cubicBezTo>
                  <a:cubicBezTo>
                    <a:pt x="49" y="61"/>
                    <a:pt x="49" y="61"/>
                    <a:pt x="49" y="61"/>
                  </a:cubicBezTo>
                  <a:cubicBezTo>
                    <a:pt x="49" y="61"/>
                    <a:pt x="49" y="60"/>
                    <a:pt x="48" y="60"/>
                  </a:cubicBezTo>
                  <a:cubicBezTo>
                    <a:pt x="48" y="60"/>
                    <a:pt x="48" y="61"/>
                    <a:pt x="48" y="61"/>
                  </a:cubicBezTo>
                  <a:cubicBezTo>
                    <a:pt x="48" y="61"/>
                    <a:pt x="48" y="62"/>
                    <a:pt x="48" y="62"/>
                  </a:cubicBezTo>
                  <a:cubicBezTo>
                    <a:pt x="48" y="61"/>
                    <a:pt x="48" y="61"/>
                    <a:pt x="48" y="61"/>
                  </a:cubicBezTo>
                  <a:cubicBezTo>
                    <a:pt x="47" y="61"/>
                    <a:pt x="47" y="62"/>
                    <a:pt x="46" y="63"/>
                  </a:cubicBezTo>
                  <a:cubicBezTo>
                    <a:pt x="45" y="63"/>
                    <a:pt x="45" y="64"/>
                    <a:pt x="44" y="64"/>
                  </a:cubicBezTo>
                  <a:cubicBezTo>
                    <a:pt x="44" y="63"/>
                    <a:pt x="45" y="62"/>
                    <a:pt x="45" y="61"/>
                  </a:cubicBezTo>
                  <a:cubicBezTo>
                    <a:pt x="45" y="61"/>
                    <a:pt x="45" y="61"/>
                    <a:pt x="45" y="61"/>
                  </a:cubicBezTo>
                  <a:cubicBezTo>
                    <a:pt x="46" y="59"/>
                    <a:pt x="48" y="57"/>
                    <a:pt x="49" y="55"/>
                  </a:cubicBezTo>
                  <a:close/>
                  <a:moveTo>
                    <a:pt x="58" y="48"/>
                  </a:moveTo>
                  <a:cubicBezTo>
                    <a:pt x="58" y="48"/>
                    <a:pt x="58" y="48"/>
                    <a:pt x="58" y="47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58" y="48"/>
                    <a:pt x="58" y="48"/>
                    <a:pt x="58" y="48"/>
                  </a:cubicBezTo>
                  <a:close/>
                  <a:moveTo>
                    <a:pt x="62" y="54"/>
                  </a:moveTo>
                  <a:cubicBezTo>
                    <a:pt x="61" y="55"/>
                    <a:pt x="60" y="55"/>
                    <a:pt x="59" y="55"/>
                  </a:cubicBezTo>
                  <a:cubicBezTo>
                    <a:pt x="58" y="55"/>
                    <a:pt x="58" y="56"/>
                    <a:pt x="58" y="55"/>
                  </a:cubicBezTo>
                  <a:cubicBezTo>
                    <a:pt x="58" y="55"/>
                    <a:pt x="58" y="55"/>
                    <a:pt x="58" y="55"/>
                  </a:cubicBezTo>
                  <a:cubicBezTo>
                    <a:pt x="59" y="54"/>
                    <a:pt x="60" y="54"/>
                    <a:pt x="62" y="54"/>
                  </a:cubicBezTo>
                  <a:close/>
                  <a:moveTo>
                    <a:pt x="59" y="53"/>
                  </a:moveTo>
                  <a:cubicBezTo>
                    <a:pt x="59" y="53"/>
                    <a:pt x="60" y="53"/>
                    <a:pt x="60" y="53"/>
                  </a:cubicBezTo>
                  <a:cubicBezTo>
                    <a:pt x="60" y="53"/>
                    <a:pt x="59" y="53"/>
                    <a:pt x="59" y="53"/>
                  </a:cubicBezTo>
                  <a:cubicBezTo>
                    <a:pt x="59" y="53"/>
                    <a:pt x="59" y="53"/>
                    <a:pt x="59" y="53"/>
                  </a:cubicBezTo>
                  <a:close/>
                  <a:moveTo>
                    <a:pt x="57" y="55"/>
                  </a:moveTo>
                  <a:cubicBezTo>
                    <a:pt x="56" y="54"/>
                    <a:pt x="57" y="55"/>
                    <a:pt x="56" y="55"/>
                  </a:cubicBezTo>
                  <a:cubicBezTo>
                    <a:pt x="56" y="54"/>
                    <a:pt x="56" y="54"/>
                    <a:pt x="57" y="54"/>
                  </a:cubicBezTo>
                  <a:cubicBezTo>
                    <a:pt x="57" y="54"/>
                    <a:pt x="57" y="54"/>
                    <a:pt x="57" y="55"/>
                  </a:cubicBezTo>
                  <a:close/>
                  <a:moveTo>
                    <a:pt x="57" y="64"/>
                  </a:moveTo>
                  <a:cubicBezTo>
                    <a:pt x="58" y="63"/>
                    <a:pt x="60" y="62"/>
                    <a:pt x="61" y="63"/>
                  </a:cubicBezTo>
                  <a:cubicBezTo>
                    <a:pt x="61" y="63"/>
                    <a:pt x="60" y="63"/>
                    <a:pt x="60" y="64"/>
                  </a:cubicBezTo>
                  <a:cubicBezTo>
                    <a:pt x="60" y="64"/>
                    <a:pt x="61" y="64"/>
                    <a:pt x="61" y="64"/>
                  </a:cubicBezTo>
                  <a:cubicBezTo>
                    <a:pt x="61" y="64"/>
                    <a:pt x="62" y="64"/>
                    <a:pt x="63" y="64"/>
                  </a:cubicBezTo>
                  <a:cubicBezTo>
                    <a:pt x="63" y="63"/>
                    <a:pt x="63" y="63"/>
                    <a:pt x="63" y="63"/>
                  </a:cubicBezTo>
                  <a:cubicBezTo>
                    <a:pt x="63" y="63"/>
                    <a:pt x="63" y="63"/>
                    <a:pt x="63" y="63"/>
                  </a:cubicBezTo>
                  <a:cubicBezTo>
                    <a:pt x="64" y="63"/>
                    <a:pt x="64" y="64"/>
                    <a:pt x="65" y="64"/>
                  </a:cubicBezTo>
                  <a:cubicBezTo>
                    <a:pt x="65" y="64"/>
                    <a:pt x="65" y="65"/>
                    <a:pt x="65" y="65"/>
                  </a:cubicBezTo>
                  <a:cubicBezTo>
                    <a:pt x="63" y="65"/>
                    <a:pt x="61" y="66"/>
                    <a:pt x="59" y="66"/>
                  </a:cubicBezTo>
                  <a:cubicBezTo>
                    <a:pt x="59" y="66"/>
                    <a:pt x="59" y="66"/>
                    <a:pt x="59" y="66"/>
                  </a:cubicBezTo>
                  <a:cubicBezTo>
                    <a:pt x="59" y="66"/>
                    <a:pt x="59" y="66"/>
                    <a:pt x="59" y="66"/>
                  </a:cubicBezTo>
                  <a:cubicBezTo>
                    <a:pt x="58" y="66"/>
                    <a:pt x="58" y="66"/>
                    <a:pt x="57" y="66"/>
                  </a:cubicBezTo>
                  <a:cubicBezTo>
                    <a:pt x="57" y="67"/>
                    <a:pt x="57" y="67"/>
                    <a:pt x="57" y="67"/>
                  </a:cubicBezTo>
                  <a:cubicBezTo>
                    <a:pt x="57" y="67"/>
                    <a:pt x="58" y="67"/>
                    <a:pt x="58" y="67"/>
                  </a:cubicBezTo>
                  <a:cubicBezTo>
                    <a:pt x="57" y="68"/>
                    <a:pt x="57" y="69"/>
                    <a:pt x="56" y="69"/>
                  </a:cubicBezTo>
                  <a:cubicBezTo>
                    <a:pt x="56" y="69"/>
                    <a:pt x="56" y="69"/>
                    <a:pt x="56" y="68"/>
                  </a:cubicBezTo>
                  <a:cubicBezTo>
                    <a:pt x="56" y="68"/>
                    <a:pt x="55" y="68"/>
                    <a:pt x="55" y="69"/>
                  </a:cubicBezTo>
                  <a:cubicBezTo>
                    <a:pt x="56" y="70"/>
                    <a:pt x="55" y="70"/>
                    <a:pt x="54" y="71"/>
                  </a:cubicBezTo>
                  <a:cubicBezTo>
                    <a:pt x="54" y="71"/>
                    <a:pt x="54" y="71"/>
                    <a:pt x="54" y="71"/>
                  </a:cubicBezTo>
                  <a:cubicBezTo>
                    <a:pt x="54" y="71"/>
                    <a:pt x="55" y="69"/>
                    <a:pt x="54" y="69"/>
                  </a:cubicBezTo>
                  <a:cubicBezTo>
                    <a:pt x="54" y="69"/>
                    <a:pt x="54" y="69"/>
                    <a:pt x="54" y="69"/>
                  </a:cubicBezTo>
                  <a:cubicBezTo>
                    <a:pt x="53" y="68"/>
                    <a:pt x="54" y="67"/>
                    <a:pt x="54" y="66"/>
                  </a:cubicBezTo>
                  <a:cubicBezTo>
                    <a:pt x="54" y="66"/>
                    <a:pt x="54" y="66"/>
                    <a:pt x="53" y="66"/>
                  </a:cubicBezTo>
                  <a:cubicBezTo>
                    <a:pt x="53" y="66"/>
                    <a:pt x="54" y="65"/>
                    <a:pt x="55" y="66"/>
                  </a:cubicBezTo>
                  <a:cubicBezTo>
                    <a:pt x="55" y="65"/>
                    <a:pt x="55" y="65"/>
                    <a:pt x="55" y="65"/>
                  </a:cubicBezTo>
                  <a:cubicBezTo>
                    <a:pt x="56" y="65"/>
                    <a:pt x="56" y="64"/>
                    <a:pt x="57" y="64"/>
                  </a:cubicBezTo>
                  <a:close/>
                  <a:moveTo>
                    <a:pt x="55" y="63"/>
                  </a:moveTo>
                  <a:cubicBezTo>
                    <a:pt x="56" y="63"/>
                    <a:pt x="59" y="60"/>
                    <a:pt x="60" y="62"/>
                  </a:cubicBezTo>
                  <a:cubicBezTo>
                    <a:pt x="59" y="62"/>
                    <a:pt x="59" y="62"/>
                    <a:pt x="58" y="62"/>
                  </a:cubicBezTo>
                  <a:cubicBezTo>
                    <a:pt x="57" y="62"/>
                    <a:pt x="57" y="64"/>
                    <a:pt x="55" y="63"/>
                  </a:cubicBezTo>
                  <a:close/>
                  <a:moveTo>
                    <a:pt x="64" y="60"/>
                  </a:moveTo>
                  <a:cubicBezTo>
                    <a:pt x="64" y="60"/>
                    <a:pt x="64" y="60"/>
                    <a:pt x="63" y="60"/>
                  </a:cubicBezTo>
                  <a:cubicBezTo>
                    <a:pt x="65" y="60"/>
                    <a:pt x="66" y="59"/>
                    <a:pt x="67" y="60"/>
                  </a:cubicBezTo>
                  <a:cubicBezTo>
                    <a:pt x="66" y="60"/>
                    <a:pt x="65" y="60"/>
                    <a:pt x="64" y="60"/>
                  </a:cubicBezTo>
                  <a:close/>
                  <a:moveTo>
                    <a:pt x="69" y="63"/>
                  </a:moveTo>
                  <a:cubicBezTo>
                    <a:pt x="68" y="64"/>
                    <a:pt x="68" y="63"/>
                    <a:pt x="67" y="63"/>
                  </a:cubicBezTo>
                  <a:cubicBezTo>
                    <a:pt x="67" y="63"/>
                    <a:pt x="68" y="63"/>
                    <a:pt x="69" y="63"/>
                  </a:cubicBezTo>
                  <a:close/>
                  <a:moveTo>
                    <a:pt x="67" y="62"/>
                  </a:moveTo>
                  <a:cubicBezTo>
                    <a:pt x="66" y="62"/>
                    <a:pt x="66" y="62"/>
                    <a:pt x="65" y="62"/>
                  </a:cubicBezTo>
                  <a:cubicBezTo>
                    <a:pt x="65" y="62"/>
                    <a:pt x="66" y="62"/>
                    <a:pt x="67" y="62"/>
                  </a:cubicBezTo>
                  <a:close/>
                  <a:moveTo>
                    <a:pt x="58" y="77"/>
                  </a:moveTo>
                  <a:cubicBezTo>
                    <a:pt x="58" y="77"/>
                    <a:pt x="58" y="76"/>
                    <a:pt x="59" y="77"/>
                  </a:cubicBezTo>
                  <a:cubicBezTo>
                    <a:pt x="58" y="78"/>
                    <a:pt x="58" y="79"/>
                    <a:pt x="59" y="79"/>
                  </a:cubicBezTo>
                  <a:cubicBezTo>
                    <a:pt x="59" y="80"/>
                    <a:pt x="58" y="80"/>
                    <a:pt x="58" y="80"/>
                  </a:cubicBezTo>
                  <a:cubicBezTo>
                    <a:pt x="57" y="80"/>
                    <a:pt x="58" y="81"/>
                    <a:pt x="57" y="82"/>
                  </a:cubicBezTo>
                  <a:cubicBezTo>
                    <a:pt x="57" y="82"/>
                    <a:pt x="57" y="83"/>
                    <a:pt x="57" y="83"/>
                  </a:cubicBezTo>
                  <a:cubicBezTo>
                    <a:pt x="56" y="83"/>
                    <a:pt x="56" y="83"/>
                    <a:pt x="55" y="82"/>
                  </a:cubicBezTo>
                  <a:cubicBezTo>
                    <a:pt x="55" y="82"/>
                    <a:pt x="56" y="82"/>
                    <a:pt x="56" y="81"/>
                  </a:cubicBezTo>
                  <a:cubicBezTo>
                    <a:pt x="57" y="80"/>
                    <a:pt x="57" y="79"/>
                    <a:pt x="58" y="78"/>
                  </a:cubicBezTo>
                  <a:cubicBezTo>
                    <a:pt x="58" y="77"/>
                    <a:pt x="58" y="77"/>
                    <a:pt x="58" y="77"/>
                  </a:cubicBezTo>
                  <a:close/>
                  <a:moveTo>
                    <a:pt x="58" y="95"/>
                  </a:moveTo>
                  <a:cubicBezTo>
                    <a:pt x="57" y="94"/>
                    <a:pt x="56" y="94"/>
                    <a:pt x="56" y="93"/>
                  </a:cubicBezTo>
                  <a:cubicBezTo>
                    <a:pt x="57" y="93"/>
                    <a:pt x="58" y="93"/>
                    <a:pt x="58" y="95"/>
                  </a:cubicBezTo>
                  <a:close/>
                  <a:moveTo>
                    <a:pt x="58" y="92"/>
                  </a:moveTo>
                  <a:cubicBezTo>
                    <a:pt x="59" y="92"/>
                    <a:pt x="59" y="93"/>
                    <a:pt x="58" y="93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2"/>
                    <a:pt x="58" y="92"/>
                  </a:cubicBezTo>
                  <a:close/>
                  <a:moveTo>
                    <a:pt x="57" y="99"/>
                  </a:moveTo>
                  <a:cubicBezTo>
                    <a:pt x="57" y="99"/>
                    <a:pt x="57" y="99"/>
                    <a:pt x="57" y="98"/>
                  </a:cubicBezTo>
                  <a:cubicBezTo>
                    <a:pt x="58" y="99"/>
                    <a:pt x="58" y="99"/>
                    <a:pt x="58" y="99"/>
                  </a:cubicBezTo>
                  <a:cubicBezTo>
                    <a:pt x="58" y="99"/>
                    <a:pt x="58" y="99"/>
                    <a:pt x="57" y="99"/>
                  </a:cubicBezTo>
                  <a:close/>
                  <a:moveTo>
                    <a:pt x="58" y="100"/>
                  </a:move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lose/>
                  <a:moveTo>
                    <a:pt x="49" y="71"/>
                  </a:moveTo>
                  <a:cubicBezTo>
                    <a:pt x="49" y="71"/>
                    <a:pt x="49" y="71"/>
                    <a:pt x="49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0"/>
                    <a:pt x="48" y="70"/>
                    <a:pt x="48" y="70"/>
                  </a:cubicBezTo>
                  <a:cubicBezTo>
                    <a:pt x="49" y="70"/>
                    <a:pt x="49" y="71"/>
                    <a:pt x="49" y="71"/>
                  </a:cubicBezTo>
                  <a:cubicBezTo>
                    <a:pt x="50" y="70"/>
                    <a:pt x="51" y="69"/>
                    <a:pt x="52" y="68"/>
                  </a:cubicBezTo>
                  <a:cubicBezTo>
                    <a:pt x="52" y="68"/>
                    <a:pt x="52" y="68"/>
                    <a:pt x="52" y="68"/>
                  </a:cubicBezTo>
                  <a:cubicBezTo>
                    <a:pt x="52" y="68"/>
                    <a:pt x="52" y="68"/>
                    <a:pt x="52" y="68"/>
                  </a:cubicBezTo>
                  <a:cubicBezTo>
                    <a:pt x="52" y="68"/>
                    <a:pt x="52" y="68"/>
                    <a:pt x="51" y="68"/>
                  </a:cubicBezTo>
                  <a:cubicBezTo>
                    <a:pt x="51" y="68"/>
                    <a:pt x="51" y="68"/>
                    <a:pt x="50" y="68"/>
                  </a:cubicBezTo>
                  <a:cubicBezTo>
                    <a:pt x="50" y="67"/>
                    <a:pt x="52" y="67"/>
                    <a:pt x="52" y="66"/>
                  </a:cubicBezTo>
                  <a:cubicBezTo>
                    <a:pt x="53" y="66"/>
                    <a:pt x="53" y="66"/>
                    <a:pt x="54" y="67"/>
                  </a:cubicBezTo>
                  <a:cubicBezTo>
                    <a:pt x="54" y="68"/>
                    <a:pt x="53" y="68"/>
                    <a:pt x="53" y="69"/>
                  </a:cubicBezTo>
                  <a:cubicBezTo>
                    <a:pt x="53" y="70"/>
                    <a:pt x="52" y="70"/>
                    <a:pt x="51" y="71"/>
                  </a:cubicBezTo>
                  <a:cubicBezTo>
                    <a:pt x="51" y="72"/>
                    <a:pt x="52" y="71"/>
                    <a:pt x="52" y="71"/>
                  </a:cubicBezTo>
                  <a:cubicBezTo>
                    <a:pt x="52" y="72"/>
                    <a:pt x="52" y="72"/>
                    <a:pt x="51" y="72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51" y="72"/>
                    <a:pt x="50" y="72"/>
                    <a:pt x="50" y="73"/>
                  </a:cubicBezTo>
                  <a:cubicBezTo>
                    <a:pt x="50" y="73"/>
                    <a:pt x="50" y="73"/>
                    <a:pt x="49" y="73"/>
                  </a:cubicBezTo>
                  <a:cubicBezTo>
                    <a:pt x="49" y="72"/>
                    <a:pt x="50" y="72"/>
                    <a:pt x="50" y="72"/>
                  </a:cubicBezTo>
                  <a:cubicBezTo>
                    <a:pt x="50" y="72"/>
                    <a:pt x="49" y="71"/>
                    <a:pt x="49" y="71"/>
                  </a:cubicBezTo>
                  <a:close/>
                  <a:moveTo>
                    <a:pt x="47" y="74"/>
                  </a:moveTo>
                  <a:cubicBezTo>
                    <a:pt x="47" y="74"/>
                    <a:pt x="47" y="74"/>
                    <a:pt x="47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6" y="74"/>
                    <a:pt x="47" y="74"/>
                    <a:pt x="47" y="74"/>
                  </a:cubicBezTo>
                  <a:close/>
                  <a:moveTo>
                    <a:pt x="47" y="74"/>
                  </a:moveTo>
                  <a:cubicBezTo>
                    <a:pt x="46" y="73"/>
                    <a:pt x="46" y="73"/>
                    <a:pt x="46" y="73"/>
                  </a:cubicBezTo>
                  <a:cubicBezTo>
                    <a:pt x="47" y="73"/>
                    <a:pt x="46" y="73"/>
                    <a:pt x="47" y="73"/>
                  </a:cubicBezTo>
                  <a:cubicBezTo>
                    <a:pt x="47" y="73"/>
                    <a:pt x="47" y="72"/>
                    <a:pt x="47" y="72"/>
                  </a:cubicBezTo>
                  <a:cubicBezTo>
                    <a:pt x="48" y="72"/>
                    <a:pt x="48" y="72"/>
                    <a:pt x="48" y="72"/>
                  </a:cubicBezTo>
                  <a:cubicBezTo>
                    <a:pt x="48" y="72"/>
                    <a:pt x="48" y="73"/>
                    <a:pt x="48" y="73"/>
                  </a:cubicBezTo>
                  <a:cubicBezTo>
                    <a:pt x="47" y="73"/>
                    <a:pt x="47" y="73"/>
                    <a:pt x="47" y="74"/>
                  </a:cubicBezTo>
                  <a:close/>
                  <a:moveTo>
                    <a:pt x="49" y="69"/>
                  </a:moveTo>
                  <a:cubicBezTo>
                    <a:pt x="49" y="69"/>
                    <a:pt x="49" y="70"/>
                    <a:pt x="49" y="70"/>
                  </a:cubicBezTo>
                  <a:cubicBezTo>
                    <a:pt x="49" y="69"/>
                    <a:pt x="49" y="69"/>
                    <a:pt x="49" y="69"/>
                  </a:cubicBezTo>
                  <a:close/>
                  <a:moveTo>
                    <a:pt x="49" y="69"/>
                  </a:moveTo>
                  <a:cubicBezTo>
                    <a:pt x="49" y="69"/>
                    <a:pt x="49" y="69"/>
                    <a:pt x="49" y="69"/>
                  </a:cubicBezTo>
                  <a:cubicBezTo>
                    <a:pt x="49" y="69"/>
                    <a:pt x="50" y="69"/>
                    <a:pt x="50" y="69"/>
                  </a:cubicBezTo>
                  <a:cubicBezTo>
                    <a:pt x="50" y="69"/>
                    <a:pt x="50" y="69"/>
                    <a:pt x="49" y="69"/>
                  </a:cubicBezTo>
                  <a:close/>
                  <a:moveTo>
                    <a:pt x="53" y="63"/>
                  </a:moveTo>
                  <a:cubicBezTo>
                    <a:pt x="52" y="63"/>
                    <a:pt x="52" y="63"/>
                    <a:pt x="52" y="63"/>
                  </a:cubicBezTo>
                  <a:cubicBezTo>
                    <a:pt x="52" y="63"/>
                    <a:pt x="53" y="63"/>
                    <a:pt x="53" y="63"/>
                  </a:cubicBezTo>
                  <a:close/>
                  <a:moveTo>
                    <a:pt x="53" y="62"/>
                  </a:moveTo>
                  <a:cubicBezTo>
                    <a:pt x="53" y="62"/>
                    <a:pt x="53" y="62"/>
                    <a:pt x="53" y="62"/>
                  </a:cubicBezTo>
                  <a:cubicBezTo>
                    <a:pt x="53" y="62"/>
                    <a:pt x="53" y="63"/>
                    <a:pt x="53" y="63"/>
                  </a:cubicBezTo>
                  <a:cubicBezTo>
                    <a:pt x="53" y="62"/>
                    <a:pt x="53" y="62"/>
                    <a:pt x="53" y="62"/>
                  </a:cubicBezTo>
                  <a:close/>
                  <a:moveTo>
                    <a:pt x="55" y="77"/>
                  </a:moveTo>
                  <a:cubicBezTo>
                    <a:pt x="55" y="77"/>
                    <a:pt x="55" y="78"/>
                    <a:pt x="54" y="78"/>
                  </a:cubicBezTo>
                  <a:cubicBezTo>
                    <a:pt x="54" y="78"/>
                    <a:pt x="53" y="79"/>
                    <a:pt x="53" y="80"/>
                  </a:cubicBezTo>
                  <a:cubicBezTo>
                    <a:pt x="53" y="80"/>
                    <a:pt x="53" y="80"/>
                    <a:pt x="54" y="80"/>
                  </a:cubicBezTo>
                  <a:cubicBezTo>
                    <a:pt x="54" y="81"/>
                    <a:pt x="54" y="81"/>
                    <a:pt x="53" y="81"/>
                  </a:cubicBezTo>
                  <a:cubicBezTo>
                    <a:pt x="53" y="81"/>
                    <a:pt x="53" y="80"/>
                    <a:pt x="53" y="79"/>
                  </a:cubicBezTo>
                  <a:cubicBezTo>
                    <a:pt x="53" y="78"/>
                    <a:pt x="53" y="78"/>
                    <a:pt x="53" y="78"/>
                  </a:cubicBezTo>
                  <a:cubicBezTo>
                    <a:pt x="53" y="77"/>
                    <a:pt x="55" y="77"/>
                    <a:pt x="55" y="75"/>
                  </a:cubicBezTo>
                  <a:cubicBezTo>
                    <a:pt x="55" y="75"/>
                    <a:pt x="56" y="75"/>
                    <a:pt x="56" y="75"/>
                  </a:cubicBezTo>
                  <a:cubicBezTo>
                    <a:pt x="56" y="76"/>
                    <a:pt x="56" y="76"/>
                    <a:pt x="55" y="76"/>
                  </a:cubicBezTo>
                  <a:cubicBezTo>
                    <a:pt x="55" y="77"/>
                    <a:pt x="55" y="77"/>
                    <a:pt x="55" y="77"/>
                  </a:cubicBezTo>
                  <a:close/>
                  <a:moveTo>
                    <a:pt x="54" y="86"/>
                  </a:moveTo>
                  <a:cubicBezTo>
                    <a:pt x="54" y="85"/>
                    <a:pt x="54" y="84"/>
                    <a:pt x="55" y="84"/>
                  </a:cubicBezTo>
                  <a:cubicBezTo>
                    <a:pt x="55" y="85"/>
                    <a:pt x="56" y="86"/>
                    <a:pt x="56" y="88"/>
                  </a:cubicBezTo>
                  <a:cubicBezTo>
                    <a:pt x="55" y="87"/>
                    <a:pt x="55" y="87"/>
                    <a:pt x="54" y="86"/>
                  </a:cubicBezTo>
                  <a:cubicBezTo>
                    <a:pt x="54" y="86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6"/>
                    <a:pt x="53" y="86"/>
                    <a:pt x="54" y="86"/>
                  </a:cubicBezTo>
                  <a:close/>
                  <a:moveTo>
                    <a:pt x="53" y="82"/>
                  </a:moveTo>
                  <a:cubicBezTo>
                    <a:pt x="53" y="82"/>
                    <a:pt x="53" y="83"/>
                    <a:pt x="53" y="83"/>
                  </a:cubicBezTo>
                  <a:cubicBezTo>
                    <a:pt x="53" y="83"/>
                    <a:pt x="53" y="83"/>
                    <a:pt x="53" y="82"/>
                  </a:cubicBezTo>
                  <a:close/>
                  <a:moveTo>
                    <a:pt x="51" y="82"/>
                  </a:moveTo>
                  <a:cubicBezTo>
                    <a:pt x="51" y="81"/>
                    <a:pt x="51" y="81"/>
                    <a:pt x="51" y="81"/>
                  </a:cubicBezTo>
                  <a:cubicBezTo>
                    <a:pt x="52" y="81"/>
                    <a:pt x="52" y="81"/>
                    <a:pt x="52" y="81"/>
                  </a:cubicBezTo>
                  <a:cubicBezTo>
                    <a:pt x="52" y="81"/>
                    <a:pt x="51" y="81"/>
                    <a:pt x="51" y="82"/>
                  </a:cubicBezTo>
                  <a:close/>
                  <a:moveTo>
                    <a:pt x="52" y="84"/>
                  </a:moveTo>
                  <a:cubicBezTo>
                    <a:pt x="52" y="84"/>
                    <a:pt x="52" y="85"/>
                    <a:pt x="52" y="85"/>
                  </a:cubicBezTo>
                  <a:cubicBezTo>
                    <a:pt x="52" y="85"/>
                    <a:pt x="52" y="84"/>
                    <a:pt x="52" y="84"/>
                  </a:cubicBezTo>
                  <a:close/>
                  <a:moveTo>
                    <a:pt x="52" y="90"/>
                  </a:moveTo>
                  <a:cubicBezTo>
                    <a:pt x="52" y="89"/>
                    <a:pt x="52" y="89"/>
                    <a:pt x="52" y="89"/>
                  </a:cubicBezTo>
                  <a:cubicBezTo>
                    <a:pt x="52" y="89"/>
                    <a:pt x="52" y="89"/>
                    <a:pt x="53" y="89"/>
                  </a:cubicBezTo>
                  <a:cubicBezTo>
                    <a:pt x="53" y="90"/>
                    <a:pt x="53" y="90"/>
                    <a:pt x="53" y="91"/>
                  </a:cubicBezTo>
                  <a:cubicBezTo>
                    <a:pt x="52" y="91"/>
                    <a:pt x="52" y="90"/>
                    <a:pt x="52" y="90"/>
                  </a:cubicBezTo>
                  <a:cubicBezTo>
                    <a:pt x="52" y="90"/>
                    <a:pt x="52" y="90"/>
                    <a:pt x="52" y="91"/>
                  </a:cubicBezTo>
                  <a:cubicBezTo>
                    <a:pt x="52" y="91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lose/>
                  <a:moveTo>
                    <a:pt x="52" y="81"/>
                  </a:moveTo>
                  <a:cubicBezTo>
                    <a:pt x="53" y="81"/>
                    <a:pt x="52" y="82"/>
                    <a:pt x="53" y="83"/>
                  </a:cubicBezTo>
                  <a:cubicBezTo>
                    <a:pt x="53" y="83"/>
                    <a:pt x="52" y="83"/>
                    <a:pt x="52" y="83"/>
                  </a:cubicBezTo>
                  <a:cubicBezTo>
                    <a:pt x="52" y="82"/>
                    <a:pt x="53" y="82"/>
                    <a:pt x="52" y="81"/>
                  </a:cubicBezTo>
                  <a:close/>
                  <a:moveTo>
                    <a:pt x="51" y="73"/>
                  </a:moveTo>
                  <a:cubicBezTo>
                    <a:pt x="51" y="73"/>
                    <a:pt x="51" y="73"/>
                    <a:pt x="50" y="74"/>
                  </a:cubicBezTo>
                  <a:cubicBezTo>
                    <a:pt x="50" y="74"/>
                    <a:pt x="50" y="74"/>
                    <a:pt x="50" y="74"/>
                  </a:cubicBezTo>
                  <a:cubicBezTo>
                    <a:pt x="50" y="73"/>
                    <a:pt x="51" y="73"/>
                    <a:pt x="51" y="73"/>
                  </a:cubicBezTo>
                  <a:close/>
                  <a:moveTo>
                    <a:pt x="51" y="77"/>
                  </a:moveTo>
                  <a:cubicBezTo>
                    <a:pt x="51" y="77"/>
                    <a:pt x="51" y="78"/>
                    <a:pt x="51" y="78"/>
                  </a:cubicBezTo>
                  <a:cubicBezTo>
                    <a:pt x="50" y="78"/>
                    <a:pt x="50" y="77"/>
                    <a:pt x="50" y="78"/>
                  </a:cubicBezTo>
                  <a:cubicBezTo>
                    <a:pt x="50" y="77"/>
                    <a:pt x="50" y="77"/>
                    <a:pt x="51" y="77"/>
                  </a:cubicBezTo>
                  <a:close/>
                  <a:moveTo>
                    <a:pt x="51" y="92"/>
                  </a:moveTo>
                  <a:cubicBezTo>
                    <a:pt x="52" y="92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3" y="91"/>
                    <a:pt x="53" y="92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3" y="93"/>
                    <a:pt x="53" y="93"/>
                    <a:pt x="54" y="93"/>
                  </a:cubicBezTo>
                  <a:cubicBezTo>
                    <a:pt x="54" y="93"/>
                    <a:pt x="53" y="93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4" y="94"/>
                    <a:pt x="54" y="94"/>
                    <a:pt x="54" y="94"/>
                  </a:cubicBezTo>
                  <a:cubicBezTo>
                    <a:pt x="54" y="94"/>
                    <a:pt x="56" y="94"/>
                    <a:pt x="55" y="96"/>
                  </a:cubicBezTo>
                  <a:cubicBezTo>
                    <a:pt x="54" y="95"/>
                    <a:pt x="50" y="94"/>
                    <a:pt x="51" y="92"/>
                  </a:cubicBezTo>
                  <a:close/>
                  <a:moveTo>
                    <a:pt x="55" y="92"/>
                  </a:moveTo>
                  <a:cubicBezTo>
                    <a:pt x="55" y="93"/>
                    <a:pt x="55" y="92"/>
                    <a:pt x="55" y="92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5" y="92"/>
                    <a:pt x="55" y="92"/>
                  </a:cubicBezTo>
                  <a:close/>
                  <a:moveTo>
                    <a:pt x="55" y="91"/>
                  </a:moveTo>
                  <a:cubicBezTo>
                    <a:pt x="54" y="92"/>
                    <a:pt x="54" y="92"/>
                    <a:pt x="54" y="91"/>
                  </a:cubicBezTo>
                  <a:cubicBezTo>
                    <a:pt x="55" y="91"/>
                    <a:pt x="55" y="91"/>
                    <a:pt x="55" y="91"/>
                  </a:cubicBezTo>
                  <a:close/>
                  <a:moveTo>
                    <a:pt x="55" y="93"/>
                  </a:moveTo>
                  <a:cubicBezTo>
                    <a:pt x="54" y="93"/>
                    <a:pt x="54" y="93"/>
                    <a:pt x="54" y="93"/>
                  </a:cubicBezTo>
                  <a:cubicBezTo>
                    <a:pt x="54" y="93"/>
                    <a:pt x="55" y="93"/>
                    <a:pt x="55" y="93"/>
                  </a:cubicBezTo>
                  <a:close/>
                  <a:moveTo>
                    <a:pt x="55" y="91"/>
                  </a:moveTo>
                  <a:cubicBezTo>
                    <a:pt x="54" y="90"/>
                    <a:pt x="54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8"/>
                    <a:pt x="53" y="88"/>
                    <a:pt x="52" y="88"/>
                  </a:cubicBezTo>
                  <a:cubicBezTo>
                    <a:pt x="52" y="87"/>
                    <a:pt x="53" y="87"/>
                    <a:pt x="53" y="87"/>
                  </a:cubicBezTo>
                  <a:cubicBezTo>
                    <a:pt x="53" y="87"/>
                    <a:pt x="53" y="88"/>
                    <a:pt x="53" y="88"/>
                  </a:cubicBezTo>
                  <a:cubicBezTo>
                    <a:pt x="54" y="88"/>
                    <a:pt x="54" y="87"/>
                    <a:pt x="54" y="87"/>
                  </a:cubicBezTo>
                  <a:cubicBezTo>
                    <a:pt x="54" y="87"/>
                    <a:pt x="55" y="88"/>
                    <a:pt x="55" y="88"/>
                  </a:cubicBezTo>
                  <a:cubicBezTo>
                    <a:pt x="55" y="89"/>
                    <a:pt x="55" y="89"/>
                    <a:pt x="55" y="89"/>
                  </a:cubicBezTo>
                  <a:cubicBezTo>
                    <a:pt x="55" y="90"/>
                    <a:pt x="56" y="90"/>
                    <a:pt x="56" y="90"/>
                  </a:cubicBezTo>
                  <a:cubicBezTo>
                    <a:pt x="56" y="91"/>
                    <a:pt x="56" y="91"/>
                    <a:pt x="55" y="91"/>
                  </a:cubicBezTo>
                  <a:close/>
                  <a:moveTo>
                    <a:pt x="58" y="92"/>
                  </a:moveTo>
                  <a:cubicBezTo>
                    <a:pt x="57" y="92"/>
                    <a:pt x="57" y="92"/>
                    <a:pt x="56" y="92"/>
                  </a:cubicBezTo>
                  <a:cubicBezTo>
                    <a:pt x="56" y="90"/>
                    <a:pt x="58" y="91"/>
                    <a:pt x="58" y="92"/>
                  </a:cubicBezTo>
                  <a:close/>
                  <a:moveTo>
                    <a:pt x="56" y="71"/>
                  </a:moveTo>
                  <a:cubicBezTo>
                    <a:pt x="56" y="72"/>
                    <a:pt x="56" y="72"/>
                    <a:pt x="56" y="72"/>
                  </a:cubicBezTo>
                  <a:cubicBezTo>
                    <a:pt x="56" y="71"/>
                    <a:pt x="56" y="71"/>
                    <a:pt x="56" y="71"/>
                  </a:cubicBezTo>
                  <a:close/>
                  <a:moveTo>
                    <a:pt x="54" y="65"/>
                  </a:moveTo>
                  <a:cubicBezTo>
                    <a:pt x="54" y="64"/>
                    <a:pt x="54" y="64"/>
                    <a:pt x="54" y="64"/>
                  </a:cubicBezTo>
                  <a:cubicBezTo>
                    <a:pt x="54" y="64"/>
                    <a:pt x="54" y="65"/>
                    <a:pt x="54" y="65"/>
                  </a:cubicBezTo>
                  <a:close/>
                  <a:moveTo>
                    <a:pt x="54" y="64"/>
                  </a:moveTo>
                  <a:cubicBezTo>
                    <a:pt x="54" y="64"/>
                    <a:pt x="54" y="64"/>
                    <a:pt x="54" y="64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55" y="64"/>
                    <a:pt x="55" y="64"/>
                    <a:pt x="54" y="64"/>
                  </a:cubicBezTo>
                  <a:close/>
                  <a:moveTo>
                    <a:pt x="44" y="56"/>
                  </a:moveTo>
                  <a:cubicBezTo>
                    <a:pt x="44" y="56"/>
                    <a:pt x="43" y="56"/>
                    <a:pt x="43" y="55"/>
                  </a:cubicBezTo>
                  <a:cubicBezTo>
                    <a:pt x="44" y="55"/>
                    <a:pt x="44" y="55"/>
                    <a:pt x="44" y="55"/>
                  </a:cubicBezTo>
                  <a:cubicBezTo>
                    <a:pt x="44" y="56"/>
                    <a:pt x="44" y="56"/>
                    <a:pt x="44" y="56"/>
                  </a:cubicBezTo>
                  <a:close/>
                  <a:moveTo>
                    <a:pt x="42" y="78"/>
                  </a:moveTo>
                  <a:cubicBezTo>
                    <a:pt x="42" y="78"/>
                    <a:pt x="42" y="78"/>
                    <a:pt x="41" y="79"/>
                  </a:cubicBezTo>
                  <a:cubicBezTo>
                    <a:pt x="41" y="79"/>
                    <a:pt x="41" y="78"/>
                    <a:pt x="41" y="78"/>
                  </a:cubicBezTo>
                  <a:cubicBezTo>
                    <a:pt x="41" y="78"/>
                    <a:pt x="41" y="77"/>
                    <a:pt x="42" y="78"/>
                  </a:cubicBezTo>
                  <a:close/>
                  <a:moveTo>
                    <a:pt x="40" y="79"/>
                  </a:moveTo>
                  <a:cubicBezTo>
                    <a:pt x="41" y="79"/>
                    <a:pt x="41" y="80"/>
                    <a:pt x="41" y="80"/>
                  </a:cubicBezTo>
                  <a:cubicBezTo>
                    <a:pt x="40" y="80"/>
                    <a:pt x="40" y="80"/>
                    <a:pt x="40" y="79"/>
                  </a:cubicBezTo>
                  <a:close/>
                  <a:moveTo>
                    <a:pt x="41" y="86"/>
                  </a:moveTo>
                  <a:cubicBezTo>
                    <a:pt x="42" y="86"/>
                    <a:pt x="42" y="86"/>
                    <a:pt x="42" y="87"/>
                  </a:cubicBezTo>
                  <a:cubicBezTo>
                    <a:pt x="41" y="87"/>
                    <a:pt x="41" y="86"/>
                    <a:pt x="41" y="86"/>
                  </a:cubicBezTo>
                  <a:close/>
                  <a:moveTo>
                    <a:pt x="42" y="85"/>
                  </a:moveTo>
                  <a:cubicBezTo>
                    <a:pt x="42" y="84"/>
                    <a:pt x="42" y="83"/>
                    <a:pt x="43" y="84"/>
                  </a:cubicBezTo>
                  <a:cubicBezTo>
                    <a:pt x="43" y="84"/>
                    <a:pt x="43" y="85"/>
                    <a:pt x="42" y="85"/>
                  </a:cubicBezTo>
                  <a:close/>
                  <a:moveTo>
                    <a:pt x="62" y="88"/>
                  </a:moveTo>
                  <a:cubicBezTo>
                    <a:pt x="61" y="88"/>
                    <a:pt x="61" y="88"/>
                    <a:pt x="61" y="88"/>
                  </a:cubicBezTo>
                  <a:cubicBezTo>
                    <a:pt x="61" y="88"/>
                    <a:pt x="62" y="88"/>
                    <a:pt x="62" y="88"/>
                  </a:cubicBezTo>
                  <a:cubicBezTo>
                    <a:pt x="62" y="88"/>
                    <a:pt x="61" y="88"/>
                    <a:pt x="62" y="88"/>
                  </a:cubicBezTo>
                  <a:close/>
                  <a:moveTo>
                    <a:pt x="59" y="72"/>
                  </a:moveTo>
                  <a:cubicBezTo>
                    <a:pt x="60" y="72"/>
                    <a:pt x="61" y="72"/>
                    <a:pt x="62" y="72"/>
                  </a:cubicBezTo>
                  <a:cubicBezTo>
                    <a:pt x="62" y="73"/>
                    <a:pt x="61" y="74"/>
                    <a:pt x="59" y="74"/>
                  </a:cubicBezTo>
                  <a:cubicBezTo>
                    <a:pt x="59" y="73"/>
                    <a:pt x="59" y="73"/>
                    <a:pt x="59" y="72"/>
                  </a:cubicBezTo>
                  <a:close/>
                  <a:moveTo>
                    <a:pt x="66" y="74"/>
                  </a:moveTo>
                  <a:cubicBezTo>
                    <a:pt x="66" y="74"/>
                    <a:pt x="66" y="74"/>
                    <a:pt x="66" y="74"/>
                  </a:cubicBezTo>
                  <a:cubicBezTo>
                    <a:pt x="66" y="74"/>
                    <a:pt x="66" y="75"/>
                    <a:pt x="66" y="75"/>
                  </a:cubicBezTo>
                  <a:cubicBezTo>
                    <a:pt x="66" y="75"/>
                    <a:pt x="66" y="75"/>
                    <a:pt x="66" y="75"/>
                  </a:cubicBezTo>
                  <a:cubicBezTo>
                    <a:pt x="66" y="75"/>
                    <a:pt x="66" y="74"/>
                    <a:pt x="66" y="74"/>
                  </a:cubicBezTo>
                  <a:close/>
                  <a:moveTo>
                    <a:pt x="69" y="62"/>
                  </a:moveTo>
                  <a:cubicBezTo>
                    <a:pt x="70" y="62"/>
                    <a:pt x="71" y="63"/>
                    <a:pt x="71" y="63"/>
                  </a:cubicBezTo>
                  <a:cubicBezTo>
                    <a:pt x="71" y="63"/>
                    <a:pt x="70" y="62"/>
                    <a:pt x="69" y="62"/>
                  </a:cubicBezTo>
                  <a:close/>
                  <a:moveTo>
                    <a:pt x="71" y="66"/>
                  </a:moveTo>
                  <a:cubicBezTo>
                    <a:pt x="71" y="66"/>
                    <a:pt x="71" y="66"/>
                    <a:pt x="70" y="66"/>
                  </a:cubicBezTo>
                  <a:cubicBezTo>
                    <a:pt x="70" y="66"/>
                    <a:pt x="70" y="66"/>
                    <a:pt x="70" y="66"/>
                  </a:cubicBezTo>
                  <a:cubicBezTo>
                    <a:pt x="71" y="65"/>
                    <a:pt x="71" y="66"/>
                    <a:pt x="71" y="66"/>
                  </a:cubicBezTo>
                  <a:close/>
                  <a:moveTo>
                    <a:pt x="72" y="66"/>
                  </a:moveTo>
                  <a:cubicBezTo>
                    <a:pt x="72" y="66"/>
                    <a:pt x="72" y="66"/>
                    <a:pt x="72" y="67"/>
                  </a:cubicBezTo>
                  <a:cubicBezTo>
                    <a:pt x="72" y="67"/>
                    <a:pt x="72" y="66"/>
                    <a:pt x="72" y="66"/>
                  </a:cubicBezTo>
                  <a:close/>
                  <a:moveTo>
                    <a:pt x="75" y="63"/>
                  </a:moveTo>
                  <a:cubicBezTo>
                    <a:pt x="75" y="63"/>
                    <a:pt x="76" y="63"/>
                    <a:pt x="76" y="64"/>
                  </a:cubicBezTo>
                  <a:cubicBezTo>
                    <a:pt x="75" y="64"/>
                    <a:pt x="75" y="63"/>
                    <a:pt x="75" y="63"/>
                  </a:cubicBezTo>
                  <a:close/>
                  <a:moveTo>
                    <a:pt x="76" y="67"/>
                  </a:moveTo>
                  <a:cubicBezTo>
                    <a:pt x="76" y="67"/>
                    <a:pt x="76" y="67"/>
                    <a:pt x="76" y="66"/>
                  </a:cubicBezTo>
                  <a:cubicBezTo>
                    <a:pt x="76" y="66"/>
                    <a:pt x="76" y="67"/>
                    <a:pt x="76" y="67"/>
                  </a:cubicBezTo>
                  <a:close/>
                  <a:moveTo>
                    <a:pt x="75" y="68"/>
                  </a:moveTo>
                  <a:cubicBezTo>
                    <a:pt x="75" y="69"/>
                    <a:pt x="76" y="68"/>
                    <a:pt x="76" y="69"/>
                  </a:cubicBezTo>
                  <a:cubicBezTo>
                    <a:pt x="76" y="68"/>
                    <a:pt x="76" y="68"/>
                    <a:pt x="76" y="68"/>
                  </a:cubicBezTo>
                  <a:cubicBezTo>
                    <a:pt x="77" y="68"/>
                    <a:pt x="77" y="69"/>
                    <a:pt x="78" y="68"/>
                  </a:cubicBezTo>
                  <a:cubicBezTo>
                    <a:pt x="78" y="68"/>
                    <a:pt x="78" y="68"/>
                    <a:pt x="78" y="68"/>
                  </a:cubicBezTo>
                  <a:cubicBezTo>
                    <a:pt x="78" y="69"/>
                    <a:pt x="78" y="69"/>
                    <a:pt x="79" y="69"/>
                  </a:cubicBezTo>
                  <a:cubicBezTo>
                    <a:pt x="79" y="69"/>
                    <a:pt x="78" y="69"/>
                    <a:pt x="79" y="69"/>
                  </a:cubicBezTo>
                  <a:cubicBezTo>
                    <a:pt x="79" y="69"/>
                    <a:pt x="79" y="69"/>
                    <a:pt x="79" y="70"/>
                  </a:cubicBezTo>
                  <a:cubicBezTo>
                    <a:pt x="79" y="70"/>
                    <a:pt x="77" y="70"/>
                    <a:pt x="77" y="69"/>
                  </a:cubicBezTo>
                  <a:cubicBezTo>
                    <a:pt x="77" y="69"/>
                    <a:pt x="77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71"/>
                    <a:pt x="76" y="70"/>
                    <a:pt x="76" y="70"/>
                  </a:cubicBezTo>
                  <a:cubicBezTo>
                    <a:pt x="76" y="70"/>
                    <a:pt x="76" y="70"/>
                    <a:pt x="76" y="70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75" y="69"/>
                    <a:pt x="75" y="68"/>
                    <a:pt x="75" y="68"/>
                  </a:cubicBezTo>
                  <a:cubicBezTo>
                    <a:pt x="75" y="68"/>
                    <a:pt x="74" y="68"/>
                    <a:pt x="74" y="67"/>
                  </a:cubicBezTo>
                  <a:cubicBezTo>
                    <a:pt x="75" y="67"/>
                    <a:pt x="75" y="68"/>
                    <a:pt x="75" y="68"/>
                  </a:cubicBezTo>
                  <a:close/>
                  <a:moveTo>
                    <a:pt x="77" y="63"/>
                  </a:moveTo>
                  <a:cubicBezTo>
                    <a:pt x="77" y="64"/>
                    <a:pt x="77" y="64"/>
                    <a:pt x="77" y="64"/>
                  </a:cubicBezTo>
                  <a:cubicBezTo>
                    <a:pt x="77" y="64"/>
                    <a:pt x="77" y="64"/>
                    <a:pt x="77" y="63"/>
                  </a:cubicBezTo>
                  <a:close/>
                  <a:moveTo>
                    <a:pt x="74" y="69"/>
                  </a:moveTo>
                  <a:cubicBezTo>
                    <a:pt x="74" y="69"/>
                    <a:pt x="74" y="69"/>
                    <a:pt x="74" y="69"/>
                  </a:cubicBezTo>
                  <a:cubicBezTo>
                    <a:pt x="74" y="68"/>
                    <a:pt x="74" y="68"/>
                    <a:pt x="74" y="69"/>
                  </a:cubicBezTo>
                  <a:close/>
                  <a:moveTo>
                    <a:pt x="73" y="63"/>
                  </a:moveTo>
                  <a:cubicBezTo>
                    <a:pt x="74" y="63"/>
                    <a:pt x="75" y="63"/>
                    <a:pt x="75" y="64"/>
                  </a:cubicBezTo>
                  <a:cubicBezTo>
                    <a:pt x="74" y="64"/>
                    <a:pt x="73" y="64"/>
                    <a:pt x="73" y="63"/>
                  </a:cubicBezTo>
                  <a:close/>
                  <a:moveTo>
                    <a:pt x="74" y="67"/>
                  </a:move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7"/>
                    <a:pt x="74" y="67"/>
                  </a:cubicBezTo>
                  <a:close/>
                  <a:moveTo>
                    <a:pt x="73" y="63"/>
                  </a:moveTo>
                  <a:cubicBezTo>
                    <a:pt x="73" y="63"/>
                    <a:pt x="73" y="63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63"/>
                    <a:pt x="73" y="63"/>
                    <a:pt x="73" y="63"/>
                  </a:cubicBezTo>
                  <a:close/>
                  <a:moveTo>
                    <a:pt x="81" y="62"/>
                  </a:moveTo>
                  <a:cubicBezTo>
                    <a:pt x="81" y="62"/>
                    <a:pt x="81" y="63"/>
                    <a:pt x="82" y="63"/>
                  </a:cubicBezTo>
                  <a:cubicBezTo>
                    <a:pt x="81" y="63"/>
                    <a:pt x="81" y="63"/>
                    <a:pt x="81" y="62"/>
                  </a:cubicBezTo>
                  <a:close/>
                  <a:moveTo>
                    <a:pt x="82" y="68"/>
                  </a:moveTo>
                  <a:cubicBezTo>
                    <a:pt x="81" y="68"/>
                    <a:pt x="81" y="68"/>
                    <a:pt x="81" y="67"/>
                  </a:cubicBezTo>
                  <a:cubicBezTo>
                    <a:pt x="81" y="67"/>
                    <a:pt x="82" y="68"/>
                    <a:pt x="82" y="68"/>
                  </a:cubicBezTo>
                  <a:close/>
                  <a:moveTo>
                    <a:pt x="82" y="71"/>
                  </a:moveTo>
                  <a:cubicBezTo>
                    <a:pt x="82" y="71"/>
                    <a:pt x="82" y="71"/>
                    <a:pt x="82" y="72"/>
                  </a:cubicBezTo>
                  <a:cubicBezTo>
                    <a:pt x="82" y="72"/>
                    <a:pt x="82" y="72"/>
                    <a:pt x="82" y="72"/>
                  </a:cubicBezTo>
                  <a:cubicBezTo>
                    <a:pt x="81" y="72"/>
                    <a:pt x="81" y="71"/>
                    <a:pt x="81" y="71"/>
                  </a:cubicBezTo>
                  <a:cubicBezTo>
                    <a:pt x="81" y="71"/>
                    <a:pt x="81" y="72"/>
                    <a:pt x="81" y="72"/>
                  </a:cubicBezTo>
                  <a:cubicBezTo>
                    <a:pt x="81" y="71"/>
                    <a:pt x="81" y="71"/>
                    <a:pt x="81" y="71"/>
                  </a:cubicBezTo>
                  <a:cubicBezTo>
                    <a:pt x="81" y="71"/>
                    <a:pt x="81" y="71"/>
                    <a:pt x="82" y="71"/>
                  </a:cubicBezTo>
                  <a:close/>
                  <a:moveTo>
                    <a:pt x="84" y="73"/>
                  </a:moveTo>
                  <a:cubicBezTo>
                    <a:pt x="84" y="73"/>
                    <a:pt x="85" y="74"/>
                    <a:pt x="85" y="74"/>
                  </a:cubicBezTo>
                  <a:cubicBezTo>
                    <a:pt x="84" y="74"/>
                    <a:pt x="84" y="74"/>
                    <a:pt x="84" y="73"/>
                  </a:cubicBezTo>
                  <a:close/>
                  <a:moveTo>
                    <a:pt x="84" y="61"/>
                  </a:moveTo>
                  <a:cubicBezTo>
                    <a:pt x="85" y="61"/>
                    <a:pt x="86" y="61"/>
                    <a:pt x="85" y="62"/>
                  </a:cubicBezTo>
                  <a:cubicBezTo>
                    <a:pt x="85" y="61"/>
                    <a:pt x="84" y="61"/>
                    <a:pt x="84" y="61"/>
                  </a:cubicBezTo>
                  <a:close/>
                  <a:moveTo>
                    <a:pt x="82" y="62"/>
                  </a:moveTo>
                  <a:cubicBezTo>
                    <a:pt x="83" y="62"/>
                    <a:pt x="84" y="63"/>
                    <a:pt x="84" y="64"/>
                  </a:cubicBezTo>
                  <a:cubicBezTo>
                    <a:pt x="83" y="64"/>
                    <a:pt x="82" y="63"/>
                    <a:pt x="82" y="62"/>
                  </a:cubicBezTo>
                  <a:close/>
                  <a:moveTo>
                    <a:pt x="82" y="72"/>
                  </a:moveTo>
                  <a:cubicBezTo>
                    <a:pt x="82" y="72"/>
                    <a:pt x="82" y="72"/>
                    <a:pt x="82" y="72"/>
                  </a:cubicBezTo>
                  <a:cubicBezTo>
                    <a:pt x="82" y="72"/>
                    <a:pt x="83" y="72"/>
                    <a:pt x="83" y="73"/>
                  </a:cubicBezTo>
                  <a:cubicBezTo>
                    <a:pt x="82" y="73"/>
                    <a:pt x="82" y="72"/>
                    <a:pt x="82" y="72"/>
                  </a:cubicBezTo>
                  <a:cubicBezTo>
                    <a:pt x="82" y="72"/>
                    <a:pt x="82" y="72"/>
                    <a:pt x="82" y="72"/>
                  </a:cubicBezTo>
                  <a:close/>
                  <a:moveTo>
                    <a:pt x="81" y="73"/>
                  </a:moveTo>
                  <a:cubicBezTo>
                    <a:pt x="81" y="74"/>
                    <a:pt x="83" y="74"/>
                    <a:pt x="83" y="75"/>
                  </a:cubicBezTo>
                  <a:cubicBezTo>
                    <a:pt x="84" y="75"/>
                    <a:pt x="84" y="77"/>
                    <a:pt x="84" y="78"/>
                  </a:cubicBezTo>
                  <a:cubicBezTo>
                    <a:pt x="85" y="77"/>
                    <a:pt x="85" y="77"/>
                    <a:pt x="85" y="78"/>
                  </a:cubicBezTo>
                  <a:cubicBezTo>
                    <a:pt x="85" y="78"/>
                    <a:pt x="85" y="78"/>
                    <a:pt x="85" y="78"/>
                  </a:cubicBezTo>
                  <a:cubicBezTo>
                    <a:pt x="85" y="78"/>
                    <a:pt x="85" y="78"/>
                    <a:pt x="85" y="78"/>
                  </a:cubicBezTo>
                  <a:cubicBezTo>
                    <a:pt x="84" y="78"/>
                    <a:pt x="84" y="79"/>
                    <a:pt x="85" y="79"/>
                  </a:cubicBezTo>
                  <a:cubicBezTo>
                    <a:pt x="85" y="79"/>
                    <a:pt x="85" y="79"/>
                    <a:pt x="86" y="79"/>
                  </a:cubicBezTo>
                  <a:cubicBezTo>
                    <a:pt x="86" y="80"/>
                    <a:pt x="85" y="80"/>
                    <a:pt x="85" y="80"/>
                  </a:cubicBezTo>
                  <a:cubicBezTo>
                    <a:pt x="85" y="81"/>
                    <a:pt x="85" y="81"/>
                    <a:pt x="85" y="81"/>
                  </a:cubicBezTo>
                  <a:cubicBezTo>
                    <a:pt x="85" y="81"/>
                    <a:pt x="85" y="81"/>
                    <a:pt x="85" y="81"/>
                  </a:cubicBezTo>
                  <a:cubicBezTo>
                    <a:pt x="85" y="81"/>
                    <a:pt x="85" y="81"/>
                    <a:pt x="85" y="81"/>
                  </a:cubicBezTo>
                  <a:cubicBezTo>
                    <a:pt x="85" y="81"/>
                    <a:pt x="85" y="81"/>
                    <a:pt x="85" y="80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84" y="80"/>
                    <a:pt x="84" y="80"/>
                    <a:pt x="85" y="82"/>
                  </a:cubicBezTo>
                  <a:cubicBezTo>
                    <a:pt x="84" y="81"/>
                    <a:pt x="83" y="81"/>
                    <a:pt x="83" y="81"/>
                  </a:cubicBezTo>
                  <a:cubicBezTo>
                    <a:pt x="83" y="81"/>
                    <a:pt x="83" y="81"/>
                    <a:pt x="83" y="81"/>
                  </a:cubicBezTo>
                  <a:cubicBezTo>
                    <a:pt x="84" y="81"/>
                    <a:pt x="84" y="82"/>
                    <a:pt x="85" y="82"/>
                  </a:cubicBezTo>
                  <a:cubicBezTo>
                    <a:pt x="85" y="82"/>
                    <a:pt x="85" y="82"/>
                    <a:pt x="85" y="81"/>
                  </a:cubicBezTo>
                  <a:cubicBezTo>
                    <a:pt x="87" y="82"/>
                    <a:pt x="87" y="84"/>
                    <a:pt x="86" y="85"/>
                  </a:cubicBezTo>
                  <a:cubicBezTo>
                    <a:pt x="85" y="85"/>
                    <a:pt x="84" y="84"/>
                    <a:pt x="83" y="84"/>
                  </a:cubicBezTo>
                  <a:cubicBezTo>
                    <a:pt x="83" y="85"/>
                    <a:pt x="84" y="85"/>
                    <a:pt x="83" y="86"/>
                  </a:cubicBezTo>
                  <a:cubicBezTo>
                    <a:pt x="83" y="86"/>
                    <a:pt x="84" y="86"/>
                    <a:pt x="84" y="86"/>
                  </a:cubicBezTo>
                  <a:cubicBezTo>
                    <a:pt x="84" y="87"/>
                    <a:pt x="84" y="87"/>
                    <a:pt x="83" y="87"/>
                  </a:cubicBezTo>
                  <a:cubicBezTo>
                    <a:pt x="83" y="87"/>
                    <a:pt x="83" y="86"/>
                    <a:pt x="83" y="86"/>
                  </a:cubicBezTo>
                  <a:cubicBezTo>
                    <a:pt x="82" y="87"/>
                    <a:pt x="83" y="87"/>
                    <a:pt x="83" y="87"/>
                  </a:cubicBezTo>
                  <a:cubicBezTo>
                    <a:pt x="83" y="88"/>
                    <a:pt x="82" y="89"/>
                    <a:pt x="82" y="90"/>
                  </a:cubicBezTo>
                  <a:cubicBezTo>
                    <a:pt x="81" y="89"/>
                    <a:pt x="81" y="88"/>
                    <a:pt x="81" y="87"/>
                  </a:cubicBezTo>
                  <a:cubicBezTo>
                    <a:pt x="81" y="87"/>
                    <a:pt x="81" y="87"/>
                    <a:pt x="82" y="87"/>
                  </a:cubicBezTo>
                  <a:cubicBezTo>
                    <a:pt x="82" y="87"/>
                    <a:pt x="82" y="87"/>
                    <a:pt x="82" y="87"/>
                  </a:cubicBezTo>
                  <a:cubicBezTo>
                    <a:pt x="83" y="86"/>
                    <a:pt x="81" y="85"/>
                    <a:pt x="82" y="83"/>
                  </a:cubicBezTo>
                  <a:cubicBezTo>
                    <a:pt x="82" y="81"/>
                    <a:pt x="81" y="81"/>
                    <a:pt x="81" y="79"/>
                  </a:cubicBezTo>
                  <a:cubicBezTo>
                    <a:pt x="82" y="79"/>
                    <a:pt x="82" y="80"/>
                    <a:pt x="83" y="80"/>
                  </a:cubicBezTo>
                  <a:cubicBezTo>
                    <a:pt x="82" y="79"/>
                    <a:pt x="82" y="79"/>
                    <a:pt x="82" y="79"/>
                  </a:cubicBezTo>
                  <a:cubicBezTo>
                    <a:pt x="82" y="78"/>
                    <a:pt x="82" y="78"/>
                    <a:pt x="82" y="77"/>
                  </a:cubicBezTo>
                  <a:cubicBezTo>
                    <a:pt x="82" y="77"/>
                    <a:pt x="82" y="77"/>
                    <a:pt x="83" y="77"/>
                  </a:cubicBezTo>
                  <a:cubicBezTo>
                    <a:pt x="82" y="77"/>
                    <a:pt x="82" y="76"/>
                    <a:pt x="82" y="76"/>
                  </a:cubicBezTo>
                  <a:cubicBezTo>
                    <a:pt x="82" y="76"/>
                    <a:pt x="82" y="76"/>
                    <a:pt x="82" y="76"/>
                  </a:cubicBezTo>
                  <a:cubicBezTo>
                    <a:pt x="82" y="75"/>
                    <a:pt x="81" y="75"/>
                    <a:pt x="80" y="75"/>
                  </a:cubicBezTo>
                  <a:cubicBezTo>
                    <a:pt x="80" y="75"/>
                    <a:pt x="80" y="74"/>
                    <a:pt x="80" y="74"/>
                  </a:cubicBezTo>
                  <a:cubicBezTo>
                    <a:pt x="81" y="74"/>
                    <a:pt x="81" y="74"/>
                    <a:pt x="81" y="74"/>
                  </a:cubicBezTo>
                  <a:cubicBezTo>
                    <a:pt x="81" y="73"/>
                    <a:pt x="81" y="73"/>
                    <a:pt x="81" y="73"/>
                  </a:cubicBezTo>
                  <a:cubicBezTo>
                    <a:pt x="80" y="73"/>
                    <a:pt x="80" y="73"/>
                    <a:pt x="80" y="73"/>
                  </a:cubicBezTo>
                  <a:cubicBezTo>
                    <a:pt x="79" y="73"/>
                    <a:pt x="79" y="73"/>
                    <a:pt x="79" y="72"/>
                  </a:cubicBezTo>
                  <a:cubicBezTo>
                    <a:pt x="79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3"/>
                  </a:cubicBezTo>
                  <a:cubicBezTo>
                    <a:pt x="81" y="73"/>
                    <a:pt x="81" y="73"/>
                    <a:pt x="81" y="73"/>
                  </a:cubicBezTo>
                  <a:close/>
                  <a:moveTo>
                    <a:pt x="87" y="64"/>
                  </a:moveTo>
                  <a:cubicBezTo>
                    <a:pt x="88" y="64"/>
                    <a:pt x="88" y="65"/>
                    <a:pt x="88" y="66"/>
                  </a:cubicBezTo>
                  <a:cubicBezTo>
                    <a:pt x="88" y="66"/>
                    <a:pt x="88" y="66"/>
                    <a:pt x="88" y="66"/>
                  </a:cubicBezTo>
                  <a:cubicBezTo>
                    <a:pt x="87" y="66"/>
                    <a:pt x="87" y="66"/>
                    <a:pt x="87" y="65"/>
                  </a:cubicBezTo>
                  <a:cubicBezTo>
                    <a:pt x="86" y="66"/>
                    <a:pt x="87" y="66"/>
                    <a:pt x="87" y="66"/>
                  </a:cubicBezTo>
                  <a:cubicBezTo>
                    <a:pt x="87" y="66"/>
                    <a:pt x="87" y="66"/>
                    <a:pt x="88" y="66"/>
                  </a:cubicBezTo>
                  <a:cubicBezTo>
                    <a:pt x="88" y="66"/>
                    <a:pt x="88" y="66"/>
                    <a:pt x="88" y="66"/>
                  </a:cubicBezTo>
                  <a:cubicBezTo>
                    <a:pt x="88" y="67"/>
                    <a:pt x="87" y="66"/>
                    <a:pt x="87" y="67"/>
                  </a:cubicBezTo>
                  <a:cubicBezTo>
                    <a:pt x="87" y="66"/>
                    <a:pt x="86" y="66"/>
                    <a:pt x="86" y="65"/>
                  </a:cubicBezTo>
                  <a:cubicBezTo>
                    <a:pt x="87" y="65"/>
                    <a:pt x="86" y="65"/>
                    <a:pt x="87" y="65"/>
                  </a:cubicBezTo>
                  <a:cubicBezTo>
                    <a:pt x="87" y="65"/>
                    <a:pt x="87" y="64"/>
                    <a:pt x="87" y="64"/>
                  </a:cubicBezTo>
                  <a:close/>
                  <a:moveTo>
                    <a:pt x="87" y="76"/>
                  </a:moveTo>
                  <a:cubicBezTo>
                    <a:pt x="88" y="76"/>
                    <a:pt x="88" y="77"/>
                    <a:pt x="88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8" y="77"/>
                    <a:pt x="88" y="77"/>
                    <a:pt x="88" y="78"/>
                  </a:cubicBezTo>
                  <a:cubicBezTo>
                    <a:pt x="88" y="78"/>
                    <a:pt x="88" y="78"/>
                    <a:pt x="88" y="78"/>
                  </a:cubicBezTo>
                  <a:cubicBezTo>
                    <a:pt x="88" y="78"/>
                    <a:pt x="88" y="78"/>
                    <a:pt x="88" y="79"/>
                  </a:cubicBezTo>
                  <a:cubicBezTo>
                    <a:pt x="87" y="79"/>
                    <a:pt x="86" y="77"/>
                    <a:pt x="86" y="76"/>
                  </a:cubicBezTo>
                  <a:cubicBezTo>
                    <a:pt x="86" y="76"/>
                    <a:pt x="87" y="76"/>
                    <a:pt x="87" y="76"/>
                  </a:cubicBezTo>
                  <a:close/>
                  <a:moveTo>
                    <a:pt x="87" y="81"/>
                  </a:moveTo>
                  <a:cubicBezTo>
                    <a:pt x="86" y="81"/>
                    <a:pt x="86" y="81"/>
                    <a:pt x="86" y="81"/>
                  </a:cubicBezTo>
                  <a:cubicBezTo>
                    <a:pt x="86" y="81"/>
                    <a:pt x="86" y="81"/>
                    <a:pt x="86" y="80"/>
                  </a:cubicBezTo>
                  <a:cubicBezTo>
                    <a:pt x="86" y="80"/>
                    <a:pt x="86" y="80"/>
                    <a:pt x="86" y="80"/>
                  </a:cubicBezTo>
                  <a:cubicBezTo>
                    <a:pt x="86" y="80"/>
                    <a:pt x="86" y="80"/>
                    <a:pt x="86" y="80"/>
                  </a:cubicBezTo>
                  <a:cubicBezTo>
                    <a:pt x="86" y="80"/>
                    <a:pt x="86" y="80"/>
                    <a:pt x="87" y="80"/>
                  </a:cubicBezTo>
                  <a:cubicBezTo>
                    <a:pt x="87" y="80"/>
                    <a:pt x="86" y="80"/>
                    <a:pt x="87" y="81"/>
                  </a:cubicBezTo>
                  <a:close/>
                  <a:moveTo>
                    <a:pt x="86" y="75"/>
                  </a:moveTo>
                  <a:cubicBezTo>
                    <a:pt x="86" y="75"/>
                    <a:pt x="85" y="74"/>
                    <a:pt x="86" y="74"/>
                  </a:cubicBezTo>
                  <a:cubicBezTo>
                    <a:pt x="86" y="74"/>
                    <a:pt x="86" y="75"/>
                    <a:pt x="86" y="75"/>
                  </a:cubicBezTo>
                  <a:close/>
                  <a:moveTo>
                    <a:pt x="86" y="70"/>
                  </a:moveTo>
                  <a:cubicBezTo>
                    <a:pt x="86" y="70"/>
                    <a:pt x="86" y="71"/>
                    <a:pt x="86" y="71"/>
                  </a:cubicBezTo>
                  <a:cubicBezTo>
                    <a:pt x="86" y="71"/>
                    <a:pt x="86" y="71"/>
                    <a:pt x="86" y="70"/>
                  </a:cubicBezTo>
                  <a:close/>
                  <a:moveTo>
                    <a:pt x="85" y="98"/>
                  </a:moveTo>
                  <a:cubicBezTo>
                    <a:pt x="84" y="99"/>
                    <a:pt x="84" y="99"/>
                    <a:pt x="84" y="99"/>
                  </a:cubicBezTo>
                  <a:cubicBezTo>
                    <a:pt x="84" y="99"/>
                    <a:pt x="84" y="99"/>
                    <a:pt x="84" y="99"/>
                  </a:cubicBezTo>
                  <a:cubicBezTo>
                    <a:pt x="84" y="98"/>
                    <a:pt x="84" y="98"/>
                    <a:pt x="84" y="98"/>
                  </a:cubicBezTo>
                  <a:cubicBezTo>
                    <a:pt x="84" y="98"/>
                    <a:pt x="84" y="98"/>
                    <a:pt x="84" y="98"/>
                  </a:cubicBezTo>
                  <a:cubicBezTo>
                    <a:pt x="84" y="98"/>
                    <a:pt x="84" y="98"/>
                    <a:pt x="85" y="98"/>
                  </a:cubicBezTo>
                  <a:close/>
                  <a:moveTo>
                    <a:pt x="85" y="102"/>
                  </a:moveTo>
                  <a:cubicBezTo>
                    <a:pt x="85" y="102"/>
                    <a:pt x="84" y="102"/>
                    <a:pt x="84" y="102"/>
                  </a:cubicBezTo>
                  <a:cubicBezTo>
                    <a:pt x="84" y="102"/>
                    <a:pt x="84" y="102"/>
                    <a:pt x="85" y="102"/>
                  </a:cubicBezTo>
                  <a:cubicBezTo>
                    <a:pt x="84" y="103"/>
                    <a:pt x="84" y="103"/>
                    <a:pt x="83" y="103"/>
                  </a:cubicBezTo>
                  <a:cubicBezTo>
                    <a:pt x="83" y="103"/>
                    <a:pt x="83" y="103"/>
                    <a:pt x="83" y="103"/>
                  </a:cubicBezTo>
                  <a:cubicBezTo>
                    <a:pt x="84" y="103"/>
                    <a:pt x="84" y="102"/>
                    <a:pt x="85" y="102"/>
                  </a:cubicBezTo>
                  <a:close/>
                  <a:moveTo>
                    <a:pt x="79" y="84"/>
                  </a:moveTo>
                  <a:cubicBezTo>
                    <a:pt x="80" y="83"/>
                    <a:pt x="80" y="83"/>
                    <a:pt x="80" y="84"/>
                  </a:cubicBezTo>
                  <a:cubicBezTo>
                    <a:pt x="80" y="84"/>
                    <a:pt x="80" y="85"/>
                    <a:pt x="79" y="85"/>
                  </a:cubicBezTo>
                  <a:cubicBezTo>
                    <a:pt x="80" y="84"/>
                    <a:pt x="79" y="84"/>
                    <a:pt x="79" y="84"/>
                  </a:cubicBezTo>
                  <a:close/>
                  <a:moveTo>
                    <a:pt x="79" y="81"/>
                  </a:moveTo>
                  <a:cubicBezTo>
                    <a:pt x="79" y="81"/>
                    <a:pt x="79" y="81"/>
                    <a:pt x="79" y="80"/>
                  </a:cubicBezTo>
                  <a:cubicBezTo>
                    <a:pt x="79" y="80"/>
                    <a:pt x="79" y="81"/>
                    <a:pt x="80" y="81"/>
                  </a:cubicBezTo>
                  <a:cubicBezTo>
                    <a:pt x="80" y="81"/>
                    <a:pt x="79" y="81"/>
                    <a:pt x="79" y="81"/>
                  </a:cubicBezTo>
                  <a:close/>
                  <a:moveTo>
                    <a:pt x="80" y="82"/>
                  </a:moveTo>
                  <a:cubicBezTo>
                    <a:pt x="80" y="82"/>
                    <a:pt x="80" y="83"/>
                    <a:pt x="79" y="83"/>
                  </a:cubicBezTo>
                  <a:cubicBezTo>
                    <a:pt x="79" y="82"/>
                    <a:pt x="79" y="82"/>
                    <a:pt x="80" y="82"/>
                  </a:cubicBezTo>
                  <a:close/>
                  <a:moveTo>
                    <a:pt x="77" y="90"/>
                  </a:moveTo>
                  <a:cubicBezTo>
                    <a:pt x="76" y="91"/>
                    <a:pt x="76" y="91"/>
                    <a:pt x="75" y="91"/>
                  </a:cubicBezTo>
                  <a:cubicBezTo>
                    <a:pt x="75" y="90"/>
                    <a:pt x="76" y="90"/>
                    <a:pt x="77" y="89"/>
                  </a:cubicBezTo>
                  <a:cubicBezTo>
                    <a:pt x="77" y="89"/>
                    <a:pt x="77" y="90"/>
                    <a:pt x="77" y="90"/>
                  </a:cubicBezTo>
                  <a:close/>
                  <a:moveTo>
                    <a:pt x="77" y="89"/>
                  </a:moveTo>
                  <a:cubicBezTo>
                    <a:pt x="77" y="88"/>
                    <a:pt x="77" y="88"/>
                    <a:pt x="77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8"/>
                    <a:pt x="77" y="88"/>
                    <a:pt x="77" y="89"/>
                  </a:cubicBezTo>
                  <a:close/>
                  <a:moveTo>
                    <a:pt x="77" y="86"/>
                  </a:moveTo>
                  <a:cubicBezTo>
                    <a:pt x="77" y="86"/>
                    <a:pt x="77" y="86"/>
                    <a:pt x="77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lose/>
                  <a:moveTo>
                    <a:pt x="77" y="96"/>
                  </a:moveTo>
                  <a:cubicBezTo>
                    <a:pt x="77" y="96"/>
                    <a:pt x="77" y="97"/>
                    <a:pt x="76" y="97"/>
                  </a:cubicBezTo>
                  <a:cubicBezTo>
                    <a:pt x="76" y="97"/>
                    <a:pt x="77" y="96"/>
                    <a:pt x="77" y="96"/>
                  </a:cubicBezTo>
                  <a:close/>
                  <a:moveTo>
                    <a:pt x="81" y="96"/>
                  </a:moveTo>
                  <a:cubicBezTo>
                    <a:pt x="82" y="96"/>
                    <a:pt x="82" y="96"/>
                    <a:pt x="82" y="96"/>
                  </a:cubicBezTo>
                  <a:cubicBezTo>
                    <a:pt x="82" y="96"/>
                    <a:pt x="82" y="96"/>
                    <a:pt x="82" y="96"/>
                  </a:cubicBezTo>
                  <a:cubicBezTo>
                    <a:pt x="81" y="96"/>
                    <a:pt x="81" y="96"/>
                    <a:pt x="81" y="96"/>
                  </a:cubicBezTo>
                  <a:cubicBezTo>
                    <a:pt x="81" y="96"/>
                    <a:pt x="81" y="96"/>
                    <a:pt x="81" y="96"/>
                  </a:cubicBezTo>
                  <a:close/>
                  <a:moveTo>
                    <a:pt x="82" y="95"/>
                  </a:moveTo>
                  <a:cubicBezTo>
                    <a:pt x="82" y="95"/>
                    <a:pt x="82" y="95"/>
                    <a:pt x="82" y="95"/>
                  </a:cubicBezTo>
                  <a:cubicBezTo>
                    <a:pt x="83" y="95"/>
                    <a:pt x="82" y="96"/>
                    <a:pt x="82" y="96"/>
                  </a:cubicBezTo>
                  <a:cubicBezTo>
                    <a:pt x="82" y="96"/>
                    <a:pt x="82" y="95"/>
                    <a:pt x="82" y="95"/>
                  </a:cubicBezTo>
                  <a:close/>
                  <a:moveTo>
                    <a:pt x="82" y="102"/>
                  </a:moveTo>
                  <a:cubicBezTo>
                    <a:pt x="82" y="102"/>
                    <a:pt x="83" y="102"/>
                    <a:pt x="83" y="102"/>
                  </a:cubicBezTo>
                  <a:cubicBezTo>
                    <a:pt x="83" y="103"/>
                    <a:pt x="82" y="103"/>
                    <a:pt x="82" y="103"/>
                  </a:cubicBezTo>
                  <a:cubicBezTo>
                    <a:pt x="82" y="102"/>
                    <a:pt x="82" y="102"/>
                    <a:pt x="82" y="102"/>
                  </a:cubicBezTo>
                  <a:close/>
                  <a:moveTo>
                    <a:pt x="89" y="68"/>
                  </a:moveTo>
                  <a:cubicBezTo>
                    <a:pt x="89" y="68"/>
                    <a:pt x="88" y="67"/>
                    <a:pt x="89" y="67"/>
                  </a:cubicBezTo>
                  <a:cubicBezTo>
                    <a:pt x="89" y="67"/>
                    <a:pt x="89" y="68"/>
                    <a:pt x="89" y="68"/>
                  </a:cubicBezTo>
                  <a:cubicBezTo>
                    <a:pt x="89" y="68"/>
                    <a:pt x="89" y="68"/>
                    <a:pt x="89" y="68"/>
                  </a:cubicBezTo>
                  <a:close/>
                  <a:moveTo>
                    <a:pt x="89" y="71"/>
                  </a:moveTo>
                  <a:cubicBezTo>
                    <a:pt x="89" y="71"/>
                    <a:pt x="89" y="71"/>
                    <a:pt x="89" y="71"/>
                  </a:cubicBezTo>
                  <a:cubicBezTo>
                    <a:pt x="89" y="71"/>
                    <a:pt x="89" y="71"/>
                    <a:pt x="89" y="71"/>
                  </a:cubicBezTo>
                  <a:close/>
                  <a:moveTo>
                    <a:pt x="89" y="87"/>
                  </a:moveTo>
                  <a:cubicBezTo>
                    <a:pt x="89" y="87"/>
                    <a:pt x="89" y="87"/>
                    <a:pt x="89" y="86"/>
                  </a:cubicBezTo>
                  <a:cubicBezTo>
                    <a:pt x="89" y="86"/>
                    <a:pt x="89" y="86"/>
                    <a:pt x="90" y="86"/>
                  </a:cubicBezTo>
                  <a:cubicBezTo>
                    <a:pt x="89" y="87"/>
                    <a:pt x="89" y="87"/>
                    <a:pt x="89" y="87"/>
                  </a:cubicBezTo>
                  <a:close/>
                  <a:moveTo>
                    <a:pt x="89" y="74"/>
                  </a:moveTo>
                  <a:cubicBezTo>
                    <a:pt x="89" y="73"/>
                    <a:pt x="90" y="74"/>
                    <a:pt x="90" y="73"/>
                  </a:cubicBezTo>
                  <a:cubicBezTo>
                    <a:pt x="90" y="74"/>
                    <a:pt x="91" y="74"/>
                    <a:pt x="90" y="75"/>
                  </a:cubicBezTo>
                  <a:cubicBezTo>
                    <a:pt x="90" y="75"/>
                    <a:pt x="90" y="75"/>
                    <a:pt x="90" y="75"/>
                  </a:cubicBezTo>
                  <a:cubicBezTo>
                    <a:pt x="90" y="75"/>
                    <a:pt x="90" y="74"/>
                    <a:pt x="89" y="74"/>
                  </a:cubicBezTo>
                  <a:close/>
                  <a:moveTo>
                    <a:pt x="90" y="82"/>
                  </a:moveTo>
                  <a:cubicBezTo>
                    <a:pt x="91" y="82"/>
                    <a:pt x="91" y="83"/>
                    <a:pt x="90" y="83"/>
                  </a:cubicBezTo>
                  <a:cubicBezTo>
                    <a:pt x="90" y="82"/>
                    <a:pt x="90" y="82"/>
                    <a:pt x="90" y="82"/>
                  </a:cubicBezTo>
                  <a:close/>
                  <a:moveTo>
                    <a:pt x="83" y="54"/>
                  </a:moveTo>
                  <a:cubicBezTo>
                    <a:pt x="82" y="53"/>
                    <a:pt x="82" y="53"/>
                    <a:pt x="82" y="53"/>
                  </a:cubicBezTo>
                  <a:cubicBezTo>
                    <a:pt x="82" y="53"/>
                    <a:pt x="83" y="53"/>
                    <a:pt x="83" y="54"/>
                  </a:cubicBezTo>
                  <a:close/>
                  <a:moveTo>
                    <a:pt x="80" y="58"/>
                  </a:moveTo>
                  <a:cubicBezTo>
                    <a:pt x="81" y="58"/>
                    <a:pt x="82" y="58"/>
                    <a:pt x="83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2" y="59"/>
                    <a:pt x="81" y="59"/>
                    <a:pt x="80" y="59"/>
                  </a:cubicBezTo>
                  <a:cubicBezTo>
                    <a:pt x="80" y="58"/>
                    <a:pt x="80" y="58"/>
                    <a:pt x="80" y="58"/>
                  </a:cubicBezTo>
                  <a:close/>
                  <a:moveTo>
                    <a:pt x="80" y="72"/>
                  </a:moveTo>
                  <a:cubicBezTo>
                    <a:pt x="80" y="72"/>
                    <a:pt x="80" y="72"/>
                    <a:pt x="80" y="72"/>
                  </a:cubicBezTo>
                  <a:cubicBezTo>
                    <a:pt x="80" y="71"/>
                    <a:pt x="79" y="71"/>
                    <a:pt x="79" y="71"/>
                  </a:cubicBezTo>
                  <a:cubicBezTo>
                    <a:pt x="79" y="71"/>
                    <a:pt x="79" y="70"/>
                    <a:pt x="79" y="70"/>
                  </a:cubicBezTo>
                  <a:cubicBezTo>
                    <a:pt x="80" y="71"/>
                    <a:pt x="80" y="71"/>
                    <a:pt x="80" y="72"/>
                  </a:cubicBezTo>
                  <a:close/>
                  <a:moveTo>
                    <a:pt x="79" y="59"/>
                  </a:moveTo>
                  <a:cubicBezTo>
                    <a:pt x="78" y="59"/>
                    <a:pt x="78" y="58"/>
                    <a:pt x="78" y="57"/>
                  </a:cubicBezTo>
                  <a:cubicBezTo>
                    <a:pt x="79" y="58"/>
                    <a:pt x="79" y="58"/>
                    <a:pt x="79" y="59"/>
                  </a:cubicBezTo>
                  <a:close/>
                  <a:moveTo>
                    <a:pt x="78" y="47"/>
                  </a:moveTo>
                  <a:cubicBezTo>
                    <a:pt x="77" y="47"/>
                    <a:pt x="76" y="47"/>
                    <a:pt x="75" y="46"/>
                  </a:cubicBezTo>
                  <a:cubicBezTo>
                    <a:pt x="76" y="46"/>
                    <a:pt x="77" y="46"/>
                    <a:pt x="78" y="47"/>
                  </a:cubicBezTo>
                  <a:close/>
                  <a:moveTo>
                    <a:pt x="76" y="58"/>
                  </a:moveTo>
                  <a:cubicBezTo>
                    <a:pt x="76" y="58"/>
                    <a:pt x="76" y="57"/>
                    <a:pt x="76" y="57"/>
                  </a:cubicBezTo>
                  <a:cubicBezTo>
                    <a:pt x="78" y="57"/>
                    <a:pt x="78" y="58"/>
                    <a:pt x="78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6" y="59"/>
                    <a:pt x="75" y="59"/>
                    <a:pt x="74" y="58"/>
                  </a:cubicBezTo>
                  <a:cubicBezTo>
                    <a:pt x="72" y="58"/>
                    <a:pt x="71" y="58"/>
                    <a:pt x="69" y="58"/>
                  </a:cubicBezTo>
                  <a:cubicBezTo>
                    <a:pt x="68" y="58"/>
                    <a:pt x="68" y="59"/>
                    <a:pt x="67" y="59"/>
                  </a:cubicBezTo>
                  <a:cubicBezTo>
                    <a:pt x="66" y="59"/>
                    <a:pt x="65" y="59"/>
                    <a:pt x="64" y="59"/>
                  </a:cubicBezTo>
                  <a:cubicBezTo>
                    <a:pt x="63" y="59"/>
                    <a:pt x="62" y="59"/>
                    <a:pt x="62" y="60"/>
                  </a:cubicBezTo>
                  <a:cubicBezTo>
                    <a:pt x="62" y="60"/>
                    <a:pt x="61" y="60"/>
                    <a:pt x="61" y="60"/>
                  </a:cubicBezTo>
                  <a:cubicBezTo>
                    <a:pt x="62" y="61"/>
                    <a:pt x="62" y="59"/>
                    <a:pt x="63" y="60"/>
                  </a:cubicBezTo>
                  <a:cubicBezTo>
                    <a:pt x="63" y="61"/>
                    <a:pt x="62" y="61"/>
                    <a:pt x="62" y="61"/>
                  </a:cubicBezTo>
                  <a:cubicBezTo>
                    <a:pt x="62" y="61"/>
                    <a:pt x="62" y="61"/>
                    <a:pt x="62" y="61"/>
                  </a:cubicBezTo>
                  <a:cubicBezTo>
                    <a:pt x="62" y="62"/>
                    <a:pt x="60" y="61"/>
                    <a:pt x="59" y="61"/>
                  </a:cubicBezTo>
                  <a:cubicBezTo>
                    <a:pt x="60" y="60"/>
                    <a:pt x="60" y="60"/>
                    <a:pt x="60" y="60"/>
                  </a:cubicBezTo>
                  <a:cubicBezTo>
                    <a:pt x="59" y="60"/>
                    <a:pt x="57" y="60"/>
                    <a:pt x="57" y="61"/>
                  </a:cubicBezTo>
                  <a:cubicBezTo>
                    <a:pt x="57" y="61"/>
                    <a:pt x="57" y="61"/>
                    <a:pt x="56" y="61"/>
                  </a:cubicBezTo>
                  <a:cubicBezTo>
                    <a:pt x="56" y="61"/>
                    <a:pt x="56" y="61"/>
                    <a:pt x="55" y="62"/>
                  </a:cubicBezTo>
                  <a:cubicBezTo>
                    <a:pt x="55" y="61"/>
                    <a:pt x="56" y="61"/>
                    <a:pt x="57" y="60"/>
                  </a:cubicBezTo>
                  <a:cubicBezTo>
                    <a:pt x="57" y="60"/>
                    <a:pt x="57" y="60"/>
                    <a:pt x="58" y="60"/>
                  </a:cubicBezTo>
                  <a:cubicBezTo>
                    <a:pt x="58" y="59"/>
                    <a:pt x="57" y="59"/>
                    <a:pt x="57" y="59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58"/>
                    <a:pt x="59" y="57"/>
                    <a:pt x="60" y="58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62" y="57"/>
                    <a:pt x="64" y="55"/>
                    <a:pt x="67" y="55"/>
                  </a:cubicBezTo>
                  <a:cubicBezTo>
                    <a:pt x="66" y="56"/>
                    <a:pt x="65" y="56"/>
                    <a:pt x="64" y="56"/>
                  </a:cubicBezTo>
                  <a:cubicBezTo>
                    <a:pt x="65" y="56"/>
                    <a:pt x="66" y="56"/>
                    <a:pt x="67" y="57"/>
                  </a:cubicBezTo>
                  <a:cubicBezTo>
                    <a:pt x="67" y="57"/>
                    <a:pt x="67" y="57"/>
                    <a:pt x="67" y="56"/>
                  </a:cubicBezTo>
                  <a:cubicBezTo>
                    <a:pt x="69" y="57"/>
                    <a:pt x="70" y="57"/>
                    <a:pt x="72" y="57"/>
                  </a:cubicBezTo>
                  <a:cubicBezTo>
                    <a:pt x="73" y="57"/>
                    <a:pt x="73" y="57"/>
                    <a:pt x="73" y="57"/>
                  </a:cubicBezTo>
                  <a:cubicBezTo>
                    <a:pt x="74" y="57"/>
                    <a:pt x="74" y="57"/>
                    <a:pt x="75" y="57"/>
                  </a:cubicBezTo>
                  <a:cubicBezTo>
                    <a:pt x="75" y="57"/>
                    <a:pt x="76" y="58"/>
                    <a:pt x="76" y="58"/>
                  </a:cubicBezTo>
                  <a:close/>
                  <a:moveTo>
                    <a:pt x="63" y="51"/>
                  </a:moveTo>
                  <a:cubicBezTo>
                    <a:pt x="63" y="51"/>
                    <a:pt x="63" y="51"/>
                    <a:pt x="63" y="51"/>
                  </a:cubicBezTo>
                  <a:cubicBezTo>
                    <a:pt x="63" y="51"/>
                    <a:pt x="63" y="51"/>
                    <a:pt x="63" y="51"/>
                  </a:cubicBezTo>
                  <a:cubicBezTo>
                    <a:pt x="63" y="51"/>
                    <a:pt x="63" y="51"/>
                    <a:pt x="63" y="51"/>
                  </a:cubicBezTo>
                  <a:close/>
                  <a:moveTo>
                    <a:pt x="66" y="53"/>
                  </a:moveTo>
                  <a:cubicBezTo>
                    <a:pt x="67" y="53"/>
                    <a:pt x="69" y="53"/>
                    <a:pt x="70" y="53"/>
                  </a:cubicBezTo>
                  <a:cubicBezTo>
                    <a:pt x="70" y="54"/>
                    <a:pt x="69" y="54"/>
                    <a:pt x="69" y="55"/>
                  </a:cubicBezTo>
                  <a:cubicBezTo>
                    <a:pt x="67" y="54"/>
                    <a:pt x="65" y="55"/>
                    <a:pt x="64" y="55"/>
                  </a:cubicBezTo>
                  <a:cubicBezTo>
                    <a:pt x="64" y="54"/>
                    <a:pt x="65" y="54"/>
                    <a:pt x="66" y="53"/>
                  </a:cubicBezTo>
                  <a:close/>
                  <a:moveTo>
                    <a:pt x="64" y="47"/>
                  </a:moveTo>
                  <a:cubicBezTo>
                    <a:pt x="64" y="47"/>
                    <a:pt x="64" y="47"/>
                    <a:pt x="64" y="47"/>
                  </a:cubicBezTo>
                  <a:cubicBezTo>
                    <a:pt x="64" y="46"/>
                    <a:pt x="65" y="46"/>
                    <a:pt x="66" y="46"/>
                  </a:cubicBezTo>
                  <a:cubicBezTo>
                    <a:pt x="66" y="47"/>
                    <a:pt x="65" y="47"/>
                    <a:pt x="64" y="47"/>
                  </a:cubicBezTo>
                  <a:close/>
                  <a:moveTo>
                    <a:pt x="68" y="55"/>
                  </a:moveTo>
                  <a:cubicBezTo>
                    <a:pt x="68" y="55"/>
                    <a:pt x="68" y="55"/>
                    <a:pt x="68" y="55"/>
                  </a:cubicBezTo>
                  <a:cubicBezTo>
                    <a:pt x="67" y="55"/>
                    <a:pt x="67" y="56"/>
                    <a:pt x="67" y="55"/>
                  </a:cubicBezTo>
                  <a:cubicBezTo>
                    <a:pt x="67" y="55"/>
                    <a:pt x="67" y="55"/>
                    <a:pt x="68" y="55"/>
                  </a:cubicBezTo>
                  <a:close/>
                  <a:moveTo>
                    <a:pt x="64" y="48"/>
                  </a:moveTo>
                  <a:cubicBezTo>
                    <a:pt x="63" y="48"/>
                    <a:pt x="64" y="47"/>
                    <a:pt x="63" y="47"/>
                  </a:cubicBezTo>
                  <a:cubicBezTo>
                    <a:pt x="63" y="47"/>
                    <a:pt x="64" y="47"/>
                    <a:pt x="64" y="47"/>
                  </a:cubicBezTo>
                  <a:cubicBezTo>
                    <a:pt x="64" y="47"/>
                    <a:pt x="64" y="48"/>
                    <a:pt x="64" y="48"/>
                  </a:cubicBezTo>
                  <a:close/>
                  <a:moveTo>
                    <a:pt x="72" y="57"/>
                  </a:moveTo>
                  <a:cubicBezTo>
                    <a:pt x="72" y="56"/>
                    <a:pt x="73" y="57"/>
                    <a:pt x="73" y="57"/>
                  </a:cubicBezTo>
                  <a:cubicBezTo>
                    <a:pt x="73" y="57"/>
                    <a:pt x="72" y="57"/>
                    <a:pt x="72" y="57"/>
                  </a:cubicBezTo>
                  <a:close/>
                  <a:moveTo>
                    <a:pt x="73" y="47"/>
                  </a:moveTo>
                  <a:cubicBezTo>
                    <a:pt x="73" y="47"/>
                    <a:pt x="72" y="47"/>
                    <a:pt x="72" y="46"/>
                  </a:cubicBezTo>
                  <a:cubicBezTo>
                    <a:pt x="72" y="47"/>
                    <a:pt x="73" y="46"/>
                    <a:pt x="73" y="47"/>
                  </a:cubicBezTo>
                  <a:close/>
                  <a:moveTo>
                    <a:pt x="73" y="49"/>
                  </a:moveTo>
                  <a:cubicBezTo>
                    <a:pt x="73" y="49"/>
                    <a:pt x="74" y="49"/>
                    <a:pt x="74" y="49"/>
                  </a:cubicBezTo>
                  <a:cubicBezTo>
                    <a:pt x="74" y="50"/>
                    <a:pt x="73" y="50"/>
                    <a:pt x="73" y="50"/>
                  </a:cubicBezTo>
                  <a:cubicBezTo>
                    <a:pt x="72" y="50"/>
                    <a:pt x="69" y="50"/>
                    <a:pt x="69" y="49"/>
                  </a:cubicBezTo>
                  <a:cubicBezTo>
                    <a:pt x="70" y="48"/>
                    <a:pt x="72" y="49"/>
                    <a:pt x="73" y="49"/>
                  </a:cubicBezTo>
                  <a:close/>
                  <a:moveTo>
                    <a:pt x="71" y="47"/>
                  </a:moveTo>
                  <a:cubicBezTo>
                    <a:pt x="70" y="46"/>
                    <a:pt x="69" y="46"/>
                    <a:pt x="68" y="46"/>
                  </a:cubicBezTo>
                  <a:cubicBezTo>
                    <a:pt x="69" y="46"/>
                    <a:pt x="71" y="46"/>
                    <a:pt x="71" y="47"/>
                  </a:cubicBezTo>
                  <a:close/>
                  <a:moveTo>
                    <a:pt x="70" y="42"/>
                  </a:moveTo>
                  <a:cubicBezTo>
                    <a:pt x="71" y="42"/>
                    <a:pt x="71" y="42"/>
                    <a:pt x="71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70" y="42"/>
                    <a:pt x="71" y="42"/>
                    <a:pt x="70" y="42"/>
                  </a:cubicBezTo>
                  <a:cubicBezTo>
                    <a:pt x="70" y="42"/>
                    <a:pt x="70" y="42"/>
                    <a:pt x="70" y="42"/>
                  </a:cubicBezTo>
                  <a:close/>
                  <a:moveTo>
                    <a:pt x="65" y="38"/>
                  </a:moveTo>
                  <a:cubicBezTo>
                    <a:pt x="65" y="38"/>
                    <a:pt x="66" y="38"/>
                    <a:pt x="66" y="39"/>
                  </a:cubicBezTo>
                  <a:cubicBezTo>
                    <a:pt x="66" y="39"/>
                    <a:pt x="65" y="39"/>
                    <a:pt x="65" y="39"/>
                  </a:cubicBezTo>
                  <a:cubicBezTo>
                    <a:pt x="65" y="39"/>
                    <a:pt x="65" y="39"/>
                    <a:pt x="65" y="38"/>
                  </a:cubicBezTo>
                  <a:close/>
                  <a:moveTo>
                    <a:pt x="65" y="39"/>
                  </a:moveTo>
                  <a:cubicBezTo>
                    <a:pt x="65" y="39"/>
                    <a:pt x="65" y="39"/>
                    <a:pt x="65" y="39"/>
                  </a:cubicBezTo>
                  <a:cubicBezTo>
                    <a:pt x="65" y="39"/>
                    <a:pt x="64" y="39"/>
                    <a:pt x="64" y="39"/>
                  </a:cubicBezTo>
                  <a:cubicBezTo>
                    <a:pt x="64" y="38"/>
                    <a:pt x="64" y="38"/>
                    <a:pt x="65" y="39"/>
                  </a:cubicBezTo>
                  <a:close/>
                  <a:moveTo>
                    <a:pt x="60" y="39"/>
                  </a:moveTo>
                  <a:cubicBezTo>
                    <a:pt x="60" y="39"/>
                    <a:pt x="60" y="39"/>
                    <a:pt x="60" y="39"/>
                  </a:cubicBezTo>
                  <a:cubicBezTo>
                    <a:pt x="60" y="40"/>
                    <a:pt x="60" y="40"/>
                    <a:pt x="59" y="40"/>
                  </a:cubicBezTo>
                  <a:cubicBezTo>
                    <a:pt x="59" y="39"/>
                    <a:pt x="60" y="39"/>
                    <a:pt x="60" y="39"/>
                  </a:cubicBezTo>
                  <a:close/>
                  <a:moveTo>
                    <a:pt x="47" y="50"/>
                  </a:moveTo>
                  <a:cubicBezTo>
                    <a:pt x="48" y="49"/>
                    <a:pt x="49" y="49"/>
                    <a:pt x="49" y="48"/>
                  </a:cubicBezTo>
                  <a:cubicBezTo>
                    <a:pt x="50" y="48"/>
                    <a:pt x="49" y="49"/>
                    <a:pt x="49" y="48"/>
                  </a:cubicBezTo>
                  <a:cubicBezTo>
                    <a:pt x="50" y="48"/>
                    <a:pt x="51" y="48"/>
                    <a:pt x="51" y="47"/>
                  </a:cubicBezTo>
                  <a:cubicBezTo>
                    <a:pt x="51" y="47"/>
                    <a:pt x="51" y="47"/>
                    <a:pt x="51" y="47"/>
                  </a:cubicBezTo>
                  <a:cubicBezTo>
                    <a:pt x="53" y="46"/>
                    <a:pt x="54" y="45"/>
                    <a:pt x="56" y="45"/>
                  </a:cubicBezTo>
                  <a:cubicBezTo>
                    <a:pt x="56" y="45"/>
                    <a:pt x="56" y="44"/>
                    <a:pt x="57" y="44"/>
                  </a:cubicBezTo>
                  <a:cubicBezTo>
                    <a:pt x="57" y="44"/>
                    <a:pt x="57" y="44"/>
                    <a:pt x="57" y="44"/>
                  </a:cubicBezTo>
                  <a:cubicBezTo>
                    <a:pt x="58" y="43"/>
                    <a:pt x="60" y="43"/>
                    <a:pt x="61" y="42"/>
                  </a:cubicBezTo>
                  <a:cubicBezTo>
                    <a:pt x="62" y="43"/>
                    <a:pt x="63" y="42"/>
                    <a:pt x="64" y="42"/>
                  </a:cubicBezTo>
                  <a:cubicBezTo>
                    <a:pt x="64" y="42"/>
                    <a:pt x="65" y="42"/>
                    <a:pt x="66" y="42"/>
                  </a:cubicBezTo>
                  <a:cubicBezTo>
                    <a:pt x="67" y="42"/>
                    <a:pt x="69" y="41"/>
                    <a:pt x="70" y="42"/>
                  </a:cubicBezTo>
                  <a:cubicBezTo>
                    <a:pt x="68" y="42"/>
                    <a:pt x="66" y="43"/>
                    <a:pt x="64" y="43"/>
                  </a:cubicBezTo>
                  <a:cubicBezTo>
                    <a:pt x="64" y="43"/>
                    <a:pt x="64" y="43"/>
                    <a:pt x="63" y="43"/>
                  </a:cubicBezTo>
                  <a:cubicBezTo>
                    <a:pt x="63" y="43"/>
                    <a:pt x="63" y="43"/>
                    <a:pt x="63" y="43"/>
                  </a:cubicBezTo>
                  <a:cubicBezTo>
                    <a:pt x="62" y="44"/>
                    <a:pt x="61" y="43"/>
                    <a:pt x="60" y="45"/>
                  </a:cubicBezTo>
                  <a:cubicBezTo>
                    <a:pt x="60" y="45"/>
                    <a:pt x="59" y="45"/>
                    <a:pt x="59" y="45"/>
                  </a:cubicBezTo>
                  <a:cubicBezTo>
                    <a:pt x="60" y="45"/>
                    <a:pt x="61" y="44"/>
                    <a:pt x="62" y="44"/>
                  </a:cubicBezTo>
                  <a:cubicBezTo>
                    <a:pt x="62" y="44"/>
                    <a:pt x="63" y="44"/>
                    <a:pt x="63" y="44"/>
                  </a:cubicBezTo>
                  <a:cubicBezTo>
                    <a:pt x="63" y="44"/>
                    <a:pt x="64" y="44"/>
                    <a:pt x="64" y="44"/>
                  </a:cubicBezTo>
                  <a:cubicBezTo>
                    <a:pt x="64" y="44"/>
                    <a:pt x="65" y="44"/>
                    <a:pt x="66" y="44"/>
                  </a:cubicBezTo>
                  <a:cubicBezTo>
                    <a:pt x="67" y="44"/>
                    <a:pt x="68" y="44"/>
                    <a:pt x="69" y="44"/>
                  </a:cubicBezTo>
                  <a:cubicBezTo>
                    <a:pt x="69" y="44"/>
                    <a:pt x="70" y="44"/>
                    <a:pt x="70" y="44"/>
                  </a:cubicBezTo>
                  <a:cubicBezTo>
                    <a:pt x="69" y="44"/>
                    <a:pt x="67" y="44"/>
                    <a:pt x="66" y="44"/>
                  </a:cubicBezTo>
                  <a:cubicBezTo>
                    <a:pt x="66" y="45"/>
                    <a:pt x="66" y="45"/>
                    <a:pt x="67" y="45"/>
                  </a:cubicBezTo>
                  <a:cubicBezTo>
                    <a:pt x="66" y="46"/>
                    <a:pt x="65" y="45"/>
                    <a:pt x="64" y="46"/>
                  </a:cubicBezTo>
                  <a:cubicBezTo>
                    <a:pt x="64" y="46"/>
                    <a:pt x="64" y="46"/>
                    <a:pt x="65" y="46"/>
                  </a:cubicBezTo>
                  <a:cubicBezTo>
                    <a:pt x="64" y="47"/>
                    <a:pt x="63" y="47"/>
                    <a:pt x="61" y="47"/>
                  </a:cubicBezTo>
                  <a:cubicBezTo>
                    <a:pt x="61" y="47"/>
                    <a:pt x="60" y="48"/>
                    <a:pt x="59" y="47"/>
                  </a:cubicBezTo>
                  <a:cubicBezTo>
                    <a:pt x="59" y="47"/>
                    <a:pt x="59" y="47"/>
                    <a:pt x="58" y="47"/>
                  </a:cubicBezTo>
                  <a:cubicBezTo>
                    <a:pt x="58" y="47"/>
                    <a:pt x="59" y="47"/>
                    <a:pt x="59" y="46"/>
                  </a:cubicBezTo>
                  <a:cubicBezTo>
                    <a:pt x="58" y="46"/>
                    <a:pt x="58" y="47"/>
                    <a:pt x="58" y="47"/>
                  </a:cubicBezTo>
                  <a:cubicBezTo>
                    <a:pt x="57" y="47"/>
                    <a:pt x="57" y="48"/>
                    <a:pt x="56" y="48"/>
                  </a:cubicBezTo>
                  <a:cubicBezTo>
                    <a:pt x="56" y="49"/>
                    <a:pt x="54" y="49"/>
                    <a:pt x="54" y="49"/>
                  </a:cubicBezTo>
                  <a:cubicBezTo>
                    <a:pt x="53" y="49"/>
                    <a:pt x="53" y="50"/>
                    <a:pt x="52" y="50"/>
                  </a:cubicBezTo>
                  <a:cubicBezTo>
                    <a:pt x="52" y="50"/>
                    <a:pt x="53" y="49"/>
                    <a:pt x="53" y="49"/>
                  </a:cubicBezTo>
                  <a:cubicBezTo>
                    <a:pt x="53" y="49"/>
                    <a:pt x="52" y="49"/>
                    <a:pt x="52" y="49"/>
                  </a:cubicBezTo>
                  <a:cubicBezTo>
                    <a:pt x="52" y="49"/>
                    <a:pt x="52" y="49"/>
                    <a:pt x="52" y="49"/>
                  </a:cubicBezTo>
                  <a:cubicBezTo>
                    <a:pt x="51" y="48"/>
                    <a:pt x="50" y="48"/>
                    <a:pt x="50" y="49"/>
                  </a:cubicBezTo>
                  <a:cubicBezTo>
                    <a:pt x="49" y="49"/>
                    <a:pt x="49" y="50"/>
                    <a:pt x="49" y="50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48" y="50"/>
                    <a:pt x="47" y="51"/>
                    <a:pt x="46" y="52"/>
                  </a:cubicBezTo>
                  <a:cubicBezTo>
                    <a:pt x="46" y="51"/>
                    <a:pt x="47" y="50"/>
                    <a:pt x="47" y="50"/>
                  </a:cubicBezTo>
                  <a:close/>
                  <a:moveTo>
                    <a:pt x="45" y="51"/>
                  </a:moveTo>
                  <a:cubicBezTo>
                    <a:pt x="45" y="52"/>
                    <a:pt x="45" y="52"/>
                    <a:pt x="45" y="52"/>
                  </a:cubicBezTo>
                  <a:cubicBezTo>
                    <a:pt x="45" y="52"/>
                    <a:pt x="45" y="51"/>
                    <a:pt x="45" y="51"/>
                  </a:cubicBezTo>
                  <a:close/>
                  <a:moveTo>
                    <a:pt x="46" y="54"/>
                  </a:moveTo>
                  <a:cubicBezTo>
                    <a:pt x="46" y="54"/>
                    <a:pt x="45" y="55"/>
                    <a:pt x="44" y="55"/>
                  </a:cubicBezTo>
                  <a:cubicBezTo>
                    <a:pt x="44" y="55"/>
                    <a:pt x="45" y="54"/>
                    <a:pt x="46" y="54"/>
                  </a:cubicBezTo>
                  <a:close/>
                  <a:moveTo>
                    <a:pt x="44" y="52"/>
                  </a:moveTo>
                  <a:cubicBezTo>
                    <a:pt x="45" y="52"/>
                    <a:pt x="44" y="52"/>
                    <a:pt x="45" y="52"/>
                  </a:cubicBezTo>
                  <a:cubicBezTo>
                    <a:pt x="45" y="52"/>
                    <a:pt x="45" y="52"/>
                    <a:pt x="45" y="52"/>
                  </a:cubicBezTo>
                  <a:cubicBezTo>
                    <a:pt x="44" y="52"/>
                    <a:pt x="44" y="52"/>
                    <a:pt x="44" y="52"/>
                  </a:cubicBezTo>
                  <a:close/>
                  <a:moveTo>
                    <a:pt x="44" y="52"/>
                  </a:moveTo>
                  <a:cubicBezTo>
                    <a:pt x="44" y="53"/>
                    <a:pt x="44" y="53"/>
                    <a:pt x="44" y="53"/>
                  </a:cubicBezTo>
                  <a:cubicBezTo>
                    <a:pt x="44" y="53"/>
                    <a:pt x="43" y="53"/>
                    <a:pt x="43" y="54"/>
                  </a:cubicBezTo>
                  <a:cubicBezTo>
                    <a:pt x="43" y="53"/>
                    <a:pt x="44" y="53"/>
                    <a:pt x="44" y="52"/>
                  </a:cubicBezTo>
                  <a:close/>
                  <a:moveTo>
                    <a:pt x="44" y="62"/>
                  </a:moveTo>
                  <a:cubicBezTo>
                    <a:pt x="44" y="63"/>
                    <a:pt x="43" y="64"/>
                    <a:pt x="42" y="65"/>
                  </a:cubicBezTo>
                  <a:cubicBezTo>
                    <a:pt x="42" y="64"/>
                    <a:pt x="43" y="63"/>
                    <a:pt x="44" y="62"/>
                  </a:cubicBezTo>
                  <a:close/>
                  <a:moveTo>
                    <a:pt x="42" y="58"/>
                  </a:moveTo>
                  <a:cubicBezTo>
                    <a:pt x="42" y="58"/>
                    <a:pt x="42" y="58"/>
                    <a:pt x="42" y="58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2" y="58"/>
                    <a:pt x="42" y="58"/>
                    <a:pt x="42" y="58"/>
                  </a:cubicBezTo>
                  <a:close/>
                  <a:moveTo>
                    <a:pt x="40" y="60"/>
                  </a:moveTo>
                  <a:cubicBezTo>
                    <a:pt x="40" y="60"/>
                    <a:pt x="40" y="60"/>
                    <a:pt x="40" y="60"/>
                  </a:cubicBezTo>
                  <a:cubicBezTo>
                    <a:pt x="40" y="60"/>
                    <a:pt x="40" y="60"/>
                    <a:pt x="40" y="60"/>
                  </a:cubicBezTo>
                  <a:cubicBezTo>
                    <a:pt x="40" y="60"/>
                    <a:pt x="40" y="61"/>
                    <a:pt x="40" y="60"/>
                  </a:cubicBezTo>
                  <a:cubicBezTo>
                    <a:pt x="40" y="60"/>
                    <a:pt x="40" y="60"/>
                    <a:pt x="40" y="60"/>
                  </a:cubicBezTo>
                  <a:close/>
                  <a:moveTo>
                    <a:pt x="37" y="56"/>
                  </a:moveTo>
                  <a:cubicBezTo>
                    <a:pt x="38" y="56"/>
                    <a:pt x="37" y="57"/>
                    <a:pt x="37" y="57"/>
                  </a:cubicBezTo>
                  <a:cubicBezTo>
                    <a:pt x="37" y="57"/>
                    <a:pt x="37" y="57"/>
                    <a:pt x="36" y="57"/>
                  </a:cubicBezTo>
                  <a:cubicBezTo>
                    <a:pt x="36" y="56"/>
                    <a:pt x="37" y="56"/>
                    <a:pt x="37" y="56"/>
                  </a:cubicBezTo>
                  <a:close/>
                  <a:moveTo>
                    <a:pt x="34" y="57"/>
                  </a:moveTo>
                  <a:cubicBezTo>
                    <a:pt x="35" y="57"/>
                    <a:pt x="35" y="57"/>
                    <a:pt x="35" y="57"/>
                  </a:cubicBezTo>
                  <a:cubicBezTo>
                    <a:pt x="35" y="57"/>
                    <a:pt x="35" y="57"/>
                    <a:pt x="35" y="57"/>
                  </a:cubicBezTo>
                  <a:cubicBezTo>
                    <a:pt x="35" y="58"/>
                    <a:pt x="34" y="57"/>
                    <a:pt x="34" y="58"/>
                  </a:cubicBezTo>
                  <a:cubicBezTo>
                    <a:pt x="34" y="58"/>
                    <a:pt x="34" y="58"/>
                    <a:pt x="34" y="57"/>
                  </a:cubicBezTo>
                  <a:cubicBezTo>
                    <a:pt x="34" y="57"/>
                    <a:pt x="34" y="58"/>
                    <a:pt x="34" y="57"/>
                  </a:cubicBezTo>
                  <a:close/>
                  <a:moveTo>
                    <a:pt x="33" y="61"/>
                  </a:moveTo>
                  <a:cubicBezTo>
                    <a:pt x="34" y="61"/>
                    <a:pt x="34" y="61"/>
                    <a:pt x="34" y="61"/>
                  </a:cubicBezTo>
                  <a:cubicBezTo>
                    <a:pt x="34" y="61"/>
                    <a:pt x="33" y="61"/>
                    <a:pt x="33" y="62"/>
                  </a:cubicBezTo>
                  <a:cubicBezTo>
                    <a:pt x="33" y="62"/>
                    <a:pt x="33" y="61"/>
                    <a:pt x="33" y="61"/>
                  </a:cubicBezTo>
                  <a:close/>
                  <a:moveTo>
                    <a:pt x="34" y="64"/>
                  </a:moveTo>
                  <a:cubicBezTo>
                    <a:pt x="34" y="64"/>
                    <a:pt x="34" y="64"/>
                    <a:pt x="34" y="64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4" y="64"/>
                    <a:pt x="34" y="64"/>
                  </a:cubicBezTo>
                  <a:close/>
                  <a:moveTo>
                    <a:pt x="31" y="69"/>
                  </a:moveTo>
                  <a:cubicBezTo>
                    <a:pt x="31" y="69"/>
                    <a:pt x="31" y="69"/>
                    <a:pt x="31" y="69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0"/>
                    <a:pt x="31" y="70"/>
                    <a:pt x="31" y="69"/>
                  </a:cubicBezTo>
                  <a:close/>
                  <a:moveTo>
                    <a:pt x="28" y="91"/>
                  </a:moveTo>
                  <a:cubicBezTo>
                    <a:pt x="27" y="89"/>
                    <a:pt x="28" y="87"/>
                    <a:pt x="27" y="85"/>
                  </a:cubicBezTo>
                  <a:cubicBezTo>
                    <a:pt x="26" y="85"/>
                    <a:pt x="27" y="84"/>
                    <a:pt x="27" y="84"/>
                  </a:cubicBezTo>
                  <a:cubicBezTo>
                    <a:pt x="27" y="83"/>
                    <a:pt x="27" y="84"/>
                    <a:pt x="27" y="83"/>
                  </a:cubicBezTo>
                  <a:cubicBezTo>
                    <a:pt x="28" y="85"/>
                    <a:pt x="28" y="88"/>
                    <a:pt x="29" y="90"/>
                  </a:cubicBezTo>
                  <a:cubicBezTo>
                    <a:pt x="29" y="91"/>
                    <a:pt x="29" y="91"/>
                    <a:pt x="29" y="92"/>
                  </a:cubicBezTo>
                  <a:cubicBezTo>
                    <a:pt x="28" y="92"/>
                    <a:pt x="28" y="91"/>
                    <a:pt x="28" y="91"/>
                  </a:cubicBezTo>
                  <a:close/>
                  <a:moveTo>
                    <a:pt x="29" y="95"/>
                  </a:moveTo>
                  <a:cubicBezTo>
                    <a:pt x="29" y="94"/>
                    <a:pt x="28" y="94"/>
                    <a:pt x="28" y="93"/>
                  </a:cubicBezTo>
                  <a:cubicBezTo>
                    <a:pt x="29" y="93"/>
                    <a:pt x="29" y="93"/>
                    <a:pt x="29" y="94"/>
                  </a:cubicBezTo>
                  <a:cubicBezTo>
                    <a:pt x="29" y="94"/>
                    <a:pt x="30" y="95"/>
                    <a:pt x="29" y="95"/>
                  </a:cubicBezTo>
                  <a:close/>
                  <a:moveTo>
                    <a:pt x="31" y="92"/>
                  </a:moveTo>
                  <a:cubicBezTo>
                    <a:pt x="31" y="92"/>
                    <a:pt x="31" y="93"/>
                    <a:pt x="31" y="93"/>
                  </a:cubicBezTo>
                  <a:cubicBezTo>
                    <a:pt x="30" y="93"/>
                    <a:pt x="30" y="93"/>
                    <a:pt x="30" y="92"/>
                  </a:cubicBezTo>
                  <a:cubicBezTo>
                    <a:pt x="30" y="92"/>
                    <a:pt x="30" y="92"/>
                    <a:pt x="30" y="92"/>
                  </a:cubicBezTo>
                  <a:cubicBezTo>
                    <a:pt x="30" y="91"/>
                    <a:pt x="31" y="90"/>
                    <a:pt x="31" y="89"/>
                  </a:cubicBezTo>
                  <a:cubicBezTo>
                    <a:pt x="31" y="90"/>
                    <a:pt x="31" y="92"/>
                    <a:pt x="32" y="93"/>
                  </a:cubicBezTo>
                  <a:cubicBezTo>
                    <a:pt x="31" y="93"/>
                    <a:pt x="32" y="92"/>
                    <a:pt x="31" y="92"/>
                  </a:cubicBezTo>
                  <a:close/>
                  <a:moveTo>
                    <a:pt x="31" y="89"/>
                  </a:moveTo>
                  <a:cubicBezTo>
                    <a:pt x="31" y="89"/>
                    <a:pt x="31" y="89"/>
                    <a:pt x="32" y="90"/>
                  </a:cubicBezTo>
                  <a:cubicBezTo>
                    <a:pt x="31" y="90"/>
                    <a:pt x="31" y="89"/>
                    <a:pt x="31" y="89"/>
                  </a:cubicBezTo>
                  <a:close/>
                  <a:moveTo>
                    <a:pt x="33" y="89"/>
                  </a:moveTo>
                  <a:cubicBezTo>
                    <a:pt x="32" y="89"/>
                    <a:pt x="32" y="89"/>
                    <a:pt x="32" y="88"/>
                  </a:cubicBezTo>
                  <a:cubicBezTo>
                    <a:pt x="31" y="88"/>
                    <a:pt x="30" y="86"/>
                    <a:pt x="31" y="86"/>
                  </a:cubicBezTo>
                  <a:cubicBezTo>
                    <a:pt x="31" y="85"/>
                    <a:pt x="30" y="84"/>
                    <a:pt x="30" y="83"/>
                  </a:cubicBezTo>
                  <a:cubicBezTo>
                    <a:pt x="31" y="83"/>
                    <a:pt x="31" y="83"/>
                    <a:pt x="31" y="83"/>
                  </a:cubicBezTo>
                  <a:cubicBezTo>
                    <a:pt x="31" y="83"/>
                    <a:pt x="31" y="83"/>
                    <a:pt x="31" y="82"/>
                  </a:cubicBezTo>
                  <a:cubicBezTo>
                    <a:pt x="32" y="83"/>
                    <a:pt x="32" y="83"/>
                    <a:pt x="32" y="83"/>
                  </a:cubicBezTo>
                  <a:cubicBezTo>
                    <a:pt x="32" y="85"/>
                    <a:pt x="32" y="85"/>
                    <a:pt x="32" y="86"/>
                  </a:cubicBezTo>
                  <a:cubicBezTo>
                    <a:pt x="32" y="87"/>
                    <a:pt x="33" y="88"/>
                    <a:pt x="33" y="89"/>
                  </a:cubicBezTo>
                  <a:close/>
                  <a:moveTo>
                    <a:pt x="33" y="78"/>
                  </a:moveTo>
                  <a:cubicBezTo>
                    <a:pt x="33" y="78"/>
                    <a:pt x="33" y="78"/>
                    <a:pt x="33" y="79"/>
                  </a:cubicBezTo>
                  <a:cubicBezTo>
                    <a:pt x="33" y="80"/>
                    <a:pt x="33" y="81"/>
                    <a:pt x="33" y="82"/>
                  </a:cubicBezTo>
                  <a:cubicBezTo>
                    <a:pt x="33" y="83"/>
                    <a:pt x="33" y="82"/>
                    <a:pt x="33" y="82"/>
                  </a:cubicBezTo>
                  <a:cubicBezTo>
                    <a:pt x="33" y="83"/>
                    <a:pt x="33" y="83"/>
                    <a:pt x="33" y="84"/>
                  </a:cubicBezTo>
                  <a:cubicBezTo>
                    <a:pt x="33" y="84"/>
                    <a:pt x="33" y="83"/>
                    <a:pt x="32" y="83"/>
                  </a:cubicBezTo>
                  <a:cubicBezTo>
                    <a:pt x="32" y="83"/>
                    <a:pt x="33" y="83"/>
                    <a:pt x="33" y="83"/>
                  </a:cubicBezTo>
                  <a:cubicBezTo>
                    <a:pt x="32" y="82"/>
                    <a:pt x="32" y="82"/>
                    <a:pt x="31" y="82"/>
                  </a:cubicBezTo>
                  <a:cubicBezTo>
                    <a:pt x="32" y="81"/>
                    <a:pt x="32" y="80"/>
                    <a:pt x="32" y="78"/>
                  </a:cubicBezTo>
                  <a:cubicBezTo>
                    <a:pt x="31" y="78"/>
                    <a:pt x="32" y="78"/>
                    <a:pt x="31" y="79"/>
                  </a:cubicBezTo>
                  <a:cubicBezTo>
                    <a:pt x="31" y="79"/>
                    <a:pt x="31" y="79"/>
                    <a:pt x="31" y="79"/>
                  </a:cubicBezTo>
                  <a:cubicBezTo>
                    <a:pt x="31" y="80"/>
                    <a:pt x="31" y="80"/>
                    <a:pt x="31" y="81"/>
                  </a:cubicBezTo>
                  <a:cubicBezTo>
                    <a:pt x="30" y="81"/>
                    <a:pt x="31" y="80"/>
                    <a:pt x="30" y="80"/>
                  </a:cubicBezTo>
                  <a:cubicBezTo>
                    <a:pt x="29" y="81"/>
                    <a:pt x="29" y="83"/>
                    <a:pt x="29" y="84"/>
                  </a:cubicBezTo>
                  <a:cubicBezTo>
                    <a:pt x="29" y="85"/>
                    <a:pt x="29" y="84"/>
                    <a:pt x="28" y="84"/>
                  </a:cubicBezTo>
                  <a:cubicBezTo>
                    <a:pt x="28" y="84"/>
                    <a:pt x="28" y="84"/>
                    <a:pt x="28" y="84"/>
                  </a:cubicBezTo>
                  <a:cubicBezTo>
                    <a:pt x="28" y="84"/>
                    <a:pt x="28" y="84"/>
                    <a:pt x="28" y="83"/>
                  </a:cubicBezTo>
                  <a:cubicBezTo>
                    <a:pt x="28" y="83"/>
                    <a:pt x="28" y="82"/>
                    <a:pt x="28" y="81"/>
                  </a:cubicBezTo>
                  <a:cubicBezTo>
                    <a:pt x="28" y="81"/>
                    <a:pt x="29" y="81"/>
                    <a:pt x="29" y="80"/>
                  </a:cubicBezTo>
                  <a:cubicBezTo>
                    <a:pt x="29" y="80"/>
                    <a:pt x="29" y="79"/>
                    <a:pt x="29" y="79"/>
                  </a:cubicBezTo>
                  <a:cubicBezTo>
                    <a:pt x="29" y="77"/>
                    <a:pt x="30" y="76"/>
                    <a:pt x="30" y="75"/>
                  </a:cubicBezTo>
                  <a:cubicBezTo>
                    <a:pt x="31" y="75"/>
                    <a:pt x="30" y="76"/>
                    <a:pt x="31" y="76"/>
                  </a:cubicBezTo>
                  <a:cubicBezTo>
                    <a:pt x="31" y="75"/>
                    <a:pt x="31" y="74"/>
                    <a:pt x="31" y="73"/>
                  </a:cubicBezTo>
                  <a:cubicBezTo>
                    <a:pt x="31" y="73"/>
                    <a:pt x="32" y="74"/>
                    <a:pt x="32" y="73"/>
                  </a:cubicBezTo>
                  <a:cubicBezTo>
                    <a:pt x="32" y="73"/>
                    <a:pt x="31" y="73"/>
                    <a:pt x="31" y="73"/>
                  </a:cubicBezTo>
                  <a:cubicBezTo>
                    <a:pt x="30" y="72"/>
                    <a:pt x="31" y="71"/>
                    <a:pt x="32" y="71"/>
                  </a:cubicBezTo>
                  <a:cubicBezTo>
                    <a:pt x="32" y="72"/>
                    <a:pt x="32" y="72"/>
                    <a:pt x="32" y="73"/>
                  </a:cubicBezTo>
                  <a:cubicBezTo>
                    <a:pt x="32" y="73"/>
                    <a:pt x="32" y="72"/>
                    <a:pt x="32" y="72"/>
                  </a:cubicBezTo>
                  <a:cubicBezTo>
                    <a:pt x="33" y="71"/>
                    <a:pt x="33" y="70"/>
                    <a:pt x="34" y="70"/>
                  </a:cubicBezTo>
                  <a:cubicBezTo>
                    <a:pt x="34" y="70"/>
                    <a:pt x="33" y="70"/>
                    <a:pt x="34" y="71"/>
                  </a:cubicBezTo>
                  <a:cubicBezTo>
                    <a:pt x="34" y="70"/>
                    <a:pt x="35" y="69"/>
                    <a:pt x="36" y="68"/>
                  </a:cubicBezTo>
                  <a:cubicBezTo>
                    <a:pt x="36" y="68"/>
                    <a:pt x="37" y="67"/>
                    <a:pt x="37" y="67"/>
                  </a:cubicBezTo>
                  <a:cubicBezTo>
                    <a:pt x="37" y="66"/>
                    <a:pt x="37" y="66"/>
                    <a:pt x="37" y="66"/>
                  </a:cubicBezTo>
                  <a:cubicBezTo>
                    <a:pt x="39" y="64"/>
                    <a:pt x="40" y="61"/>
                    <a:pt x="42" y="60"/>
                  </a:cubicBezTo>
                  <a:cubicBezTo>
                    <a:pt x="42" y="62"/>
                    <a:pt x="40" y="63"/>
                    <a:pt x="40" y="65"/>
                  </a:cubicBezTo>
                  <a:cubicBezTo>
                    <a:pt x="39" y="65"/>
                    <a:pt x="39" y="65"/>
                    <a:pt x="39" y="65"/>
                  </a:cubicBezTo>
                  <a:cubicBezTo>
                    <a:pt x="39" y="65"/>
                    <a:pt x="39" y="66"/>
                    <a:pt x="38" y="66"/>
                  </a:cubicBezTo>
                  <a:cubicBezTo>
                    <a:pt x="38" y="67"/>
                    <a:pt x="38" y="67"/>
                    <a:pt x="38" y="67"/>
                  </a:cubicBezTo>
                  <a:cubicBezTo>
                    <a:pt x="37" y="68"/>
                    <a:pt x="38" y="70"/>
                    <a:pt x="37" y="71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7" y="70"/>
                    <a:pt x="36" y="70"/>
                    <a:pt x="36" y="69"/>
                  </a:cubicBezTo>
                  <a:cubicBezTo>
                    <a:pt x="36" y="70"/>
                    <a:pt x="36" y="72"/>
                    <a:pt x="35" y="72"/>
                  </a:cubicBezTo>
                  <a:cubicBezTo>
                    <a:pt x="35" y="73"/>
                    <a:pt x="36" y="73"/>
                    <a:pt x="36" y="73"/>
                  </a:cubicBezTo>
                  <a:cubicBezTo>
                    <a:pt x="36" y="73"/>
                    <a:pt x="36" y="73"/>
                    <a:pt x="3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4" y="73"/>
                    <a:pt x="35" y="74"/>
                    <a:pt x="34" y="74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34" y="76"/>
                    <a:pt x="33" y="77"/>
                    <a:pt x="33" y="78"/>
                  </a:cubicBezTo>
                  <a:close/>
                  <a:moveTo>
                    <a:pt x="35" y="87"/>
                  </a:moveTo>
                  <a:cubicBezTo>
                    <a:pt x="35" y="88"/>
                    <a:pt x="35" y="88"/>
                    <a:pt x="35" y="88"/>
                  </a:cubicBezTo>
                  <a:cubicBezTo>
                    <a:pt x="34" y="88"/>
                    <a:pt x="34" y="87"/>
                    <a:pt x="35" y="87"/>
                  </a:cubicBezTo>
                  <a:close/>
                  <a:moveTo>
                    <a:pt x="34" y="95"/>
                  </a:moveTo>
                  <a:cubicBezTo>
                    <a:pt x="34" y="94"/>
                    <a:pt x="34" y="94"/>
                    <a:pt x="34" y="94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3"/>
                    <a:pt x="33" y="92"/>
                    <a:pt x="34" y="91"/>
                  </a:cubicBezTo>
                  <a:cubicBezTo>
                    <a:pt x="35" y="92"/>
                    <a:pt x="35" y="93"/>
                    <a:pt x="35" y="94"/>
                  </a:cubicBezTo>
                  <a:cubicBezTo>
                    <a:pt x="34" y="94"/>
                    <a:pt x="34" y="94"/>
                    <a:pt x="34" y="95"/>
                  </a:cubicBezTo>
                  <a:close/>
                  <a:moveTo>
                    <a:pt x="37" y="101"/>
                  </a:moveTo>
                  <a:cubicBezTo>
                    <a:pt x="37" y="101"/>
                    <a:pt x="37" y="101"/>
                    <a:pt x="37" y="101"/>
                  </a:cubicBezTo>
                  <a:cubicBezTo>
                    <a:pt x="36" y="101"/>
                    <a:pt x="37" y="102"/>
                    <a:pt x="37" y="102"/>
                  </a:cubicBezTo>
                  <a:cubicBezTo>
                    <a:pt x="36" y="102"/>
                    <a:pt x="36" y="101"/>
                    <a:pt x="36" y="101"/>
                  </a:cubicBezTo>
                  <a:cubicBezTo>
                    <a:pt x="37" y="100"/>
                    <a:pt x="37" y="100"/>
                    <a:pt x="37" y="101"/>
                  </a:cubicBezTo>
                  <a:close/>
                  <a:moveTo>
                    <a:pt x="39" y="111"/>
                  </a:moveTo>
                  <a:cubicBezTo>
                    <a:pt x="39" y="111"/>
                    <a:pt x="39" y="111"/>
                    <a:pt x="39" y="111"/>
                  </a:cubicBezTo>
                  <a:cubicBezTo>
                    <a:pt x="39" y="110"/>
                    <a:pt x="39" y="110"/>
                    <a:pt x="39" y="110"/>
                  </a:cubicBezTo>
                  <a:cubicBezTo>
                    <a:pt x="39" y="110"/>
                    <a:pt x="39" y="110"/>
                    <a:pt x="39" y="110"/>
                  </a:cubicBezTo>
                  <a:cubicBezTo>
                    <a:pt x="39" y="111"/>
                    <a:pt x="39" y="111"/>
                    <a:pt x="39" y="111"/>
                  </a:cubicBezTo>
                  <a:close/>
                  <a:moveTo>
                    <a:pt x="39" y="115"/>
                  </a:moveTo>
                  <a:cubicBezTo>
                    <a:pt x="39" y="115"/>
                    <a:pt x="39" y="115"/>
                    <a:pt x="40" y="115"/>
                  </a:cubicBezTo>
                  <a:cubicBezTo>
                    <a:pt x="39" y="114"/>
                    <a:pt x="39" y="114"/>
                    <a:pt x="39" y="114"/>
                  </a:cubicBezTo>
                  <a:cubicBezTo>
                    <a:pt x="39" y="114"/>
                    <a:pt x="39" y="114"/>
                    <a:pt x="39" y="114"/>
                  </a:cubicBezTo>
                  <a:cubicBezTo>
                    <a:pt x="39" y="114"/>
                    <a:pt x="39" y="114"/>
                    <a:pt x="40" y="114"/>
                  </a:cubicBezTo>
                  <a:cubicBezTo>
                    <a:pt x="40" y="114"/>
                    <a:pt x="40" y="115"/>
                    <a:pt x="39" y="115"/>
                  </a:cubicBezTo>
                  <a:close/>
                  <a:moveTo>
                    <a:pt x="40" y="101"/>
                  </a:moveTo>
                  <a:cubicBezTo>
                    <a:pt x="39" y="102"/>
                    <a:pt x="40" y="102"/>
                    <a:pt x="40" y="102"/>
                  </a:cubicBezTo>
                  <a:cubicBezTo>
                    <a:pt x="39" y="101"/>
                    <a:pt x="38" y="101"/>
                    <a:pt x="37" y="100"/>
                  </a:cubicBezTo>
                  <a:cubicBezTo>
                    <a:pt x="38" y="100"/>
                    <a:pt x="37" y="99"/>
                    <a:pt x="37" y="99"/>
                  </a:cubicBezTo>
                  <a:cubicBezTo>
                    <a:pt x="37" y="99"/>
                    <a:pt x="37" y="99"/>
                    <a:pt x="37" y="99"/>
                  </a:cubicBezTo>
                  <a:cubicBezTo>
                    <a:pt x="37" y="99"/>
                    <a:pt x="36" y="99"/>
                    <a:pt x="36" y="98"/>
                  </a:cubicBezTo>
                  <a:cubicBezTo>
                    <a:pt x="36" y="97"/>
                    <a:pt x="35" y="95"/>
                    <a:pt x="35" y="93"/>
                  </a:cubicBezTo>
                  <a:cubicBezTo>
                    <a:pt x="36" y="94"/>
                    <a:pt x="36" y="96"/>
                    <a:pt x="38" y="96"/>
                  </a:cubicBezTo>
                  <a:cubicBezTo>
                    <a:pt x="37" y="96"/>
                    <a:pt x="37" y="95"/>
                    <a:pt x="38" y="95"/>
                  </a:cubicBezTo>
                  <a:cubicBezTo>
                    <a:pt x="38" y="95"/>
                    <a:pt x="39" y="96"/>
                    <a:pt x="38" y="97"/>
                  </a:cubicBezTo>
                  <a:cubicBezTo>
                    <a:pt x="39" y="97"/>
                    <a:pt x="39" y="98"/>
                    <a:pt x="39" y="98"/>
                  </a:cubicBezTo>
                  <a:cubicBezTo>
                    <a:pt x="39" y="98"/>
                    <a:pt x="39" y="98"/>
                    <a:pt x="39" y="98"/>
                  </a:cubicBezTo>
                  <a:cubicBezTo>
                    <a:pt x="39" y="98"/>
                    <a:pt x="39" y="98"/>
                    <a:pt x="39" y="98"/>
                  </a:cubicBezTo>
                  <a:cubicBezTo>
                    <a:pt x="40" y="98"/>
                    <a:pt x="39" y="96"/>
                    <a:pt x="40" y="95"/>
                  </a:cubicBezTo>
                  <a:cubicBezTo>
                    <a:pt x="40" y="96"/>
                    <a:pt x="40" y="97"/>
                    <a:pt x="41" y="98"/>
                  </a:cubicBezTo>
                  <a:cubicBezTo>
                    <a:pt x="41" y="98"/>
                    <a:pt x="40" y="98"/>
                    <a:pt x="40" y="98"/>
                  </a:cubicBezTo>
                  <a:cubicBezTo>
                    <a:pt x="40" y="99"/>
                    <a:pt x="41" y="99"/>
                    <a:pt x="41" y="100"/>
                  </a:cubicBezTo>
                  <a:cubicBezTo>
                    <a:pt x="41" y="101"/>
                    <a:pt x="41" y="101"/>
                    <a:pt x="41" y="102"/>
                  </a:cubicBezTo>
                  <a:cubicBezTo>
                    <a:pt x="41" y="102"/>
                    <a:pt x="41" y="101"/>
                    <a:pt x="40" y="101"/>
                  </a:cubicBezTo>
                  <a:cubicBezTo>
                    <a:pt x="40" y="101"/>
                    <a:pt x="40" y="102"/>
                    <a:pt x="40" y="102"/>
                  </a:cubicBezTo>
                  <a:cubicBezTo>
                    <a:pt x="39" y="102"/>
                    <a:pt x="40" y="101"/>
                    <a:pt x="40" y="101"/>
                  </a:cubicBezTo>
                  <a:close/>
                  <a:moveTo>
                    <a:pt x="42" y="104"/>
                  </a:moveTo>
                  <a:cubicBezTo>
                    <a:pt x="41" y="104"/>
                    <a:pt x="41" y="104"/>
                    <a:pt x="41" y="103"/>
                  </a:cubicBezTo>
                  <a:cubicBezTo>
                    <a:pt x="41" y="104"/>
                    <a:pt x="42" y="104"/>
                    <a:pt x="42" y="104"/>
                  </a:cubicBezTo>
                  <a:close/>
                  <a:moveTo>
                    <a:pt x="40" y="103"/>
                  </a:moveTo>
                  <a:cubicBezTo>
                    <a:pt x="40" y="103"/>
                    <a:pt x="40" y="103"/>
                    <a:pt x="40" y="102"/>
                  </a:cubicBezTo>
                  <a:cubicBezTo>
                    <a:pt x="40" y="103"/>
                    <a:pt x="40" y="103"/>
                    <a:pt x="41" y="103"/>
                  </a:cubicBezTo>
                  <a:cubicBezTo>
                    <a:pt x="40" y="103"/>
                    <a:pt x="40" y="103"/>
                    <a:pt x="40" y="103"/>
                  </a:cubicBezTo>
                  <a:close/>
                  <a:moveTo>
                    <a:pt x="41" y="114"/>
                  </a:moveTo>
                  <a:cubicBezTo>
                    <a:pt x="41" y="114"/>
                    <a:pt x="41" y="114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40" y="112"/>
                    <a:pt x="41" y="113"/>
                    <a:pt x="41" y="113"/>
                  </a:cubicBezTo>
                  <a:cubicBezTo>
                    <a:pt x="42" y="114"/>
                    <a:pt x="41" y="114"/>
                    <a:pt x="41" y="114"/>
                  </a:cubicBezTo>
                  <a:close/>
                  <a:moveTo>
                    <a:pt x="41" y="105"/>
                  </a:moveTo>
                  <a:cubicBezTo>
                    <a:pt x="41" y="104"/>
                    <a:pt x="42" y="105"/>
                    <a:pt x="43" y="105"/>
                  </a:cubicBezTo>
                  <a:cubicBezTo>
                    <a:pt x="42" y="106"/>
                    <a:pt x="42" y="105"/>
                    <a:pt x="41" y="105"/>
                  </a:cubicBezTo>
                  <a:close/>
                  <a:moveTo>
                    <a:pt x="44" y="109"/>
                  </a:moveTo>
                  <a:cubicBezTo>
                    <a:pt x="44" y="109"/>
                    <a:pt x="44" y="109"/>
                    <a:pt x="44" y="109"/>
                  </a:cubicBezTo>
                  <a:cubicBezTo>
                    <a:pt x="44" y="109"/>
                    <a:pt x="44" y="109"/>
                    <a:pt x="44" y="109"/>
                  </a:cubicBezTo>
                  <a:cubicBezTo>
                    <a:pt x="44" y="109"/>
                    <a:pt x="44" y="109"/>
                    <a:pt x="44" y="109"/>
                  </a:cubicBezTo>
                  <a:cubicBezTo>
                    <a:pt x="43" y="109"/>
                    <a:pt x="42" y="107"/>
                    <a:pt x="42" y="106"/>
                  </a:cubicBezTo>
                  <a:cubicBezTo>
                    <a:pt x="42" y="106"/>
                    <a:pt x="42" y="107"/>
                    <a:pt x="43" y="107"/>
                  </a:cubicBezTo>
                  <a:cubicBezTo>
                    <a:pt x="43" y="107"/>
                    <a:pt x="43" y="106"/>
                    <a:pt x="43" y="106"/>
                  </a:cubicBezTo>
                  <a:cubicBezTo>
                    <a:pt x="43" y="106"/>
                    <a:pt x="43" y="107"/>
                    <a:pt x="43" y="107"/>
                  </a:cubicBezTo>
                  <a:cubicBezTo>
                    <a:pt x="43" y="108"/>
                    <a:pt x="45" y="108"/>
                    <a:pt x="45" y="109"/>
                  </a:cubicBezTo>
                  <a:cubicBezTo>
                    <a:pt x="45" y="109"/>
                    <a:pt x="45" y="109"/>
                    <a:pt x="46" y="110"/>
                  </a:cubicBezTo>
                  <a:cubicBezTo>
                    <a:pt x="45" y="110"/>
                    <a:pt x="45" y="109"/>
                    <a:pt x="44" y="109"/>
                  </a:cubicBezTo>
                  <a:close/>
                  <a:moveTo>
                    <a:pt x="45" y="115"/>
                  </a:moveTo>
                  <a:cubicBezTo>
                    <a:pt x="45" y="115"/>
                    <a:pt x="46" y="116"/>
                    <a:pt x="46" y="116"/>
                  </a:cubicBezTo>
                  <a:cubicBezTo>
                    <a:pt x="46" y="116"/>
                    <a:pt x="45" y="116"/>
                    <a:pt x="45" y="115"/>
                  </a:cubicBezTo>
                  <a:close/>
                  <a:moveTo>
                    <a:pt x="57" y="124"/>
                  </a:moveTo>
                  <a:cubicBezTo>
                    <a:pt x="57" y="124"/>
                    <a:pt x="56" y="124"/>
                    <a:pt x="56" y="124"/>
                  </a:cubicBezTo>
                  <a:cubicBezTo>
                    <a:pt x="56" y="124"/>
                    <a:pt x="56" y="124"/>
                    <a:pt x="55" y="124"/>
                  </a:cubicBezTo>
                  <a:cubicBezTo>
                    <a:pt x="55" y="123"/>
                    <a:pt x="54" y="123"/>
                    <a:pt x="53" y="123"/>
                  </a:cubicBezTo>
                  <a:cubicBezTo>
                    <a:pt x="53" y="122"/>
                    <a:pt x="52" y="122"/>
                    <a:pt x="51" y="122"/>
                  </a:cubicBezTo>
                  <a:cubicBezTo>
                    <a:pt x="50" y="121"/>
                    <a:pt x="49" y="119"/>
                    <a:pt x="47" y="119"/>
                  </a:cubicBezTo>
                  <a:cubicBezTo>
                    <a:pt x="47" y="118"/>
                    <a:pt x="46" y="118"/>
                    <a:pt x="46" y="118"/>
                  </a:cubicBezTo>
                  <a:cubicBezTo>
                    <a:pt x="45" y="117"/>
                    <a:pt x="46" y="117"/>
                    <a:pt x="46" y="116"/>
                  </a:cubicBezTo>
                  <a:cubicBezTo>
                    <a:pt x="47" y="117"/>
                    <a:pt x="48" y="117"/>
                    <a:pt x="49" y="117"/>
                  </a:cubicBezTo>
                  <a:cubicBezTo>
                    <a:pt x="49" y="118"/>
                    <a:pt x="49" y="118"/>
                    <a:pt x="50" y="119"/>
                  </a:cubicBezTo>
                  <a:cubicBezTo>
                    <a:pt x="50" y="119"/>
                    <a:pt x="51" y="120"/>
                    <a:pt x="51" y="120"/>
                  </a:cubicBezTo>
                  <a:cubicBezTo>
                    <a:pt x="51" y="120"/>
                    <a:pt x="51" y="120"/>
                    <a:pt x="51" y="120"/>
                  </a:cubicBezTo>
                  <a:cubicBezTo>
                    <a:pt x="52" y="122"/>
                    <a:pt x="55" y="122"/>
                    <a:pt x="57" y="124"/>
                  </a:cubicBezTo>
                  <a:cubicBezTo>
                    <a:pt x="57" y="124"/>
                    <a:pt x="57" y="123"/>
                    <a:pt x="57" y="123"/>
                  </a:cubicBezTo>
                  <a:cubicBezTo>
                    <a:pt x="59" y="124"/>
                    <a:pt x="60" y="124"/>
                    <a:pt x="61" y="124"/>
                  </a:cubicBezTo>
                  <a:cubicBezTo>
                    <a:pt x="60" y="125"/>
                    <a:pt x="58" y="123"/>
                    <a:pt x="57" y="124"/>
                  </a:cubicBezTo>
                  <a:close/>
                  <a:moveTo>
                    <a:pt x="52" y="118"/>
                  </a:moveTo>
                  <a:cubicBezTo>
                    <a:pt x="52" y="119"/>
                    <a:pt x="52" y="119"/>
                    <a:pt x="52" y="119"/>
                  </a:cubicBezTo>
                  <a:cubicBezTo>
                    <a:pt x="51" y="119"/>
                    <a:pt x="51" y="118"/>
                    <a:pt x="51" y="118"/>
                  </a:cubicBezTo>
                  <a:cubicBezTo>
                    <a:pt x="51" y="118"/>
                    <a:pt x="52" y="118"/>
                    <a:pt x="52" y="118"/>
                  </a:cubicBezTo>
                  <a:close/>
                  <a:moveTo>
                    <a:pt x="51" y="117"/>
                  </a:moveTo>
                  <a:cubicBezTo>
                    <a:pt x="52" y="116"/>
                    <a:pt x="53" y="117"/>
                    <a:pt x="53" y="117"/>
                  </a:cubicBezTo>
                  <a:cubicBezTo>
                    <a:pt x="53" y="117"/>
                    <a:pt x="52" y="117"/>
                    <a:pt x="51" y="117"/>
                  </a:cubicBezTo>
                  <a:close/>
                  <a:moveTo>
                    <a:pt x="50" y="117"/>
                  </a:moveTo>
                  <a:cubicBezTo>
                    <a:pt x="50" y="116"/>
                    <a:pt x="47" y="117"/>
                    <a:pt x="48" y="115"/>
                  </a:cubicBezTo>
                  <a:cubicBezTo>
                    <a:pt x="49" y="115"/>
                    <a:pt x="50" y="116"/>
                    <a:pt x="51" y="117"/>
                  </a:cubicBezTo>
                  <a:cubicBezTo>
                    <a:pt x="51" y="117"/>
                    <a:pt x="51" y="117"/>
                    <a:pt x="50" y="117"/>
                  </a:cubicBezTo>
                  <a:close/>
                  <a:moveTo>
                    <a:pt x="50" y="118"/>
                  </a:moveTo>
                  <a:cubicBezTo>
                    <a:pt x="50" y="118"/>
                    <a:pt x="50" y="118"/>
                    <a:pt x="50" y="118"/>
                  </a:cubicBezTo>
                  <a:cubicBezTo>
                    <a:pt x="50" y="118"/>
                    <a:pt x="50" y="118"/>
                    <a:pt x="50" y="117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50" y="118"/>
                    <a:pt x="50" y="118"/>
                    <a:pt x="50" y="118"/>
                  </a:cubicBezTo>
                  <a:close/>
                  <a:moveTo>
                    <a:pt x="62" y="118"/>
                  </a:moveTo>
                  <a:cubicBezTo>
                    <a:pt x="62" y="117"/>
                    <a:pt x="62" y="117"/>
                    <a:pt x="62" y="117"/>
                  </a:cubicBezTo>
                  <a:cubicBezTo>
                    <a:pt x="61" y="116"/>
                    <a:pt x="60" y="116"/>
                    <a:pt x="59" y="116"/>
                  </a:cubicBezTo>
                  <a:cubicBezTo>
                    <a:pt x="58" y="116"/>
                    <a:pt x="58" y="116"/>
                    <a:pt x="57" y="116"/>
                  </a:cubicBezTo>
                  <a:cubicBezTo>
                    <a:pt x="57" y="117"/>
                    <a:pt x="59" y="116"/>
                    <a:pt x="59" y="117"/>
                  </a:cubicBezTo>
                  <a:cubicBezTo>
                    <a:pt x="59" y="117"/>
                    <a:pt x="58" y="117"/>
                    <a:pt x="58" y="117"/>
                  </a:cubicBezTo>
                  <a:cubicBezTo>
                    <a:pt x="57" y="116"/>
                    <a:pt x="56" y="116"/>
                    <a:pt x="55" y="115"/>
                  </a:cubicBezTo>
                  <a:cubicBezTo>
                    <a:pt x="53" y="115"/>
                    <a:pt x="52" y="113"/>
                    <a:pt x="51" y="112"/>
                  </a:cubicBezTo>
                  <a:cubicBezTo>
                    <a:pt x="50" y="111"/>
                    <a:pt x="48" y="110"/>
                    <a:pt x="47" y="109"/>
                  </a:cubicBezTo>
                  <a:cubicBezTo>
                    <a:pt x="47" y="108"/>
                    <a:pt x="47" y="108"/>
                    <a:pt x="46" y="108"/>
                  </a:cubicBezTo>
                  <a:cubicBezTo>
                    <a:pt x="46" y="108"/>
                    <a:pt x="46" y="108"/>
                    <a:pt x="47" y="108"/>
                  </a:cubicBezTo>
                  <a:cubicBezTo>
                    <a:pt x="46" y="108"/>
                    <a:pt x="46" y="108"/>
                    <a:pt x="46" y="108"/>
                  </a:cubicBezTo>
                  <a:cubicBezTo>
                    <a:pt x="46" y="107"/>
                    <a:pt x="45" y="107"/>
                    <a:pt x="45" y="106"/>
                  </a:cubicBezTo>
                  <a:cubicBezTo>
                    <a:pt x="44" y="106"/>
                    <a:pt x="44" y="105"/>
                    <a:pt x="43" y="105"/>
                  </a:cubicBezTo>
                  <a:cubicBezTo>
                    <a:pt x="44" y="103"/>
                    <a:pt x="42" y="102"/>
                    <a:pt x="43" y="100"/>
                  </a:cubicBezTo>
                  <a:cubicBezTo>
                    <a:pt x="43" y="100"/>
                    <a:pt x="44" y="101"/>
                    <a:pt x="44" y="101"/>
                  </a:cubicBezTo>
                  <a:cubicBezTo>
                    <a:pt x="44" y="102"/>
                    <a:pt x="45" y="102"/>
                    <a:pt x="45" y="102"/>
                  </a:cubicBezTo>
                  <a:cubicBezTo>
                    <a:pt x="45" y="103"/>
                    <a:pt x="45" y="104"/>
                    <a:pt x="46" y="104"/>
                  </a:cubicBezTo>
                  <a:cubicBezTo>
                    <a:pt x="46" y="104"/>
                    <a:pt x="46" y="103"/>
                    <a:pt x="46" y="103"/>
                  </a:cubicBezTo>
                  <a:cubicBezTo>
                    <a:pt x="48" y="103"/>
                    <a:pt x="47" y="105"/>
                    <a:pt x="49" y="105"/>
                  </a:cubicBezTo>
                  <a:cubicBezTo>
                    <a:pt x="49" y="105"/>
                    <a:pt x="49" y="104"/>
                    <a:pt x="49" y="104"/>
                  </a:cubicBezTo>
                  <a:cubicBezTo>
                    <a:pt x="50" y="104"/>
                    <a:pt x="49" y="105"/>
                    <a:pt x="50" y="105"/>
                  </a:cubicBezTo>
                  <a:cubicBezTo>
                    <a:pt x="50" y="105"/>
                    <a:pt x="50" y="104"/>
                    <a:pt x="51" y="104"/>
                  </a:cubicBezTo>
                  <a:cubicBezTo>
                    <a:pt x="51" y="105"/>
                    <a:pt x="51" y="105"/>
                    <a:pt x="51" y="105"/>
                  </a:cubicBezTo>
                  <a:cubicBezTo>
                    <a:pt x="52" y="106"/>
                    <a:pt x="53" y="106"/>
                    <a:pt x="54" y="107"/>
                  </a:cubicBezTo>
                  <a:cubicBezTo>
                    <a:pt x="53" y="107"/>
                    <a:pt x="54" y="108"/>
                    <a:pt x="54" y="108"/>
                  </a:cubicBezTo>
                  <a:cubicBezTo>
                    <a:pt x="54" y="108"/>
                    <a:pt x="54" y="108"/>
                    <a:pt x="53" y="108"/>
                  </a:cubicBezTo>
                  <a:cubicBezTo>
                    <a:pt x="54" y="108"/>
                    <a:pt x="55" y="110"/>
                    <a:pt x="54" y="110"/>
                  </a:cubicBezTo>
                  <a:cubicBezTo>
                    <a:pt x="55" y="111"/>
                    <a:pt x="55" y="111"/>
                    <a:pt x="55" y="111"/>
                  </a:cubicBezTo>
                  <a:cubicBezTo>
                    <a:pt x="53" y="111"/>
                    <a:pt x="51" y="110"/>
                    <a:pt x="52" y="108"/>
                  </a:cubicBezTo>
                  <a:cubicBezTo>
                    <a:pt x="52" y="108"/>
                    <a:pt x="51" y="107"/>
                    <a:pt x="51" y="107"/>
                  </a:cubicBezTo>
                  <a:cubicBezTo>
                    <a:pt x="51" y="107"/>
                    <a:pt x="51" y="107"/>
                    <a:pt x="50" y="107"/>
                  </a:cubicBezTo>
                  <a:cubicBezTo>
                    <a:pt x="51" y="108"/>
                    <a:pt x="51" y="109"/>
                    <a:pt x="52" y="109"/>
                  </a:cubicBezTo>
                  <a:cubicBezTo>
                    <a:pt x="52" y="110"/>
                    <a:pt x="51" y="110"/>
                    <a:pt x="51" y="110"/>
                  </a:cubicBezTo>
                  <a:cubicBezTo>
                    <a:pt x="51" y="110"/>
                    <a:pt x="50" y="110"/>
                    <a:pt x="49" y="110"/>
                  </a:cubicBezTo>
                  <a:cubicBezTo>
                    <a:pt x="49" y="110"/>
                    <a:pt x="51" y="110"/>
                    <a:pt x="51" y="111"/>
                  </a:cubicBezTo>
                  <a:cubicBezTo>
                    <a:pt x="53" y="111"/>
                    <a:pt x="54" y="113"/>
                    <a:pt x="56" y="113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5"/>
                    <a:pt x="59" y="115"/>
                    <a:pt x="59" y="115"/>
                  </a:cubicBezTo>
                  <a:cubicBezTo>
                    <a:pt x="60" y="116"/>
                    <a:pt x="62" y="116"/>
                    <a:pt x="63" y="116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3" y="117"/>
                    <a:pt x="63" y="117"/>
                    <a:pt x="62" y="118"/>
                  </a:cubicBezTo>
                  <a:close/>
                  <a:moveTo>
                    <a:pt x="65" y="118"/>
                  </a:moveTo>
                  <a:cubicBezTo>
                    <a:pt x="65" y="117"/>
                    <a:pt x="65" y="117"/>
                    <a:pt x="65" y="117"/>
                  </a:cubicBezTo>
                  <a:cubicBezTo>
                    <a:pt x="65" y="117"/>
                    <a:pt x="65" y="117"/>
                    <a:pt x="65" y="117"/>
                  </a:cubicBezTo>
                  <a:cubicBezTo>
                    <a:pt x="65" y="117"/>
                    <a:pt x="65" y="118"/>
                    <a:pt x="65" y="118"/>
                  </a:cubicBezTo>
                  <a:close/>
                  <a:moveTo>
                    <a:pt x="69" y="129"/>
                  </a:moveTo>
                  <a:cubicBezTo>
                    <a:pt x="69" y="129"/>
                    <a:pt x="69" y="129"/>
                    <a:pt x="69" y="129"/>
                  </a:cubicBezTo>
                  <a:cubicBezTo>
                    <a:pt x="69" y="129"/>
                    <a:pt x="68" y="129"/>
                    <a:pt x="68" y="128"/>
                  </a:cubicBezTo>
                  <a:cubicBezTo>
                    <a:pt x="69" y="128"/>
                    <a:pt x="68" y="129"/>
                    <a:pt x="69" y="129"/>
                  </a:cubicBezTo>
                  <a:cubicBezTo>
                    <a:pt x="69" y="129"/>
                    <a:pt x="69" y="129"/>
                    <a:pt x="69" y="129"/>
                  </a:cubicBezTo>
                  <a:close/>
                  <a:moveTo>
                    <a:pt x="68" y="125"/>
                  </a:moveTo>
                  <a:cubicBezTo>
                    <a:pt x="69" y="126"/>
                    <a:pt x="68" y="125"/>
                    <a:pt x="69" y="125"/>
                  </a:cubicBezTo>
                  <a:cubicBezTo>
                    <a:pt x="68" y="125"/>
                    <a:pt x="68" y="125"/>
                    <a:pt x="68" y="125"/>
                  </a:cubicBezTo>
                  <a:cubicBezTo>
                    <a:pt x="68" y="124"/>
                    <a:pt x="69" y="125"/>
                    <a:pt x="69" y="125"/>
                  </a:cubicBezTo>
                  <a:cubicBezTo>
                    <a:pt x="69" y="125"/>
                    <a:pt x="69" y="125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70" y="126"/>
                    <a:pt x="69" y="126"/>
                    <a:pt x="68" y="125"/>
                  </a:cubicBezTo>
                  <a:close/>
                  <a:moveTo>
                    <a:pt x="73" y="128"/>
                  </a:moveTo>
                  <a:cubicBezTo>
                    <a:pt x="72" y="129"/>
                    <a:pt x="70" y="129"/>
                    <a:pt x="69" y="128"/>
                  </a:cubicBezTo>
                  <a:cubicBezTo>
                    <a:pt x="70" y="128"/>
                    <a:pt x="72" y="128"/>
                    <a:pt x="73" y="128"/>
                  </a:cubicBezTo>
                  <a:close/>
                  <a:moveTo>
                    <a:pt x="82" y="113"/>
                  </a:moveTo>
                  <a:cubicBezTo>
                    <a:pt x="82" y="113"/>
                    <a:pt x="81" y="114"/>
                    <a:pt x="81" y="114"/>
                  </a:cubicBezTo>
                  <a:cubicBezTo>
                    <a:pt x="81" y="114"/>
                    <a:pt x="82" y="114"/>
                    <a:pt x="81" y="114"/>
                  </a:cubicBezTo>
                  <a:cubicBezTo>
                    <a:pt x="81" y="115"/>
                    <a:pt x="80" y="115"/>
                    <a:pt x="80" y="115"/>
                  </a:cubicBezTo>
                  <a:cubicBezTo>
                    <a:pt x="79" y="115"/>
                    <a:pt x="78" y="116"/>
                    <a:pt x="77" y="116"/>
                  </a:cubicBezTo>
                  <a:cubicBezTo>
                    <a:pt x="74" y="116"/>
                    <a:pt x="72" y="118"/>
                    <a:pt x="69" y="117"/>
                  </a:cubicBezTo>
                  <a:cubicBezTo>
                    <a:pt x="69" y="117"/>
                    <a:pt x="69" y="117"/>
                    <a:pt x="69" y="117"/>
                  </a:cubicBezTo>
                  <a:cubicBezTo>
                    <a:pt x="68" y="117"/>
                    <a:pt x="68" y="116"/>
                    <a:pt x="68" y="116"/>
                  </a:cubicBezTo>
                  <a:cubicBezTo>
                    <a:pt x="68" y="117"/>
                    <a:pt x="67" y="117"/>
                    <a:pt x="66" y="117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5"/>
                    <a:pt x="63" y="116"/>
                    <a:pt x="62" y="115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0" y="114"/>
                    <a:pt x="59" y="113"/>
                    <a:pt x="59" y="112"/>
                  </a:cubicBezTo>
                  <a:cubicBezTo>
                    <a:pt x="58" y="111"/>
                    <a:pt x="58" y="111"/>
                    <a:pt x="58" y="110"/>
                  </a:cubicBezTo>
                  <a:cubicBezTo>
                    <a:pt x="57" y="110"/>
                    <a:pt x="56" y="109"/>
                    <a:pt x="56" y="108"/>
                  </a:cubicBezTo>
                  <a:cubicBezTo>
                    <a:pt x="57" y="109"/>
                    <a:pt x="58" y="110"/>
                    <a:pt x="60" y="110"/>
                  </a:cubicBezTo>
                  <a:cubicBezTo>
                    <a:pt x="60" y="110"/>
                    <a:pt x="60" y="110"/>
                    <a:pt x="60" y="110"/>
                  </a:cubicBezTo>
                  <a:cubicBezTo>
                    <a:pt x="61" y="110"/>
                    <a:pt x="61" y="111"/>
                    <a:pt x="61" y="111"/>
                  </a:cubicBezTo>
                  <a:cubicBezTo>
                    <a:pt x="62" y="111"/>
                    <a:pt x="62" y="111"/>
                    <a:pt x="63" y="111"/>
                  </a:cubicBezTo>
                  <a:cubicBezTo>
                    <a:pt x="63" y="111"/>
                    <a:pt x="62" y="110"/>
                    <a:pt x="62" y="110"/>
                  </a:cubicBezTo>
                  <a:cubicBezTo>
                    <a:pt x="63" y="109"/>
                    <a:pt x="65" y="110"/>
                    <a:pt x="64" y="110"/>
                  </a:cubicBezTo>
                  <a:cubicBezTo>
                    <a:pt x="65" y="111"/>
                    <a:pt x="66" y="111"/>
                    <a:pt x="67" y="111"/>
                  </a:cubicBezTo>
                  <a:cubicBezTo>
                    <a:pt x="68" y="111"/>
                    <a:pt x="68" y="111"/>
                    <a:pt x="69" y="111"/>
                  </a:cubicBezTo>
                  <a:cubicBezTo>
                    <a:pt x="69" y="110"/>
                    <a:pt x="69" y="110"/>
                    <a:pt x="69" y="109"/>
                  </a:cubicBezTo>
                  <a:cubicBezTo>
                    <a:pt x="71" y="110"/>
                    <a:pt x="72" y="108"/>
                    <a:pt x="75" y="109"/>
                  </a:cubicBezTo>
                  <a:cubicBezTo>
                    <a:pt x="73" y="109"/>
                    <a:pt x="71" y="109"/>
                    <a:pt x="71" y="110"/>
                  </a:cubicBezTo>
                  <a:cubicBezTo>
                    <a:pt x="71" y="110"/>
                    <a:pt x="72" y="110"/>
                    <a:pt x="72" y="110"/>
                  </a:cubicBezTo>
                  <a:cubicBezTo>
                    <a:pt x="73" y="110"/>
                    <a:pt x="73" y="110"/>
                    <a:pt x="73" y="110"/>
                  </a:cubicBezTo>
                  <a:cubicBezTo>
                    <a:pt x="74" y="110"/>
                    <a:pt x="75" y="110"/>
                    <a:pt x="75" y="109"/>
                  </a:cubicBezTo>
                  <a:cubicBezTo>
                    <a:pt x="75" y="110"/>
                    <a:pt x="76" y="109"/>
                    <a:pt x="76" y="109"/>
                  </a:cubicBezTo>
                  <a:cubicBezTo>
                    <a:pt x="76" y="110"/>
                    <a:pt x="76" y="110"/>
                    <a:pt x="76" y="110"/>
                  </a:cubicBezTo>
                  <a:cubicBezTo>
                    <a:pt x="77" y="111"/>
                    <a:pt x="79" y="110"/>
                    <a:pt x="80" y="110"/>
                  </a:cubicBezTo>
                  <a:cubicBezTo>
                    <a:pt x="80" y="110"/>
                    <a:pt x="79" y="110"/>
                    <a:pt x="79" y="111"/>
                  </a:cubicBezTo>
                  <a:cubicBezTo>
                    <a:pt x="79" y="110"/>
                    <a:pt x="78" y="111"/>
                    <a:pt x="78" y="111"/>
                  </a:cubicBezTo>
                  <a:cubicBezTo>
                    <a:pt x="76" y="111"/>
                    <a:pt x="75" y="111"/>
                    <a:pt x="74" y="112"/>
                  </a:cubicBezTo>
                  <a:cubicBezTo>
                    <a:pt x="73" y="111"/>
                    <a:pt x="72" y="112"/>
                    <a:pt x="72" y="112"/>
                  </a:cubicBezTo>
                  <a:cubicBezTo>
                    <a:pt x="71" y="112"/>
                    <a:pt x="71" y="113"/>
                    <a:pt x="71" y="113"/>
                  </a:cubicBezTo>
                  <a:cubicBezTo>
                    <a:pt x="70" y="112"/>
                    <a:pt x="68" y="112"/>
                    <a:pt x="67" y="113"/>
                  </a:cubicBezTo>
                  <a:cubicBezTo>
                    <a:pt x="66" y="113"/>
                    <a:pt x="65" y="112"/>
                    <a:pt x="65" y="113"/>
                  </a:cubicBezTo>
                  <a:cubicBezTo>
                    <a:pt x="65" y="113"/>
                    <a:pt x="65" y="113"/>
                    <a:pt x="66" y="113"/>
                  </a:cubicBezTo>
                  <a:cubicBezTo>
                    <a:pt x="66" y="114"/>
                    <a:pt x="66" y="114"/>
                    <a:pt x="66" y="114"/>
                  </a:cubicBezTo>
                  <a:cubicBezTo>
                    <a:pt x="66" y="114"/>
                    <a:pt x="66" y="114"/>
                    <a:pt x="66" y="114"/>
                  </a:cubicBezTo>
                  <a:cubicBezTo>
                    <a:pt x="66" y="114"/>
                    <a:pt x="66" y="114"/>
                    <a:pt x="66" y="115"/>
                  </a:cubicBezTo>
                  <a:cubicBezTo>
                    <a:pt x="66" y="114"/>
                    <a:pt x="65" y="114"/>
                    <a:pt x="64" y="114"/>
                  </a:cubicBezTo>
                  <a:cubicBezTo>
                    <a:pt x="64" y="114"/>
                    <a:pt x="63" y="114"/>
                    <a:pt x="63" y="114"/>
                  </a:cubicBezTo>
                  <a:cubicBezTo>
                    <a:pt x="62" y="114"/>
                    <a:pt x="63" y="113"/>
                    <a:pt x="62" y="113"/>
                  </a:cubicBezTo>
                  <a:cubicBezTo>
                    <a:pt x="62" y="113"/>
                    <a:pt x="62" y="114"/>
                    <a:pt x="62" y="113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3" y="114"/>
                    <a:pt x="63" y="115"/>
                  </a:cubicBezTo>
                  <a:cubicBezTo>
                    <a:pt x="65" y="114"/>
                    <a:pt x="65" y="115"/>
                    <a:pt x="66" y="115"/>
                  </a:cubicBezTo>
                  <a:cubicBezTo>
                    <a:pt x="68" y="116"/>
                    <a:pt x="71" y="116"/>
                    <a:pt x="73" y="115"/>
                  </a:cubicBezTo>
                  <a:cubicBezTo>
                    <a:pt x="74" y="115"/>
                    <a:pt x="74" y="116"/>
                    <a:pt x="74" y="116"/>
                  </a:cubicBezTo>
                  <a:cubicBezTo>
                    <a:pt x="75" y="115"/>
                    <a:pt x="76" y="115"/>
                    <a:pt x="77" y="115"/>
                  </a:cubicBezTo>
                  <a:cubicBezTo>
                    <a:pt x="78" y="114"/>
                    <a:pt x="77" y="112"/>
                    <a:pt x="79" y="112"/>
                  </a:cubicBezTo>
                  <a:cubicBezTo>
                    <a:pt x="79" y="112"/>
                    <a:pt x="79" y="111"/>
                    <a:pt x="79" y="111"/>
                  </a:cubicBezTo>
                  <a:cubicBezTo>
                    <a:pt x="80" y="111"/>
                    <a:pt x="80" y="111"/>
                    <a:pt x="81" y="111"/>
                  </a:cubicBezTo>
                  <a:cubicBezTo>
                    <a:pt x="81" y="110"/>
                    <a:pt x="83" y="110"/>
                    <a:pt x="83" y="110"/>
                  </a:cubicBezTo>
                  <a:cubicBezTo>
                    <a:pt x="83" y="110"/>
                    <a:pt x="83" y="110"/>
                    <a:pt x="83" y="111"/>
                  </a:cubicBezTo>
                  <a:cubicBezTo>
                    <a:pt x="83" y="111"/>
                    <a:pt x="83" y="111"/>
                    <a:pt x="83" y="111"/>
                  </a:cubicBezTo>
                  <a:cubicBezTo>
                    <a:pt x="83" y="111"/>
                    <a:pt x="83" y="112"/>
                    <a:pt x="83" y="112"/>
                  </a:cubicBezTo>
                  <a:cubicBezTo>
                    <a:pt x="83" y="113"/>
                    <a:pt x="84" y="112"/>
                    <a:pt x="84" y="112"/>
                  </a:cubicBezTo>
                  <a:cubicBezTo>
                    <a:pt x="84" y="112"/>
                    <a:pt x="83" y="114"/>
                    <a:pt x="82" y="113"/>
                  </a:cubicBezTo>
                  <a:close/>
                  <a:moveTo>
                    <a:pt x="71" y="115"/>
                  </a:moveTo>
                  <a:cubicBezTo>
                    <a:pt x="71" y="115"/>
                    <a:pt x="69" y="115"/>
                    <a:pt x="70" y="114"/>
                  </a:cubicBezTo>
                  <a:cubicBezTo>
                    <a:pt x="70" y="114"/>
                    <a:pt x="72" y="114"/>
                    <a:pt x="71" y="115"/>
                  </a:cubicBezTo>
                  <a:close/>
                  <a:moveTo>
                    <a:pt x="69" y="112"/>
                  </a:moveTo>
                  <a:cubicBezTo>
                    <a:pt x="69" y="113"/>
                    <a:pt x="69" y="113"/>
                    <a:pt x="69" y="113"/>
                  </a:cubicBezTo>
                  <a:cubicBezTo>
                    <a:pt x="69" y="113"/>
                    <a:pt x="69" y="112"/>
                    <a:pt x="69" y="112"/>
                  </a:cubicBezTo>
                  <a:cubicBezTo>
                    <a:pt x="69" y="112"/>
                    <a:pt x="69" y="112"/>
                    <a:pt x="69" y="112"/>
                  </a:cubicBezTo>
                  <a:close/>
                  <a:moveTo>
                    <a:pt x="68" y="114"/>
                  </a:moveTo>
                  <a:cubicBezTo>
                    <a:pt x="68" y="115"/>
                    <a:pt x="67" y="115"/>
                    <a:pt x="67" y="114"/>
                  </a:cubicBezTo>
                  <a:cubicBezTo>
                    <a:pt x="68" y="114"/>
                    <a:pt x="68" y="114"/>
                    <a:pt x="68" y="114"/>
                  </a:cubicBezTo>
                  <a:close/>
                  <a:moveTo>
                    <a:pt x="85" y="112"/>
                  </a:moveTo>
                  <a:cubicBezTo>
                    <a:pt x="85" y="112"/>
                    <a:pt x="85" y="112"/>
                    <a:pt x="84" y="112"/>
                  </a:cubicBezTo>
                  <a:cubicBezTo>
                    <a:pt x="85" y="111"/>
                    <a:pt x="85" y="112"/>
                    <a:pt x="85" y="111"/>
                  </a:cubicBezTo>
                  <a:cubicBezTo>
                    <a:pt x="85" y="112"/>
                    <a:pt x="85" y="112"/>
                    <a:pt x="85" y="112"/>
                  </a:cubicBezTo>
                  <a:close/>
                  <a:moveTo>
                    <a:pt x="87" y="107"/>
                  </a:moveTo>
                  <a:cubicBezTo>
                    <a:pt x="87" y="108"/>
                    <a:pt x="85" y="108"/>
                    <a:pt x="85" y="109"/>
                  </a:cubicBezTo>
                  <a:cubicBezTo>
                    <a:pt x="85" y="109"/>
                    <a:pt x="84" y="109"/>
                    <a:pt x="85" y="109"/>
                  </a:cubicBezTo>
                  <a:cubicBezTo>
                    <a:pt x="84" y="109"/>
                    <a:pt x="84" y="109"/>
                    <a:pt x="84" y="110"/>
                  </a:cubicBezTo>
                  <a:cubicBezTo>
                    <a:pt x="84" y="110"/>
                    <a:pt x="83" y="110"/>
                    <a:pt x="84" y="109"/>
                  </a:cubicBezTo>
                  <a:cubicBezTo>
                    <a:pt x="84" y="109"/>
                    <a:pt x="83" y="110"/>
                    <a:pt x="83" y="110"/>
                  </a:cubicBezTo>
                  <a:cubicBezTo>
                    <a:pt x="83" y="108"/>
                    <a:pt x="85" y="109"/>
                    <a:pt x="85" y="107"/>
                  </a:cubicBezTo>
                  <a:cubicBezTo>
                    <a:pt x="85" y="107"/>
                    <a:pt x="86" y="107"/>
                    <a:pt x="87" y="107"/>
                  </a:cubicBezTo>
                  <a:cubicBezTo>
                    <a:pt x="87" y="106"/>
                    <a:pt x="87" y="106"/>
                    <a:pt x="88" y="106"/>
                  </a:cubicBezTo>
                  <a:cubicBezTo>
                    <a:pt x="88" y="106"/>
                    <a:pt x="88" y="106"/>
                    <a:pt x="88" y="106"/>
                  </a:cubicBezTo>
                  <a:cubicBezTo>
                    <a:pt x="88" y="107"/>
                    <a:pt x="88" y="108"/>
                    <a:pt x="87" y="107"/>
                  </a:cubicBezTo>
                  <a:close/>
                  <a:moveTo>
                    <a:pt x="88" y="106"/>
                  </a:moveTo>
                  <a:cubicBezTo>
                    <a:pt x="88" y="105"/>
                    <a:pt x="89" y="105"/>
                    <a:pt x="90" y="106"/>
                  </a:cubicBezTo>
                  <a:cubicBezTo>
                    <a:pt x="89" y="106"/>
                    <a:pt x="89" y="106"/>
                    <a:pt x="88" y="106"/>
                  </a:cubicBezTo>
                  <a:close/>
                  <a:moveTo>
                    <a:pt x="90" y="105"/>
                  </a:moveTo>
                  <a:cubicBezTo>
                    <a:pt x="90" y="105"/>
                    <a:pt x="90" y="105"/>
                    <a:pt x="90" y="105"/>
                  </a:cubicBezTo>
                  <a:cubicBezTo>
                    <a:pt x="90" y="104"/>
                    <a:pt x="91" y="104"/>
                    <a:pt x="91" y="104"/>
                  </a:cubicBezTo>
                  <a:cubicBezTo>
                    <a:pt x="91" y="104"/>
                    <a:pt x="91" y="104"/>
                    <a:pt x="90" y="105"/>
                  </a:cubicBezTo>
                  <a:close/>
                  <a:moveTo>
                    <a:pt x="92" y="94"/>
                  </a:moveTo>
                  <a:cubicBezTo>
                    <a:pt x="92" y="95"/>
                    <a:pt x="92" y="96"/>
                    <a:pt x="91" y="96"/>
                  </a:cubicBezTo>
                  <a:cubicBezTo>
                    <a:pt x="91" y="96"/>
                    <a:pt x="91" y="96"/>
                    <a:pt x="92" y="96"/>
                  </a:cubicBezTo>
                  <a:cubicBezTo>
                    <a:pt x="91" y="97"/>
                    <a:pt x="91" y="99"/>
                    <a:pt x="90" y="99"/>
                  </a:cubicBezTo>
                  <a:cubicBezTo>
                    <a:pt x="90" y="98"/>
                    <a:pt x="90" y="97"/>
                    <a:pt x="91" y="96"/>
                  </a:cubicBezTo>
                  <a:cubicBezTo>
                    <a:pt x="91" y="96"/>
                    <a:pt x="91" y="96"/>
                    <a:pt x="90" y="95"/>
                  </a:cubicBezTo>
                  <a:cubicBezTo>
                    <a:pt x="91" y="95"/>
                    <a:pt x="91" y="94"/>
                    <a:pt x="92" y="93"/>
                  </a:cubicBezTo>
                  <a:cubicBezTo>
                    <a:pt x="91" y="92"/>
                    <a:pt x="92" y="92"/>
                    <a:pt x="91" y="91"/>
                  </a:cubicBezTo>
                  <a:cubicBezTo>
                    <a:pt x="90" y="92"/>
                    <a:pt x="90" y="93"/>
                    <a:pt x="90" y="95"/>
                  </a:cubicBezTo>
                  <a:cubicBezTo>
                    <a:pt x="89" y="95"/>
                    <a:pt x="89" y="96"/>
                    <a:pt x="89" y="96"/>
                  </a:cubicBezTo>
                  <a:cubicBezTo>
                    <a:pt x="89" y="96"/>
                    <a:pt x="89" y="97"/>
                    <a:pt x="89" y="97"/>
                  </a:cubicBezTo>
                  <a:cubicBezTo>
                    <a:pt x="89" y="98"/>
                    <a:pt x="88" y="99"/>
                    <a:pt x="89" y="100"/>
                  </a:cubicBezTo>
                  <a:cubicBezTo>
                    <a:pt x="88" y="100"/>
                    <a:pt x="88" y="100"/>
                    <a:pt x="88" y="100"/>
                  </a:cubicBezTo>
                  <a:cubicBezTo>
                    <a:pt x="88" y="100"/>
                    <a:pt x="87" y="99"/>
                    <a:pt x="87" y="99"/>
                  </a:cubicBezTo>
                  <a:cubicBezTo>
                    <a:pt x="87" y="99"/>
                    <a:pt x="87" y="100"/>
                    <a:pt x="87" y="100"/>
                  </a:cubicBezTo>
                  <a:cubicBezTo>
                    <a:pt x="87" y="100"/>
                    <a:pt x="87" y="101"/>
                    <a:pt x="86" y="101"/>
                  </a:cubicBezTo>
                  <a:cubicBezTo>
                    <a:pt x="86" y="101"/>
                    <a:pt x="87" y="101"/>
                    <a:pt x="87" y="101"/>
                  </a:cubicBezTo>
                  <a:cubicBezTo>
                    <a:pt x="87" y="102"/>
                    <a:pt x="86" y="102"/>
                    <a:pt x="86" y="102"/>
                  </a:cubicBezTo>
                  <a:cubicBezTo>
                    <a:pt x="86" y="101"/>
                    <a:pt x="86" y="100"/>
                    <a:pt x="85" y="100"/>
                  </a:cubicBezTo>
                  <a:cubicBezTo>
                    <a:pt x="86" y="99"/>
                    <a:pt x="87" y="99"/>
                    <a:pt x="87" y="97"/>
                  </a:cubicBezTo>
                  <a:cubicBezTo>
                    <a:pt x="87" y="97"/>
                    <a:pt x="87" y="97"/>
                    <a:pt x="88" y="97"/>
                  </a:cubicBezTo>
                  <a:cubicBezTo>
                    <a:pt x="88" y="97"/>
                    <a:pt x="88" y="97"/>
                    <a:pt x="88" y="98"/>
                  </a:cubicBezTo>
                  <a:cubicBezTo>
                    <a:pt x="88" y="97"/>
                    <a:pt x="88" y="96"/>
                    <a:pt x="88" y="96"/>
                  </a:cubicBezTo>
                  <a:cubicBezTo>
                    <a:pt x="89" y="95"/>
                    <a:pt x="88" y="94"/>
                    <a:pt x="88" y="93"/>
                  </a:cubicBezTo>
                  <a:cubicBezTo>
                    <a:pt x="89" y="91"/>
                    <a:pt x="91" y="91"/>
                    <a:pt x="91" y="89"/>
                  </a:cubicBezTo>
                  <a:cubicBezTo>
                    <a:pt x="91" y="89"/>
                    <a:pt x="92" y="89"/>
                    <a:pt x="92" y="89"/>
                  </a:cubicBezTo>
                  <a:cubicBezTo>
                    <a:pt x="92" y="89"/>
                    <a:pt x="92" y="90"/>
                    <a:pt x="92" y="90"/>
                  </a:cubicBezTo>
                  <a:cubicBezTo>
                    <a:pt x="92" y="90"/>
                    <a:pt x="93" y="90"/>
                    <a:pt x="93" y="89"/>
                  </a:cubicBezTo>
                  <a:cubicBezTo>
                    <a:pt x="93" y="90"/>
                    <a:pt x="93" y="92"/>
                    <a:pt x="92" y="92"/>
                  </a:cubicBezTo>
                  <a:cubicBezTo>
                    <a:pt x="92" y="92"/>
                    <a:pt x="92" y="92"/>
                    <a:pt x="92" y="92"/>
                  </a:cubicBezTo>
                  <a:cubicBezTo>
                    <a:pt x="93" y="92"/>
                    <a:pt x="93" y="92"/>
                    <a:pt x="93" y="92"/>
                  </a:cubicBezTo>
                  <a:cubicBezTo>
                    <a:pt x="94" y="93"/>
                    <a:pt x="93" y="93"/>
                    <a:pt x="93" y="94"/>
                  </a:cubicBezTo>
                  <a:cubicBezTo>
                    <a:pt x="93" y="94"/>
                    <a:pt x="92" y="94"/>
                    <a:pt x="92" y="94"/>
                  </a:cubicBezTo>
                  <a:close/>
                  <a:moveTo>
                    <a:pt x="93" y="96"/>
                  </a:moveTo>
                  <a:cubicBezTo>
                    <a:pt x="93" y="95"/>
                    <a:pt x="93" y="95"/>
                    <a:pt x="93" y="95"/>
                  </a:cubicBezTo>
                  <a:cubicBezTo>
                    <a:pt x="93" y="95"/>
                    <a:pt x="93" y="95"/>
                    <a:pt x="94" y="95"/>
                  </a:cubicBezTo>
                  <a:cubicBezTo>
                    <a:pt x="94" y="94"/>
                    <a:pt x="93" y="95"/>
                    <a:pt x="94" y="95"/>
                  </a:cubicBezTo>
                  <a:cubicBezTo>
                    <a:pt x="93" y="95"/>
                    <a:pt x="93" y="96"/>
                    <a:pt x="93" y="96"/>
                  </a:cubicBezTo>
                  <a:close/>
                  <a:moveTo>
                    <a:pt x="94" y="86"/>
                  </a:moveTo>
                  <a:cubicBezTo>
                    <a:pt x="93" y="85"/>
                    <a:pt x="94" y="85"/>
                    <a:pt x="94" y="85"/>
                  </a:cubicBezTo>
                  <a:cubicBezTo>
                    <a:pt x="94" y="85"/>
                    <a:pt x="94" y="85"/>
                    <a:pt x="94" y="84"/>
                  </a:cubicBezTo>
                  <a:cubicBezTo>
                    <a:pt x="94" y="84"/>
                    <a:pt x="94" y="85"/>
                    <a:pt x="94" y="85"/>
                  </a:cubicBezTo>
                  <a:cubicBezTo>
                    <a:pt x="94" y="85"/>
                    <a:pt x="94" y="85"/>
                    <a:pt x="94" y="85"/>
                  </a:cubicBezTo>
                  <a:cubicBezTo>
                    <a:pt x="94" y="85"/>
                    <a:pt x="94" y="85"/>
                    <a:pt x="94" y="85"/>
                  </a:cubicBezTo>
                  <a:cubicBezTo>
                    <a:pt x="95" y="85"/>
                    <a:pt x="94" y="85"/>
                    <a:pt x="94" y="85"/>
                  </a:cubicBezTo>
                  <a:cubicBezTo>
                    <a:pt x="94" y="85"/>
                    <a:pt x="94" y="85"/>
                    <a:pt x="94" y="86"/>
                  </a:cubicBezTo>
                  <a:cubicBezTo>
                    <a:pt x="94" y="86"/>
                    <a:pt x="95" y="85"/>
                    <a:pt x="94" y="86"/>
                  </a:cubicBezTo>
                  <a:cubicBezTo>
                    <a:pt x="94" y="86"/>
                    <a:pt x="94" y="86"/>
                    <a:pt x="94" y="86"/>
                  </a:cubicBezTo>
                  <a:close/>
                  <a:moveTo>
                    <a:pt x="94" y="91"/>
                  </a:moveTo>
                  <a:cubicBezTo>
                    <a:pt x="94" y="91"/>
                    <a:pt x="94" y="91"/>
                    <a:pt x="94" y="91"/>
                  </a:cubicBezTo>
                  <a:cubicBezTo>
                    <a:pt x="94" y="91"/>
                    <a:pt x="94" y="92"/>
                    <a:pt x="94" y="92"/>
                  </a:cubicBezTo>
                  <a:cubicBezTo>
                    <a:pt x="94" y="92"/>
                    <a:pt x="94" y="91"/>
                    <a:pt x="94" y="91"/>
                  </a:cubicBezTo>
                  <a:close/>
                  <a:moveTo>
                    <a:pt x="94" y="97"/>
                  </a:moveTo>
                  <a:cubicBezTo>
                    <a:pt x="95" y="97"/>
                    <a:pt x="95" y="97"/>
                    <a:pt x="94" y="98"/>
                  </a:cubicBezTo>
                  <a:cubicBezTo>
                    <a:pt x="94" y="98"/>
                    <a:pt x="94" y="97"/>
                    <a:pt x="94" y="97"/>
                  </a:cubicBezTo>
                  <a:close/>
                  <a:moveTo>
                    <a:pt x="95" y="104"/>
                  </a:moveTo>
                  <a:cubicBezTo>
                    <a:pt x="96" y="104"/>
                    <a:pt x="95" y="105"/>
                    <a:pt x="95" y="105"/>
                  </a:cubicBezTo>
                  <a:cubicBezTo>
                    <a:pt x="95" y="105"/>
                    <a:pt x="95" y="105"/>
                    <a:pt x="95" y="105"/>
                  </a:cubicBezTo>
                  <a:cubicBezTo>
                    <a:pt x="95" y="105"/>
                    <a:pt x="95" y="104"/>
                    <a:pt x="94" y="104"/>
                  </a:cubicBezTo>
                  <a:cubicBezTo>
                    <a:pt x="94" y="103"/>
                    <a:pt x="95" y="102"/>
                    <a:pt x="97" y="102"/>
                  </a:cubicBezTo>
                  <a:cubicBezTo>
                    <a:pt x="97" y="104"/>
                    <a:pt x="96" y="104"/>
                    <a:pt x="95" y="104"/>
                  </a:cubicBezTo>
                  <a:close/>
                  <a:moveTo>
                    <a:pt x="97" y="102"/>
                  </a:moveTo>
                  <a:cubicBezTo>
                    <a:pt x="95" y="102"/>
                    <a:pt x="97" y="100"/>
                    <a:pt x="97" y="98"/>
                  </a:cubicBezTo>
                  <a:cubicBezTo>
                    <a:pt x="98" y="98"/>
                    <a:pt x="97" y="97"/>
                    <a:pt x="98" y="97"/>
                  </a:cubicBezTo>
                  <a:cubicBezTo>
                    <a:pt x="98" y="97"/>
                    <a:pt x="98" y="98"/>
                    <a:pt x="98" y="98"/>
                  </a:cubicBezTo>
                  <a:cubicBezTo>
                    <a:pt x="99" y="98"/>
                    <a:pt x="99" y="97"/>
                    <a:pt x="99" y="97"/>
                  </a:cubicBezTo>
                  <a:cubicBezTo>
                    <a:pt x="99" y="97"/>
                    <a:pt x="99" y="97"/>
                    <a:pt x="100" y="97"/>
                  </a:cubicBezTo>
                  <a:cubicBezTo>
                    <a:pt x="99" y="98"/>
                    <a:pt x="98" y="99"/>
                    <a:pt x="98" y="100"/>
                  </a:cubicBezTo>
                  <a:cubicBezTo>
                    <a:pt x="97" y="100"/>
                    <a:pt x="97" y="101"/>
                    <a:pt x="97" y="102"/>
                  </a:cubicBezTo>
                  <a:close/>
                  <a:moveTo>
                    <a:pt x="98" y="108"/>
                  </a:moveTo>
                  <a:cubicBezTo>
                    <a:pt x="98" y="108"/>
                    <a:pt x="98" y="108"/>
                    <a:pt x="98" y="107"/>
                  </a:cubicBezTo>
                  <a:cubicBezTo>
                    <a:pt x="98" y="107"/>
                    <a:pt x="98" y="107"/>
                    <a:pt x="98" y="107"/>
                  </a:cubicBezTo>
                  <a:cubicBezTo>
                    <a:pt x="98" y="107"/>
                    <a:pt x="98" y="108"/>
                    <a:pt x="98" y="108"/>
                  </a:cubicBezTo>
                  <a:close/>
                  <a:moveTo>
                    <a:pt x="101" y="107"/>
                  </a:moveTo>
                  <a:cubicBezTo>
                    <a:pt x="101" y="107"/>
                    <a:pt x="101" y="107"/>
                    <a:pt x="101" y="107"/>
                  </a:cubicBezTo>
                  <a:cubicBezTo>
                    <a:pt x="101" y="106"/>
                    <a:pt x="101" y="106"/>
                    <a:pt x="101" y="106"/>
                  </a:cubicBezTo>
                  <a:cubicBezTo>
                    <a:pt x="102" y="107"/>
                    <a:pt x="102" y="107"/>
                    <a:pt x="101" y="107"/>
                  </a:cubicBezTo>
                  <a:close/>
                  <a:moveTo>
                    <a:pt x="100" y="104"/>
                  </a:moveTo>
                  <a:cubicBezTo>
                    <a:pt x="99" y="105"/>
                    <a:pt x="99" y="105"/>
                    <a:pt x="99" y="106"/>
                  </a:cubicBezTo>
                  <a:cubicBezTo>
                    <a:pt x="98" y="106"/>
                    <a:pt x="98" y="106"/>
                    <a:pt x="98" y="106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9" y="104"/>
                    <a:pt x="99" y="103"/>
                  </a:cubicBezTo>
                  <a:cubicBezTo>
                    <a:pt x="99" y="103"/>
                    <a:pt x="98" y="103"/>
                    <a:pt x="98" y="103"/>
                  </a:cubicBezTo>
                  <a:cubicBezTo>
                    <a:pt x="99" y="102"/>
                    <a:pt x="99" y="101"/>
                    <a:pt x="99" y="100"/>
                  </a:cubicBezTo>
                  <a:cubicBezTo>
                    <a:pt x="99" y="99"/>
                    <a:pt x="100" y="98"/>
                    <a:pt x="101" y="97"/>
                  </a:cubicBezTo>
                  <a:cubicBezTo>
                    <a:pt x="100" y="97"/>
                    <a:pt x="101" y="96"/>
                    <a:pt x="101" y="95"/>
                  </a:cubicBezTo>
                  <a:cubicBezTo>
                    <a:pt x="101" y="96"/>
                    <a:pt x="101" y="96"/>
                    <a:pt x="102" y="96"/>
                  </a:cubicBezTo>
                  <a:cubicBezTo>
                    <a:pt x="102" y="96"/>
                    <a:pt x="102" y="95"/>
                    <a:pt x="102" y="95"/>
                  </a:cubicBezTo>
                  <a:cubicBezTo>
                    <a:pt x="102" y="95"/>
                    <a:pt x="102" y="95"/>
                    <a:pt x="102" y="95"/>
                  </a:cubicBezTo>
                  <a:cubicBezTo>
                    <a:pt x="102" y="94"/>
                    <a:pt x="102" y="93"/>
                    <a:pt x="103" y="92"/>
                  </a:cubicBezTo>
                  <a:cubicBezTo>
                    <a:pt x="103" y="93"/>
                    <a:pt x="103" y="93"/>
                    <a:pt x="103" y="94"/>
                  </a:cubicBezTo>
                  <a:cubicBezTo>
                    <a:pt x="103" y="94"/>
                    <a:pt x="103" y="95"/>
                    <a:pt x="103" y="95"/>
                  </a:cubicBezTo>
                  <a:cubicBezTo>
                    <a:pt x="103" y="96"/>
                    <a:pt x="104" y="96"/>
                    <a:pt x="103" y="97"/>
                  </a:cubicBezTo>
                  <a:cubicBezTo>
                    <a:pt x="104" y="97"/>
                    <a:pt x="104" y="97"/>
                    <a:pt x="104" y="97"/>
                  </a:cubicBezTo>
                  <a:cubicBezTo>
                    <a:pt x="104" y="98"/>
                    <a:pt x="104" y="98"/>
                    <a:pt x="103" y="98"/>
                  </a:cubicBezTo>
                  <a:cubicBezTo>
                    <a:pt x="103" y="99"/>
                    <a:pt x="104" y="99"/>
                    <a:pt x="104" y="99"/>
                  </a:cubicBezTo>
                  <a:cubicBezTo>
                    <a:pt x="104" y="99"/>
                    <a:pt x="104" y="99"/>
                    <a:pt x="104" y="99"/>
                  </a:cubicBezTo>
                  <a:cubicBezTo>
                    <a:pt x="102" y="101"/>
                    <a:pt x="102" y="103"/>
                    <a:pt x="100" y="104"/>
                  </a:cubicBezTo>
                  <a:close/>
                  <a:moveTo>
                    <a:pt x="107" y="103"/>
                  </a:moveTo>
                  <a:cubicBezTo>
                    <a:pt x="106" y="103"/>
                    <a:pt x="106" y="103"/>
                    <a:pt x="105" y="103"/>
                  </a:cubicBezTo>
                  <a:cubicBezTo>
                    <a:pt x="105" y="103"/>
                    <a:pt x="105" y="104"/>
                    <a:pt x="105" y="104"/>
                  </a:cubicBezTo>
                  <a:cubicBezTo>
                    <a:pt x="106" y="104"/>
                    <a:pt x="106" y="103"/>
                    <a:pt x="106" y="103"/>
                  </a:cubicBezTo>
                  <a:cubicBezTo>
                    <a:pt x="107" y="104"/>
                    <a:pt x="106" y="104"/>
                    <a:pt x="106" y="105"/>
                  </a:cubicBezTo>
                  <a:cubicBezTo>
                    <a:pt x="105" y="104"/>
                    <a:pt x="104" y="106"/>
                    <a:pt x="103" y="105"/>
                  </a:cubicBezTo>
                  <a:cubicBezTo>
                    <a:pt x="104" y="103"/>
                    <a:pt x="104" y="102"/>
                    <a:pt x="105" y="100"/>
                  </a:cubicBezTo>
                  <a:cubicBezTo>
                    <a:pt x="105" y="99"/>
                    <a:pt x="105" y="99"/>
                    <a:pt x="106" y="98"/>
                  </a:cubicBezTo>
                  <a:cubicBezTo>
                    <a:pt x="105" y="97"/>
                    <a:pt x="107" y="96"/>
                    <a:pt x="106" y="96"/>
                  </a:cubicBezTo>
                  <a:cubicBezTo>
                    <a:pt x="105" y="95"/>
                    <a:pt x="105" y="96"/>
                    <a:pt x="105" y="96"/>
                  </a:cubicBezTo>
                  <a:cubicBezTo>
                    <a:pt x="105" y="95"/>
                    <a:pt x="105" y="95"/>
                    <a:pt x="105" y="95"/>
                  </a:cubicBezTo>
                  <a:cubicBezTo>
                    <a:pt x="106" y="95"/>
                    <a:pt x="106" y="94"/>
                    <a:pt x="107" y="95"/>
                  </a:cubicBezTo>
                  <a:cubicBezTo>
                    <a:pt x="107" y="95"/>
                    <a:pt x="107" y="95"/>
                    <a:pt x="107" y="96"/>
                  </a:cubicBezTo>
                  <a:cubicBezTo>
                    <a:pt x="108" y="96"/>
                    <a:pt x="107" y="95"/>
                    <a:pt x="108" y="95"/>
                  </a:cubicBezTo>
                  <a:cubicBezTo>
                    <a:pt x="109" y="97"/>
                    <a:pt x="106" y="98"/>
                    <a:pt x="107" y="99"/>
                  </a:cubicBezTo>
                  <a:cubicBezTo>
                    <a:pt x="107" y="100"/>
                    <a:pt x="107" y="100"/>
                    <a:pt x="107" y="100"/>
                  </a:cubicBezTo>
                  <a:cubicBezTo>
                    <a:pt x="107" y="100"/>
                    <a:pt x="107" y="100"/>
                    <a:pt x="107" y="100"/>
                  </a:cubicBezTo>
                  <a:cubicBezTo>
                    <a:pt x="107" y="100"/>
                    <a:pt x="107" y="101"/>
                    <a:pt x="107" y="101"/>
                  </a:cubicBezTo>
                  <a:cubicBezTo>
                    <a:pt x="107" y="101"/>
                    <a:pt x="106" y="102"/>
                    <a:pt x="107" y="102"/>
                  </a:cubicBezTo>
                  <a:cubicBezTo>
                    <a:pt x="107" y="102"/>
                    <a:pt x="107" y="101"/>
                    <a:pt x="107" y="101"/>
                  </a:cubicBezTo>
                  <a:cubicBezTo>
                    <a:pt x="108" y="101"/>
                    <a:pt x="108" y="101"/>
                    <a:pt x="108" y="101"/>
                  </a:cubicBezTo>
                  <a:cubicBezTo>
                    <a:pt x="108" y="102"/>
                    <a:pt x="107" y="103"/>
                    <a:pt x="107" y="103"/>
                  </a:cubicBezTo>
                  <a:close/>
                  <a:moveTo>
                    <a:pt x="108" y="105"/>
                  </a:moveTo>
                  <a:cubicBezTo>
                    <a:pt x="108" y="105"/>
                    <a:pt x="108" y="105"/>
                    <a:pt x="108" y="105"/>
                  </a:cubicBezTo>
                  <a:cubicBezTo>
                    <a:pt x="107" y="104"/>
                    <a:pt x="108" y="104"/>
                    <a:pt x="109" y="104"/>
                  </a:cubicBezTo>
                  <a:cubicBezTo>
                    <a:pt x="109" y="103"/>
                    <a:pt x="109" y="103"/>
                    <a:pt x="109" y="102"/>
                  </a:cubicBezTo>
                  <a:cubicBezTo>
                    <a:pt x="109" y="102"/>
                    <a:pt x="109" y="103"/>
                    <a:pt x="108" y="103"/>
                  </a:cubicBezTo>
                  <a:cubicBezTo>
                    <a:pt x="108" y="102"/>
                    <a:pt x="108" y="102"/>
                    <a:pt x="109" y="102"/>
                  </a:cubicBezTo>
                  <a:cubicBezTo>
                    <a:pt x="109" y="102"/>
                    <a:pt x="108" y="102"/>
                    <a:pt x="108" y="102"/>
                  </a:cubicBezTo>
                  <a:cubicBezTo>
                    <a:pt x="108" y="101"/>
                    <a:pt x="109" y="101"/>
                    <a:pt x="109" y="101"/>
                  </a:cubicBezTo>
                  <a:cubicBezTo>
                    <a:pt x="109" y="101"/>
                    <a:pt x="108" y="101"/>
                    <a:pt x="108" y="100"/>
                  </a:cubicBezTo>
                  <a:cubicBezTo>
                    <a:pt x="108" y="100"/>
                    <a:pt x="109" y="100"/>
                    <a:pt x="109" y="99"/>
                  </a:cubicBezTo>
                  <a:cubicBezTo>
                    <a:pt x="110" y="100"/>
                    <a:pt x="110" y="100"/>
                    <a:pt x="111" y="101"/>
                  </a:cubicBezTo>
                  <a:cubicBezTo>
                    <a:pt x="110" y="101"/>
                    <a:pt x="111" y="101"/>
                    <a:pt x="111" y="102"/>
                  </a:cubicBezTo>
                  <a:cubicBezTo>
                    <a:pt x="110" y="102"/>
                    <a:pt x="110" y="102"/>
                    <a:pt x="109" y="101"/>
                  </a:cubicBezTo>
                  <a:cubicBezTo>
                    <a:pt x="109" y="102"/>
                    <a:pt x="109" y="102"/>
                    <a:pt x="109" y="102"/>
                  </a:cubicBezTo>
                  <a:cubicBezTo>
                    <a:pt x="109" y="102"/>
                    <a:pt x="109" y="102"/>
                    <a:pt x="110" y="102"/>
                  </a:cubicBezTo>
                  <a:cubicBezTo>
                    <a:pt x="110" y="103"/>
                    <a:pt x="110" y="103"/>
                    <a:pt x="110" y="104"/>
                  </a:cubicBezTo>
                  <a:cubicBezTo>
                    <a:pt x="110" y="104"/>
                    <a:pt x="110" y="103"/>
                    <a:pt x="110" y="103"/>
                  </a:cubicBezTo>
                  <a:cubicBezTo>
                    <a:pt x="110" y="103"/>
                    <a:pt x="111" y="103"/>
                    <a:pt x="111" y="102"/>
                  </a:cubicBezTo>
                  <a:cubicBezTo>
                    <a:pt x="111" y="104"/>
                    <a:pt x="110" y="105"/>
                    <a:pt x="110" y="106"/>
                  </a:cubicBezTo>
                  <a:cubicBezTo>
                    <a:pt x="108" y="106"/>
                    <a:pt x="108" y="105"/>
                    <a:pt x="108" y="105"/>
                  </a:cubicBezTo>
                  <a:close/>
                  <a:moveTo>
                    <a:pt x="110" y="112"/>
                  </a:moveTo>
                  <a:cubicBezTo>
                    <a:pt x="110" y="112"/>
                    <a:pt x="109" y="112"/>
                    <a:pt x="109" y="112"/>
                  </a:cubicBezTo>
                  <a:cubicBezTo>
                    <a:pt x="110" y="111"/>
                    <a:pt x="110" y="111"/>
                    <a:pt x="110" y="111"/>
                  </a:cubicBezTo>
                  <a:cubicBezTo>
                    <a:pt x="110" y="112"/>
                    <a:pt x="110" y="112"/>
                    <a:pt x="110" y="112"/>
                  </a:cubicBezTo>
                  <a:close/>
                  <a:moveTo>
                    <a:pt x="110" y="120"/>
                  </a:moveTo>
                  <a:cubicBezTo>
                    <a:pt x="109" y="120"/>
                    <a:pt x="111" y="119"/>
                    <a:pt x="111" y="119"/>
                  </a:cubicBezTo>
                  <a:cubicBezTo>
                    <a:pt x="111" y="119"/>
                    <a:pt x="111" y="120"/>
                    <a:pt x="110" y="120"/>
                  </a:cubicBezTo>
                  <a:close/>
                  <a:moveTo>
                    <a:pt x="112" y="105"/>
                  </a:moveTo>
                  <a:cubicBezTo>
                    <a:pt x="112" y="106"/>
                    <a:pt x="112" y="108"/>
                    <a:pt x="111" y="108"/>
                  </a:cubicBezTo>
                  <a:cubicBezTo>
                    <a:pt x="111" y="108"/>
                    <a:pt x="111" y="107"/>
                    <a:pt x="111" y="107"/>
                  </a:cubicBezTo>
                  <a:cubicBezTo>
                    <a:pt x="111" y="106"/>
                    <a:pt x="110" y="106"/>
                    <a:pt x="110" y="106"/>
                  </a:cubicBezTo>
                  <a:cubicBezTo>
                    <a:pt x="111" y="105"/>
                    <a:pt x="111" y="104"/>
                    <a:pt x="113" y="104"/>
                  </a:cubicBezTo>
                  <a:cubicBezTo>
                    <a:pt x="113" y="104"/>
                    <a:pt x="113" y="105"/>
                    <a:pt x="112" y="105"/>
                  </a:cubicBezTo>
                  <a:close/>
                  <a:moveTo>
                    <a:pt x="113" y="104"/>
                  </a:moveTo>
                  <a:cubicBezTo>
                    <a:pt x="113" y="103"/>
                    <a:pt x="112" y="102"/>
                    <a:pt x="114" y="102"/>
                  </a:cubicBezTo>
                  <a:cubicBezTo>
                    <a:pt x="114" y="102"/>
                    <a:pt x="113" y="103"/>
                    <a:pt x="113" y="104"/>
                  </a:cubicBezTo>
                  <a:close/>
                  <a:moveTo>
                    <a:pt x="114" y="102"/>
                  </a:moveTo>
                  <a:cubicBezTo>
                    <a:pt x="114" y="102"/>
                    <a:pt x="114" y="102"/>
                    <a:pt x="113" y="101"/>
                  </a:cubicBezTo>
                  <a:cubicBezTo>
                    <a:pt x="113" y="101"/>
                    <a:pt x="114" y="101"/>
                    <a:pt x="114" y="101"/>
                  </a:cubicBezTo>
                  <a:cubicBezTo>
                    <a:pt x="114" y="101"/>
                    <a:pt x="114" y="101"/>
                    <a:pt x="114" y="102"/>
                  </a:cubicBezTo>
                  <a:close/>
                  <a:moveTo>
                    <a:pt x="114" y="76"/>
                  </a:moveTo>
                  <a:cubicBezTo>
                    <a:pt x="113" y="75"/>
                    <a:pt x="113" y="73"/>
                    <a:pt x="113" y="72"/>
                  </a:cubicBezTo>
                  <a:cubicBezTo>
                    <a:pt x="113" y="73"/>
                    <a:pt x="113" y="73"/>
                    <a:pt x="114" y="73"/>
                  </a:cubicBezTo>
                  <a:cubicBezTo>
                    <a:pt x="113" y="74"/>
                    <a:pt x="115" y="75"/>
                    <a:pt x="114" y="76"/>
                  </a:cubicBezTo>
                  <a:close/>
                  <a:moveTo>
                    <a:pt x="114" y="76"/>
                  </a:moveTo>
                  <a:cubicBezTo>
                    <a:pt x="115" y="77"/>
                    <a:pt x="114" y="77"/>
                    <a:pt x="115" y="77"/>
                  </a:cubicBezTo>
                  <a:cubicBezTo>
                    <a:pt x="115" y="78"/>
                    <a:pt x="115" y="77"/>
                    <a:pt x="114" y="77"/>
                  </a:cubicBezTo>
                  <a:cubicBezTo>
                    <a:pt x="114" y="77"/>
                    <a:pt x="114" y="77"/>
                    <a:pt x="114" y="76"/>
                  </a:cubicBezTo>
                  <a:close/>
                  <a:moveTo>
                    <a:pt x="114" y="102"/>
                  </a:moveTo>
                  <a:cubicBezTo>
                    <a:pt x="114" y="102"/>
                    <a:pt x="115" y="102"/>
                    <a:pt x="115" y="101"/>
                  </a:cubicBezTo>
                  <a:cubicBezTo>
                    <a:pt x="115" y="102"/>
                    <a:pt x="116" y="102"/>
                    <a:pt x="116" y="101"/>
                  </a:cubicBezTo>
                  <a:cubicBezTo>
                    <a:pt x="116" y="102"/>
                    <a:pt x="117" y="102"/>
                    <a:pt x="116" y="102"/>
                  </a:cubicBezTo>
                  <a:cubicBezTo>
                    <a:pt x="116" y="102"/>
                    <a:pt x="116" y="103"/>
                    <a:pt x="116" y="103"/>
                  </a:cubicBezTo>
                  <a:cubicBezTo>
                    <a:pt x="115" y="103"/>
                    <a:pt x="115" y="102"/>
                    <a:pt x="114" y="102"/>
                  </a:cubicBezTo>
                  <a:close/>
                  <a:moveTo>
                    <a:pt x="117" y="111"/>
                  </a:moveTo>
                  <a:cubicBezTo>
                    <a:pt x="117" y="110"/>
                    <a:pt x="117" y="109"/>
                    <a:pt x="118" y="109"/>
                  </a:cubicBezTo>
                  <a:cubicBezTo>
                    <a:pt x="118" y="110"/>
                    <a:pt x="118" y="111"/>
                    <a:pt x="117" y="111"/>
                  </a:cubicBezTo>
                  <a:close/>
                  <a:moveTo>
                    <a:pt x="117" y="109"/>
                  </a:moveTo>
                  <a:cubicBezTo>
                    <a:pt x="117" y="108"/>
                    <a:pt x="117" y="108"/>
                    <a:pt x="117" y="108"/>
                  </a:cubicBezTo>
                  <a:cubicBezTo>
                    <a:pt x="117" y="108"/>
                    <a:pt x="117" y="108"/>
                    <a:pt x="118" y="108"/>
                  </a:cubicBezTo>
                  <a:cubicBezTo>
                    <a:pt x="118" y="108"/>
                    <a:pt x="117" y="109"/>
                    <a:pt x="117" y="109"/>
                  </a:cubicBezTo>
                  <a:close/>
                  <a:moveTo>
                    <a:pt x="118" y="105"/>
                  </a:moveTo>
                  <a:cubicBezTo>
                    <a:pt x="118" y="106"/>
                    <a:pt x="118" y="107"/>
                    <a:pt x="118" y="108"/>
                  </a:cubicBezTo>
                  <a:cubicBezTo>
                    <a:pt x="117" y="108"/>
                    <a:pt x="118" y="107"/>
                    <a:pt x="117" y="107"/>
                  </a:cubicBezTo>
                  <a:cubicBezTo>
                    <a:pt x="117" y="107"/>
                    <a:pt x="117" y="107"/>
                    <a:pt x="117" y="107"/>
                  </a:cubicBezTo>
                  <a:cubicBezTo>
                    <a:pt x="116" y="107"/>
                    <a:pt x="116" y="107"/>
                    <a:pt x="115" y="107"/>
                  </a:cubicBezTo>
                  <a:cubicBezTo>
                    <a:pt x="116" y="106"/>
                    <a:pt x="116" y="105"/>
                    <a:pt x="116" y="104"/>
                  </a:cubicBezTo>
                  <a:cubicBezTo>
                    <a:pt x="117" y="104"/>
                    <a:pt x="117" y="103"/>
                    <a:pt x="117" y="104"/>
                  </a:cubicBezTo>
                  <a:cubicBezTo>
                    <a:pt x="118" y="104"/>
                    <a:pt x="117" y="103"/>
                    <a:pt x="118" y="103"/>
                  </a:cubicBezTo>
                  <a:cubicBezTo>
                    <a:pt x="119" y="104"/>
                    <a:pt x="118" y="105"/>
                    <a:pt x="118" y="105"/>
                  </a:cubicBezTo>
                  <a:close/>
                  <a:moveTo>
                    <a:pt x="121" y="103"/>
                  </a:moveTo>
                  <a:cubicBezTo>
                    <a:pt x="120" y="103"/>
                    <a:pt x="119" y="103"/>
                    <a:pt x="119" y="103"/>
                  </a:cubicBezTo>
                  <a:cubicBezTo>
                    <a:pt x="119" y="103"/>
                    <a:pt x="119" y="102"/>
                    <a:pt x="119" y="102"/>
                  </a:cubicBezTo>
                  <a:cubicBezTo>
                    <a:pt x="118" y="102"/>
                    <a:pt x="118" y="102"/>
                    <a:pt x="118" y="102"/>
                  </a:cubicBezTo>
                  <a:cubicBezTo>
                    <a:pt x="118" y="102"/>
                    <a:pt x="117" y="103"/>
                    <a:pt x="117" y="102"/>
                  </a:cubicBezTo>
                  <a:cubicBezTo>
                    <a:pt x="117" y="102"/>
                    <a:pt x="117" y="100"/>
                    <a:pt x="118" y="100"/>
                  </a:cubicBezTo>
                  <a:cubicBezTo>
                    <a:pt x="118" y="100"/>
                    <a:pt x="118" y="100"/>
                    <a:pt x="118" y="100"/>
                  </a:cubicBezTo>
                  <a:cubicBezTo>
                    <a:pt x="118" y="100"/>
                    <a:pt x="118" y="99"/>
                    <a:pt x="118" y="99"/>
                  </a:cubicBezTo>
                  <a:cubicBezTo>
                    <a:pt x="118" y="99"/>
                    <a:pt x="118" y="99"/>
                    <a:pt x="118" y="99"/>
                  </a:cubicBezTo>
                  <a:cubicBezTo>
                    <a:pt x="118" y="98"/>
                    <a:pt x="119" y="98"/>
                    <a:pt x="119" y="98"/>
                  </a:cubicBezTo>
                  <a:cubicBezTo>
                    <a:pt x="119" y="97"/>
                    <a:pt x="119" y="97"/>
                    <a:pt x="119" y="96"/>
                  </a:cubicBezTo>
                  <a:cubicBezTo>
                    <a:pt x="119" y="96"/>
                    <a:pt x="119" y="96"/>
                    <a:pt x="120" y="96"/>
                  </a:cubicBezTo>
                  <a:cubicBezTo>
                    <a:pt x="120" y="96"/>
                    <a:pt x="120" y="96"/>
                    <a:pt x="120" y="96"/>
                  </a:cubicBezTo>
                  <a:cubicBezTo>
                    <a:pt x="120" y="96"/>
                    <a:pt x="121" y="96"/>
                    <a:pt x="121" y="96"/>
                  </a:cubicBezTo>
                  <a:cubicBezTo>
                    <a:pt x="122" y="96"/>
                    <a:pt x="122" y="96"/>
                    <a:pt x="123" y="95"/>
                  </a:cubicBezTo>
                  <a:cubicBezTo>
                    <a:pt x="123" y="95"/>
                    <a:pt x="123" y="94"/>
                    <a:pt x="124" y="93"/>
                  </a:cubicBezTo>
                  <a:cubicBezTo>
                    <a:pt x="124" y="94"/>
                    <a:pt x="124" y="96"/>
                    <a:pt x="123" y="97"/>
                  </a:cubicBezTo>
                  <a:cubicBezTo>
                    <a:pt x="123" y="98"/>
                    <a:pt x="123" y="100"/>
                    <a:pt x="122" y="101"/>
                  </a:cubicBezTo>
                  <a:cubicBezTo>
                    <a:pt x="122" y="102"/>
                    <a:pt x="121" y="102"/>
                    <a:pt x="121" y="103"/>
                  </a:cubicBezTo>
                  <a:close/>
                  <a:moveTo>
                    <a:pt x="123" y="107"/>
                  </a:moveTo>
                  <a:cubicBezTo>
                    <a:pt x="123" y="108"/>
                    <a:pt x="123" y="108"/>
                    <a:pt x="123" y="108"/>
                  </a:cubicBezTo>
                  <a:cubicBezTo>
                    <a:pt x="123" y="108"/>
                    <a:pt x="122" y="108"/>
                    <a:pt x="122" y="108"/>
                  </a:cubicBezTo>
                  <a:cubicBezTo>
                    <a:pt x="122" y="108"/>
                    <a:pt x="122" y="108"/>
                    <a:pt x="122" y="108"/>
                  </a:cubicBezTo>
                  <a:cubicBezTo>
                    <a:pt x="123" y="108"/>
                    <a:pt x="122" y="107"/>
                    <a:pt x="123" y="107"/>
                  </a:cubicBezTo>
                  <a:cubicBezTo>
                    <a:pt x="123" y="107"/>
                    <a:pt x="122" y="107"/>
                    <a:pt x="122" y="107"/>
                  </a:cubicBezTo>
                  <a:cubicBezTo>
                    <a:pt x="122" y="107"/>
                    <a:pt x="122" y="107"/>
                    <a:pt x="123" y="106"/>
                  </a:cubicBezTo>
                  <a:cubicBezTo>
                    <a:pt x="123" y="106"/>
                    <a:pt x="122" y="106"/>
                    <a:pt x="122" y="106"/>
                  </a:cubicBezTo>
                  <a:cubicBezTo>
                    <a:pt x="122" y="105"/>
                    <a:pt x="123" y="104"/>
                    <a:pt x="122" y="103"/>
                  </a:cubicBezTo>
                  <a:cubicBezTo>
                    <a:pt x="123" y="103"/>
                    <a:pt x="123" y="103"/>
                    <a:pt x="123" y="103"/>
                  </a:cubicBezTo>
                  <a:cubicBezTo>
                    <a:pt x="123" y="102"/>
                    <a:pt x="122" y="102"/>
                    <a:pt x="122" y="101"/>
                  </a:cubicBezTo>
                  <a:cubicBezTo>
                    <a:pt x="123" y="101"/>
                    <a:pt x="123" y="101"/>
                    <a:pt x="123" y="101"/>
                  </a:cubicBezTo>
                  <a:cubicBezTo>
                    <a:pt x="123" y="101"/>
                    <a:pt x="124" y="101"/>
                    <a:pt x="124" y="102"/>
                  </a:cubicBezTo>
                  <a:cubicBezTo>
                    <a:pt x="124" y="102"/>
                    <a:pt x="124" y="102"/>
                    <a:pt x="124" y="102"/>
                  </a:cubicBezTo>
                  <a:cubicBezTo>
                    <a:pt x="124" y="102"/>
                    <a:pt x="124" y="102"/>
                    <a:pt x="124" y="102"/>
                  </a:cubicBezTo>
                  <a:cubicBezTo>
                    <a:pt x="124" y="102"/>
                    <a:pt x="124" y="102"/>
                    <a:pt x="124" y="102"/>
                  </a:cubicBezTo>
                  <a:cubicBezTo>
                    <a:pt x="123" y="102"/>
                    <a:pt x="123" y="103"/>
                    <a:pt x="124" y="103"/>
                  </a:cubicBezTo>
                  <a:cubicBezTo>
                    <a:pt x="124" y="104"/>
                    <a:pt x="123" y="105"/>
                    <a:pt x="123" y="106"/>
                  </a:cubicBezTo>
                  <a:cubicBezTo>
                    <a:pt x="123" y="106"/>
                    <a:pt x="124" y="106"/>
                    <a:pt x="124" y="106"/>
                  </a:cubicBezTo>
                  <a:cubicBezTo>
                    <a:pt x="124" y="107"/>
                    <a:pt x="123" y="108"/>
                    <a:pt x="123" y="107"/>
                  </a:cubicBezTo>
                  <a:close/>
                  <a:moveTo>
                    <a:pt x="124" y="110"/>
                  </a:moveTo>
                  <a:cubicBezTo>
                    <a:pt x="124" y="110"/>
                    <a:pt x="124" y="110"/>
                    <a:pt x="124" y="109"/>
                  </a:cubicBezTo>
                  <a:cubicBezTo>
                    <a:pt x="124" y="109"/>
                    <a:pt x="124" y="109"/>
                    <a:pt x="125" y="109"/>
                  </a:cubicBezTo>
                  <a:cubicBezTo>
                    <a:pt x="125" y="110"/>
                    <a:pt x="124" y="110"/>
                    <a:pt x="124" y="110"/>
                  </a:cubicBezTo>
                  <a:close/>
                  <a:moveTo>
                    <a:pt x="125" y="108"/>
                  </a:moveTo>
                  <a:cubicBezTo>
                    <a:pt x="125" y="108"/>
                    <a:pt x="124" y="108"/>
                    <a:pt x="124" y="109"/>
                  </a:cubicBezTo>
                  <a:cubicBezTo>
                    <a:pt x="124" y="109"/>
                    <a:pt x="124" y="109"/>
                    <a:pt x="124" y="109"/>
                  </a:cubicBezTo>
                  <a:cubicBezTo>
                    <a:pt x="123" y="109"/>
                    <a:pt x="124" y="108"/>
                    <a:pt x="124" y="107"/>
                  </a:cubicBezTo>
                  <a:cubicBezTo>
                    <a:pt x="125" y="107"/>
                    <a:pt x="125" y="107"/>
                    <a:pt x="125" y="108"/>
                  </a:cubicBezTo>
                  <a:cubicBezTo>
                    <a:pt x="125" y="107"/>
                    <a:pt x="125" y="107"/>
                    <a:pt x="125" y="107"/>
                  </a:cubicBezTo>
                  <a:cubicBezTo>
                    <a:pt x="125" y="106"/>
                    <a:pt x="125" y="106"/>
                    <a:pt x="125" y="106"/>
                  </a:cubicBezTo>
                  <a:cubicBezTo>
                    <a:pt x="126" y="106"/>
                    <a:pt x="125" y="107"/>
                    <a:pt x="126" y="107"/>
                  </a:cubicBezTo>
                  <a:cubicBezTo>
                    <a:pt x="125" y="107"/>
                    <a:pt x="125" y="107"/>
                    <a:pt x="125" y="108"/>
                  </a:cubicBezTo>
                  <a:close/>
                  <a:moveTo>
                    <a:pt x="125" y="100"/>
                  </a:moveTo>
                  <a:cubicBezTo>
                    <a:pt x="125" y="100"/>
                    <a:pt x="124" y="100"/>
                    <a:pt x="123" y="100"/>
                  </a:cubicBezTo>
                  <a:cubicBezTo>
                    <a:pt x="123" y="99"/>
                    <a:pt x="124" y="99"/>
                    <a:pt x="124" y="99"/>
                  </a:cubicBezTo>
                  <a:cubicBezTo>
                    <a:pt x="125" y="99"/>
                    <a:pt x="125" y="99"/>
                    <a:pt x="125" y="99"/>
                  </a:cubicBezTo>
                  <a:cubicBezTo>
                    <a:pt x="125" y="99"/>
                    <a:pt x="125" y="99"/>
                    <a:pt x="125" y="99"/>
                  </a:cubicBezTo>
                  <a:cubicBezTo>
                    <a:pt x="126" y="99"/>
                    <a:pt x="126" y="100"/>
                    <a:pt x="125" y="100"/>
                  </a:cubicBezTo>
                  <a:close/>
                  <a:moveTo>
                    <a:pt x="126" y="95"/>
                  </a:moveTo>
                  <a:cubicBezTo>
                    <a:pt x="126" y="95"/>
                    <a:pt x="125" y="95"/>
                    <a:pt x="125" y="95"/>
                  </a:cubicBezTo>
                  <a:cubicBezTo>
                    <a:pt x="125" y="97"/>
                    <a:pt x="125" y="97"/>
                    <a:pt x="125" y="97"/>
                  </a:cubicBezTo>
                  <a:cubicBezTo>
                    <a:pt x="125" y="98"/>
                    <a:pt x="126" y="98"/>
                    <a:pt x="126" y="98"/>
                  </a:cubicBezTo>
                  <a:cubicBezTo>
                    <a:pt x="125" y="98"/>
                    <a:pt x="125" y="98"/>
                    <a:pt x="124" y="98"/>
                  </a:cubicBezTo>
                  <a:cubicBezTo>
                    <a:pt x="124" y="98"/>
                    <a:pt x="124" y="97"/>
                    <a:pt x="124" y="96"/>
                  </a:cubicBezTo>
                  <a:cubicBezTo>
                    <a:pt x="124" y="95"/>
                    <a:pt x="125" y="96"/>
                    <a:pt x="125" y="95"/>
                  </a:cubicBezTo>
                  <a:cubicBezTo>
                    <a:pt x="125" y="95"/>
                    <a:pt x="125" y="95"/>
                    <a:pt x="125" y="94"/>
                  </a:cubicBezTo>
                  <a:cubicBezTo>
                    <a:pt x="125" y="94"/>
                    <a:pt x="125" y="92"/>
                    <a:pt x="126" y="92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6" y="93"/>
                    <a:pt x="126" y="93"/>
                    <a:pt x="126" y="94"/>
                  </a:cubicBezTo>
                  <a:cubicBezTo>
                    <a:pt x="126" y="94"/>
                    <a:pt x="126" y="94"/>
                    <a:pt x="126" y="94"/>
                  </a:cubicBezTo>
                  <a:cubicBezTo>
                    <a:pt x="127" y="94"/>
                    <a:pt x="126" y="95"/>
                    <a:pt x="126" y="95"/>
                  </a:cubicBezTo>
                  <a:close/>
                  <a:moveTo>
                    <a:pt x="126" y="92"/>
                  </a:moveTo>
                  <a:cubicBezTo>
                    <a:pt x="126" y="92"/>
                    <a:pt x="126" y="92"/>
                    <a:pt x="126" y="91"/>
                  </a:cubicBezTo>
                  <a:cubicBezTo>
                    <a:pt x="126" y="91"/>
                    <a:pt x="126" y="91"/>
                    <a:pt x="126" y="91"/>
                  </a:cubicBezTo>
                  <a:cubicBezTo>
                    <a:pt x="126" y="91"/>
                    <a:pt x="126" y="91"/>
                    <a:pt x="126" y="92"/>
                  </a:cubicBezTo>
                  <a:close/>
                  <a:moveTo>
                    <a:pt x="128" y="107"/>
                  </a:moveTo>
                  <a:cubicBezTo>
                    <a:pt x="128" y="107"/>
                    <a:pt x="128" y="107"/>
                    <a:pt x="128" y="107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07"/>
                    <a:pt x="128" y="107"/>
                    <a:pt x="128" y="107"/>
                  </a:cubicBezTo>
                  <a:close/>
                  <a:moveTo>
                    <a:pt x="128" y="101"/>
                  </a:moveTo>
                  <a:cubicBezTo>
                    <a:pt x="128" y="101"/>
                    <a:pt x="128" y="101"/>
                    <a:pt x="128" y="101"/>
                  </a:cubicBezTo>
                  <a:cubicBezTo>
                    <a:pt x="128" y="100"/>
                    <a:pt x="128" y="101"/>
                    <a:pt x="128" y="100"/>
                  </a:cubicBezTo>
                  <a:cubicBezTo>
                    <a:pt x="128" y="100"/>
                    <a:pt x="128" y="101"/>
                    <a:pt x="128" y="101"/>
                  </a:cubicBezTo>
                  <a:close/>
                  <a:moveTo>
                    <a:pt x="128" y="100"/>
                  </a:moveTo>
                  <a:cubicBezTo>
                    <a:pt x="128" y="100"/>
                    <a:pt x="128" y="100"/>
                    <a:pt x="128" y="99"/>
                  </a:cubicBezTo>
                  <a:cubicBezTo>
                    <a:pt x="128" y="99"/>
                    <a:pt x="129" y="99"/>
                    <a:pt x="129" y="99"/>
                  </a:cubicBezTo>
                  <a:cubicBezTo>
                    <a:pt x="129" y="100"/>
                    <a:pt x="128" y="100"/>
                    <a:pt x="128" y="100"/>
                  </a:cubicBezTo>
                  <a:close/>
                  <a:moveTo>
                    <a:pt x="129" y="96"/>
                  </a:moveTo>
                  <a:cubicBezTo>
                    <a:pt x="129" y="96"/>
                    <a:pt x="129" y="96"/>
                    <a:pt x="128" y="96"/>
                  </a:cubicBezTo>
                  <a:cubicBezTo>
                    <a:pt x="128" y="96"/>
                    <a:pt x="128" y="95"/>
                    <a:pt x="129" y="95"/>
                  </a:cubicBezTo>
                  <a:cubicBezTo>
                    <a:pt x="129" y="95"/>
                    <a:pt x="129" y="96"/>
                    <a:pt x="129" y="96"/>
                  </a:cubicBezTo>
                  <a:close/>
                  <a:moveTo>
                    <a:pt x="129" y="94"/>
                  </a:moveTo>
                  <a:cubicBezTo>
                    <a:pt x="130" y="94"/>
                    <a:pt x="129" y="94"/>
                    <a:pt x="129" y="95"/>
                  </a:cubicBezTo>
                  <a:cubicBezTo>
                    <a:pt x="129" y="95"/>
                    <a:pt x="129" y="94"/>
                    <a:pt x="129" y="94"/>
                  </a:cubicBezTo>
                  <a:close/>
                  <a:moveTo>
                    <a:pt x="130" y="97"/>
                  </a:moveTo>
                  <a:cubicBezTo>
                    <a:pt x="129" y="97"/>
                    <a:pt x="129" y="96"/>
                    <a:pt x="129" y="96"/>
                  </a:cubicBezTo>
                  <a:cubicBezTo>
                    <a:pt x="129" y="96"/>
                    <a:pt x="129" y="96"/>
                    <a:pt x="129" y="96"/>
                  </a:cubicBezTo>
                  <a:cubicBezTo>
                    <a:pt x="130" y="96"/>
                    <a:pt x="129" y="96"/>
                    <a:pt x="130" y="97"/>
                  </a:cubicBezTo>
                  <a:close/>
                  <a:moveTo>
                    <a:pt x="129" y="91"/>
                  </a:moveTo>
                  <a:cubicBezTo>
                    <a:pt x="129" y="91"/>
                    <a:pt x="129" y="90"/>
                    <a:pt x="129" y="90"/>
                  </a:cubicBezTo>
                  <a:cubicBezTo>
                    <a:pt x="130" y="90"/>
                    <a:pt x="130" y="90"/>
                    <a:pt x="130" y="90"/>
                  </a:cubicBezTo>
                  <a:cubicBezTo>
                    <a:pt x="130" y="91"/>
                    <a:pt x="130" y="91"/>
                    <a:pt x="129" y="91"/>
                  </a:cubicBezTo>
                  <a:close/>
                  <a:moveTo>
                    <a:pt x="132" y="107"/>
                  </a:moveTo>
                  <a:cubicBezTo>
                    <a:pt x="132" y="107"/>
                    <a:pt x="132" y="107"/>
                    <a:pt x="132" y="107"/>
                  </a:cubicBezTo>
                  <a:cubicBezTo>
                    <a:pt x="132" y="108"/>
                    <a:pt x="132" y="108"/>
                    <a:pt x="131" y="109"/>
                  </a:cubicBezTo>
                  <a:cubicBezTo>
                    <a:pt x="131" y="109"/>
                    <a:pt x="131" y="108"/>
                    <a:pt x="132" y="108"/>
                  </a:cubicBezTo>
                  <a:cubicBezTo>
                    <a:pt x="131" y="108"/>
                    <a:pt x="132" y="107"/>
                    <a:pt x="132" y="107"/>
                  </a:cubicBezTo>
                  <a:close/>
                  <a:moveTo>
                    <a:pt x="131" y="105"/>
                  </a:moveTo>
                  <a:cubicBezTo>
                    <a:pt x="131" y="106"/>
                    <a:pt x="131" y="107"/>
                    <a:pt x="131" y="107"/>
                  </a:cubicBezTo>
                  <a:cubicBezTo>
                    <a:pt x="131" y="107"/>
                    <a:pt x="131" y="107"/>
                    <a:pt x="130" y="106"/>
                  </a:cubicBezTo>
                  <a:cubicBezTo>
                    <a:pt x="131" y="106"/>
                    <a:pt x="130" y="106"/>
                    <a:pt x="131" y="106"/>
                  </a:cubicBezTo>
                  <a:cubicBezTo>
                    <a:pt x="131" y="106"/>
                    <a:pt x="131" y="106"/>
                    <a:pt x="131" y="105"/>
                  </a:cubicBezTo>
                  <a:cubicBezTo>
                    <a:pt x="131" y="105"/>
                    <a:pt x="131" y="105"/>
                    <a:pt x="131" y="105"/>
                  </a:cubicBezTo>
                  <a:close/>
                  <a:moveTo>
                    <a:pt x="131" y="104"/>
                  </a:moveTo>
                  <a:cubicBezTo>
                    <a:pt x="131" y="104"/>
                    <a:pt x="131" y="105"/>
                    <a:pt x="130" y="105"/>
                  </a:cubicBezTo>
                  <a:cubicBezTo>
                    <a:pt x="130" y="105"/>
                    <a:pt x="131" y="104"/>
                    <a:pt x="131" y="104"/>
                  </a:cubicBezTo>
                  <a:cubicBezTo>
                    <a:pt x="131" y="104"/>
                    <a:pt x="131" y="104"/>
                    <a:pt x="131" y="104"/>
                  </a:cubicBezTo>
                  <a:close/>
                  <a:moveTo>
                    <a:pt x="131" y="77"/>
                  </a:moveTo>
                  <a:cubicBezTo>
                    <a:pt x="131" y="77"/>
                    <a:pt x="131" y="77"/>
                    <a:pt x="131" y="77"/>
                  </a:cubicBezTo>
                  <a:cubicBezTo>
                    <a:pt x="131" y="80"/>
                    <a:pt x="132" y="82"/>
                    <a:pt x="131" y="84"/>
                  </a:cubicBezTo>
                  <a:cubicBezTo>
                    <a:pt x="130" y="84"/>
                    <a:pt x="131" y="82"/>
                    <a:pt x="131" y="81"/>
                  </a:cubicBezTo>
                  <a:cubicBezTo>
                    <a:pt x="130" y="81"/>
                    <a:pt x="130" y="81"/>
                    <a:pt x="130" y="81"/>
                  </a:cubicBezTo>
                  <a:cubicBezTo>
                    <a:pt x="130" y="81"/>
                    <a:pt x="130" y="81"/>
                    <a:pt x="130" y="80"/>
                  </a:cubicBezTo>
                  <a:cubicBezTo>
                    <a:pt x="131" y="80"/>
                    <a:pt x="130" y="78"/>
                    <a:pt x="131" y="77"/>
                  </a:cubicBezTo>
                  <a:close/>
                  <a:moveTo>
                    <a:pt x="129" y="76"/>
                  </a:moveTo>
                  <a:cubicBezTo>
                    <a:pt x="130" y="76"/>
                    <a:pt x="130" y="76"/>
                    <a:pt x="130" y="76"/>
                  </a:cubicBezTo>
                  <a:cubicBezTo>
                    <a:pt x="130" y="77"/>
                    <a:pt x="130" y="78"/>
                    <a:pt x="129" y="79"/>
                  </a:cubicBezTo>
                  <a:cubicBezTo>
                    <a:pt x="129" y="78"/>
                    <a:pt x="129" y="77"/>
                    <a:pt x="129" y="76"/>
                  </a:cubicBezTo>
                  <a:close/>
                  <a:moveTo>
                    <a:pt x="130" y="88"/>
                  </a:moveTo>
                  <a:cubicBezTo>
                    <a:pt x="130" y="88"/>
                    <a:pt x="130" y="89"/>
                    <a:pt x="129" y="89"/>
                  </a:cubicBezTo>
                  <a:cubicBezTo>
                    <a:pt x="129" y="89"/>
                    <a:pt x="130" y="89"/>
                    <a:pt x="129" y="89"/>
                  </a:cubicBezTo>
                  <a:cubicBezTo>
                    <a:pt x="128" y="88"/>
                    <a:pt x="130" y="84"/>
                    <a:pt x="128" y="84"/>
                  </a:cubicBezTo>
                  <a:cubicBezTo>
                    <a:pt x="128" y="84"/>
                    <a:pt x="128" y="86"/>
                    <a:pt x="128" y="87"/>
                  </a:cubicBezTo>
                  <a:cubicBezTo>
                    <a:pt x="126" y="86"/>
                    <a:pt x="127" y="89"/>
                    <a:pt x="127" y="90"/>
                  </a:cubicBezTo>
                  <a:cubicBezTo>
                    <a:pt x="126" y="90"/>
                    <a:pt x="127" y="90"/>
                    <a:pt x="126" y="90"/>
                  </a:cubicBezTo>
                  <a:cubicBezTo>
                    <a:pt x="126" y="90"/>
                    <a:pt x="126" y="90"/>
                    <a:pt x="126" y="90"/>
                  </a:cubicBezTo>
                  <a:cubicBezTo>
                    <a:pt x="125" y="89"/>
                    <a:pt x="125" y="91"/>
                    <a:pt x="125" y="92"/>
                  </a:cubicBezTo>
                  <a:cubicBezTo>
                    <a:pt x="125" y="92"/>
                    <a:pt x="125" y="91"/>
                    <a:pt x="124" y="91"/>
                  </a:cubicBezTo>
                  <a:cubicBezTo>
                    <a:pt x="124" y="90"/>
                    <a:pt x="124" y="89"/>
                    <a:pt x="124" y="88"/>
                  </a:cubicBezTo>
                  <a:cubicBezTo>
                    <a:pt x="125" y="88"/>
                    <a:pt x="124" y="88"/>
                    <a:pt x="125" y="88"/>
                  </a:cubicBezTo>
                  <a:cubicBezTo>
                    <a:pt x="125" y="88"/>
                    <a:pt x="125" y="88"/>
                    <a:pt x="125" y="87"/>
                  </a:cubicBezTo>
                  <a:cubicBezTo>
                    <a:pt x="125" y="87"/>
                    <a:pt x="126" y="87"/>
                    <a:pt x="126" y="87"/>
                  </a:cubicBezTo>
                  <a:cubicBezTo>
                    <a:pt x="126" y="88"/>
                    <a:pt x="126" y="89"/>
                    <a:pt x="126" y="89"/>
                  </a:cubicBezTo>
                  <a:cubicBezTo>
                    <a:pt x="126" y="88"/>
                    <a:pt x="127" y="87"/>
                    <a:pt x="126" y="86"/>
                  </a:cubicBezTo>
                  <a:cubicBezTo>
                    <a:pt x="126" y="86"/>
                    <a:pt x="127" y="86"/>
                    <a:pt x="127" y="85"/>
                  </a:cubicBezTo>
                  <a:cubicBezTo>
                    <a:pt x="126" y="85"/>
                    <a:pt x="126" y="85"/>
                    <a:pt x="126" y="85"/>
                  </a:cubicBezTo>
                  <a:cubicBezTo>
                    <a:pt x="126" y="84"/>
                    <a:pt x="126" y="84"/>
                    <a:pt x="126" y="83"/>
                  </a:cubicBezTo>
                  <a:cubicBezTo>
                    <a:pt x="125" y="83"/>
                    <a:pt x="125" y="83"/>
                    <a:pt x="125" y="83"/>
                  </a:cubicBezTo>
                  <a:cubicBezTo>
                    <a:pt x="124" y="82"/>
                    <a:pt x="124" y="80"/>
                    <a:pt x="125" y="79"/>
                  </a:cubicBezTo>
                  <a:cubicBezTo>
                    <a:pt x="124" y="78"/>
                    <a:pt x="124" y="77"/>
                    <a:pt x="124" y="76"/>
                  </a:cubicBezTo>
                  <a:cubicBezTo>
                    <a:pt x="124" y="76"/>
                    <a:pt x="125" y="76"/>
                    <a:pt x="125" y="76"/>
                  </a:cubicBezTo>
                  <a:cubicBezTo>
                    <a:pt x="125" y="77"/>
                    <a:pt x="125" y="77"/>
                    <a:pt x="124" y="78"/>
                  </a:cubicBezTo>
                  <a:cubicBezTo>
                    <a:pt x="125" y="78"/>
                    <a:pt x="125" y="77"/>
                    <a:pt x="125" y="77"/>
                  </a:cubicBezTo>
                  <a:cubicBezTo>
                    <a:pt x="125" y="79"/>
                    <a:pt x="126" y="80"/>
                    <a:pt x="126" y="82"/>
                  </a:cubicBezTo>
                  <a:cubicBezTo>
                    <a:pt x="126" y="82"/>
                    <a:pt x="126" y="82"/>
                    <a:pt x="126" y="82"/>
                  </a:cubicBezTo>
                  <a:cubicBezTo>
                    <a:pt x="127" y="82"/>
                    <a:pt x="126" y="84"/>
                    <a:pt x="127" y="85"/>
                  </a:cubicBezTo>
                  <a:cubicBezTo>
                    <a:pt x="127" y="85"/>
                    <a:pt x="127" y="84"/>
                    <a:pt x="127" y="84"/>
                  </a:cubicBezTo>
                  <a:cubicBezTo>
                    <a:pt x="128" y="84"/>
                    <a:pt x="128" y="83"/>
                    <a:pt x="128" y="83"/>
                  </a:cubicBezTo>
                  <a:cubicBezTo>
                    <a:pt x="128" y="83"/>
                    <a:pt x="128" y="83"/>
                    <a:pt x="128" y="83"/>
                  </a:cubicBezTo>
                  <a:cubicBezTo>
                    <a:pt x="128" y="82"/>
                    <a:pt x="128" y="81"/>
                    <a:pt x="128" y="81"/>
                  </a:cubicBezTo>
                  <a:cubicBezTo>
                    <a:pt x="129" y="81"/>
                    <a:pt x="129" y="81"/>
                    <a:pt x="129" y="82"/>
                  </a:cubicBezTo>
                  <a:cubicBezTo>
                    <a:pt x="130" y="84"/>
                    <a:pt x="130" y="86"/>
                    <a:pt x="130" y="88"/>
                  </a:cubicBezTo>
                  <a:close/>
                  <a:moveTo>
                    <a:pt x="128" y="77"/>
                  </a:moveTo>
                  <a:cubicBezTo>
                    <a:pt x="128" y="77"/>
                    <a:pt x="128" y="78"/>
                    <a:pt x="128" y="78"/>
                  </a:cubicBezTo>
                  <a:cubicBezTo>
                    <a:pt x="128" y="78"/>
                    <a:pt x="128" y="78"/>
                    <a:pt x="128" y="77"/>
                  </a:cubicBezTo>
                  <a:close/>
                  <a:moveTo>
                    <a:pt x="129" y="72"/>
                  </a:moveTo>
                  <a:cubicBezTo>
                    <a:pt x="129" y="74"/>
                    <a:pt x="129" y="76"/>
                    <a:pt x="129" y="78"/>
                  </a:cubicBezTo>
                  <a:cubicBezTo>
                    <a:pt x="129" y="78"/>
                    <a:pt x="129" y="78"/>
                    <a:pt x="129" y="78"/>
                  </a:cubicBezTo>
                  <a:cubicBezTo>
                    <a:pt x="129" y="79"/>
                    <a:pt x="129" y="80"/>
                    <a:pt x="128" y="80"/>
                  </a:cubicBezTo>
                  <a:cubicBezTo>
                    <a:pt x="128" y="80"/>
                    <a:pt x="128" y="78"/>
                    <a:pt x="129" y="78"/>
                  </a:cubicBezTo>
                  <a:cubicBezTo>
                    <a:pt x="128" y="77"/>
                    <a:pt x="128" y="77"/>
                    <a:pt x="128" y="77"/>
                  </a:cubicBezTo>
                  <a:cubicBezTo>
                    <a:pt x="128" y="76"/>
                    <a:pt x="128" y="76"/>
                    <a:pt x="128" y="75"/>
                  </a:cubicBezTo>
                  <a:cubicBezTo>
                    <a:pt x="129" y="74"/>
                    <a:pt x="128" y="73"/>
                    <a:pt x="129" y="73"/>
                  </a:cubicBezTo>
                  <a:cubicBezTo>
                    <a:pt x="128" y="72"/>
                    <a:pt x="128" y="72"/>
                    <a:pt x="128" y="72"/>
                  </a:cubicBezTo>
                  <a:cubicBezTo>
                    <a:pt x="129" y="72"/>
                    <a:pt x="129" y="72"/>
                    <a:pt x="129" y="72"/>
                  </a:cubicBezTo>
                  <a:cubicBezTo>
                    <a:pt x="129" y="72"/>
                    <a:pt x="129" y="72"/>
                    <a:pt x="129" y="72"/>
                  </a:cubicBezTo>
                  <a:close/>
                  <a:moveTo>
                    <a:pt x="89" y="125"/>
                  </a:moveTo>
                  <a:cubicBezTo>
                    <a:pt x="89" y="125"/>
                    <a:pt x="89" y="125"/>
                    <a:pt x="89" y="125"/>
                  </a:cubicBezTo>
                  <a:cubicBezTo>
                    <a:pt x="89" y="125"/>
                    <a:pt x="89" y="125"/>
                    <a:pt x="89" y="125"/>
                  </a:cubicBezTo>
                  <a:close/>
                  <a:moveTo>
                    <a:pt x="44" y="33"/>
                  </a:moveTo>
                  <a:cubicBezTo>
                    <a:pt x="44" y="34"/>
                    <a:pt x="43" y="34"/>
                    <a:pt x="43" y="33"/>
                  </a:cubicBezTo>
                  <a:cubicBezTo>
                    <a:pt x="43" y="33"/>
                    <a:pt x="44" y="33"/>
                    <a:pt x="44" y="33"/>
                  </a:cubicBezTo>
                  <a:cubicBezTo>
                    <a:pt x="43" y="33"/>
                    <a:pt x="42" y="32"/>
                    <a:pt x="42" y="33"/>
                  </a:cubicBezTo>
                  <a:cubicBezTo>
                    <a:pt x="42" y="32"/>
                    <a:pt x="41" y="32"/>
                    <a:pt x="41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3"/>
                    <a:pt x="41" y="32"/>
                    <a:pt x="41" y="32"/>
                  </a:cubicBezTo>
                  <a:cubicBezTo>
                    <a:pt x="41" y="35"/>
                    <a:pt x="37" y="35"/>
                    <a:pt x="36" y="37"/>
                  </a:cubicBezTo>
                  <a:cubicBezTo>
                    <a:pt x="37" y="37"/>
                    <a:pt x="37" y="36"/>
                    <a:pt x="38" y="36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9" y="37"/>
                    <a:pt x="40" y="35"/>
                    <a:pt x="40" y="35"/>
                  </a:cubicBezTo>
                  <a:cubicBezTo>
                    <a:pt x="41" y="35"/>
                    <a:pt x="42" y="33"/>
                    <a:pt x="42" y="34"/>
                  </a:cubicBezTo>
                  <a:cubicBezTo>
                    <a:pt x="42" y="35"/>
                    <a:pt x="41" y="35"/>
                    <a:pt x="41" y="36"/>
                  </a:cubicBezTo>
                  <a:cubicBezTo>
                    <a:pt x="42" y="36"/>
                    <a:pt x="43" y="35"/>
                    <a:pt x="44" y="35"/>
                  </a:cubicBezTo>
                  <a:cubicBezTo>
                    <a:pt x="44" y="34"/>
                    <a:pt x="44" y="34"/>
                    <a:pt x="44" y="33"/>
                  </a:cubicBezTo>
                  <a:close/>
                  <a:moveTo>
                    <a:pt x="42" y="33"/>
                  </a:move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lose/>
                  <a:moveTo>
                    <a:pt x="46" y="40"/>
                  </a:moveTo>
                  <a:cubicBezTo>
                    <a:pt x="45" y="41"/>
                    <a:pt x="44" y="42"/>
                    <a:pt x="43" y="43"/>
                  </a:cubicBezTo>
                  <a:cubicBezTo>
                    <a:pt x="45" y="43"/>
                    <a:pt x="46" y="40"/>
                    <a:pt x="48" y="41"/>
                  </a:cubicBezTo>
                  <a:cubicBezTo>
                    <a:pt x="50" y="41"/>
                    <a:pt x="51" y="40"/>
                    <a:pt x="52" y="39"/>
                  </a:cubicBezTo>
                  <a:cubicBezTo>
                    <a:pt x="54" y="39"/>
                    <a:pt x="55" y="38"/>
                    <a:pt x="56" y="38"/>
                  </a:cubicBezTo>
                  <a:cubicBezTo>
                    <a:pt x="57" y="38"/>
                    <a:pt x="57" y="37"/>
                    <a:pt x="57" y="37"/>
                  </a:cubicBezTo>
                  <a:cubicBezTo>
                    <a:pt x="57" y="37"/>
                    <a:pt x="57" y="37"/>
                    <a:pt x="57" y="37"/>
                  </a:cubicBezTo>
                  <a:cubicBezTo>
                    <a:pt x="57" y="37"/>
                    <a:pt x="58" y="37"/>
                    <a:pt x="58" y="37"/>
                  </a:cubicBezTo>
                  <a:cubicBezTo>
                    <a:pt x="58" y="37"/>
                    <a:pt x="58" y="37"/>
                    <a:pt x="58" y="37"/>
                  </a:cubicBezTo>
                  <a:cubicBezTo>
                    <a:pt x="58" y="37"/>
                    <a:pt x="58" y="37"/>
                    <a:pt x="59" y="37"/>
                  </a:cubicBezTo>
                  <a:cubicBezTo>
                    <a:pt x="59" y="36"/>
                    <a:pt x="59" y="36"/>
                    <a:pt x="59" y="36"/>
                  </a:cubicBezTo>
                  <a:cubicBezTo>
                    <a:pt x="59" y="36"/>
                    <a:pt x="59" y="37"/>
                    <a:pt x="59" y="37"/>
                  </a:cubicBezTo>
                  <a:cubicBezTo>
                    <a:pt x="60" y="36"/>
                    <a:pt x="60" y="36"/>
                    <a:pt x="61" y="36"/>
                  </a:cubicBezTo>
                  <a:cubicBezTo>
                    <a:pt x="61" y="36"/>
                    <a:pt x="61" y="36"/>
                    <a:pt x="61" y="35"/>
                  </a:cubicBezTo>
                  <a:cubicBezTo>
                    <a:pt x="61" y="35"/>
                    <a:pt x="62" y="35"/>
                    <a:pt x="62" y="35"/>
                  </a:cubicBezTo>
                  <a:cubicBezTo>
                    <a:pt x="62" y="35"/>
                    <a:pt x="62" y="35"/>
                    <a:pt x="62" y="34"/>
                  </a:cubicBezTo>
                  <a:cubicBezTo>
                    <a:pt x="61" y="35"/>
                    <a:pt x="60" y="34"/>
                    <a:pt x="59" y="35"/>
                  </a:cubicBezTo>
                  <a:cubicBezTo>
                    <a:pt x="59" y="35"/>
                    <a:pt x="59" y="34"/>
                    <a:pt x="59" y="34"/>
                  </a:cubicBezTo>
                  <a:cubicBezTo>
                    <a:pt x="56" y="35"/>
                    <a:pt x="54" y="36"/>
                    <a:pt x="52" y="37"/>
                  </a:cubicBezTo>
                  <a:cubicBezTo>
                    <a:pt x="51" y="38"/>
                    <a:pt x="49" y="38"/>
                    <a:pt x="48" y="38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47" y="38"/>
                    <a:pt x="46" y="39"/>
                    <a:pt x="46" y="39"/>
                  </a:cubicBezTo>
                  <a:cubicBezTo>
                    <a:pt x="46" y="39"/>
                    <a:pt x="46" y="39"/>
                    <a:pt x="46" y="39"/>
                  </a:cubicBezTo>
                  <a:cubicBezTo>
                    <a:pt x="46" y="40"/>
                    <a:pt x="46" y="40"/>
                    <a:pt x="46" y="40"/>
                  </a:cubicBezTo>
                  <a:close/>
                  <a:moveTo>
                    <a:pt x="46" y="36"/>
                  </a:moveTo>
                  <a:cubicBezTo>
                    <a:pt x="46" y="36"/>
                    <a:pt x="46" y="36"/>
                    <a:pt x="46" y="36"/>
                  </a:cubicBezTo>
                  <a:cubicBezTo>
                    <a:pt x="46" y="36"/>
                    <a:pt x="46" y="36"/>
                    <a:pt x="46" y="36"/>
                  </a:cubicBezTo>
                  <a:close/>
                  <a:moveTo>
                    <a:pt x="22" y="51"/>
                  </a:moveTo>
                  <a:cubicBezTo>
                    <a:pt x="22" y="51"/>
                    <a:pt x="22" y="51"/>
                    <a:pt x="22" y="51"/>
                  </a:cubicBezTo>
                  <a:cubicBezTo>
                    <a:pt x="21" y="51"/>
                    <a:pt x="20" y="52"/>
                    <a:pt x="20" y="54"/>
                  </a:cubicBezTo>
                  <a:cubicBezTo>
                    <a:pt x="20" y="54"/>
                    <a:pt x="19" y="54"/>
                    <a:pt x="20" y="55"/>
                  </a:cubicBezTo>
                  <a:cubicBezTo>
                    <a:pt x="20" y="54"/>
                    <a:pt x="20" y="55"/>
                    <a:pt x="20" y="55"/>
                  </a:cubicBezTo>
                  <a:cubicBezTo>
                    <a:pt x="21" y="54"/>
                    <a:pt x="21" y="53"/>
                    <a:pt x="22" y="52"/>
                  </a:cubicBezTo>
                  <a:cubicBezTo>
                    <a:pt x="22" y="52"/>
                    <a:pt x="23" y="52"/>
                    <a:pt x="23" y="53"/>
                  </a:cubicBezTo>
                  <a:cubicBezTo>
                    <a:pt x="22" y="54"/>
                    <a:pt x="22" y="55"/>
                    <a:pt x="21" y="55"/>
                  </a:cubicBezTo>
                  <a:cubicBezTo>
                    <a:pt x="21" y="56"/>
                    <a:pt x="20" y="56"/>
                    <a:pt x="20" y="57"/>
                  </a:cubicBezTo>
                  <a:cubicBezTo>
                    <a:pt x="21" y="58"/>
                    <a:pt x="20" y="59"/>
                    <a:pt x="20" y="61"/>
                  </a:cubicBezTo>
                  <a:cubicBezTo>
                    <a:pt x="20" y="61"/>
                    <a:pt x="20" y="60"/>
                    <a:pt x="21" y="61"/>
                  </a:cubicBezTo>
                  <a:cubicBezTo>
                    <a:pt x="21" y="60"/>
                    <a:pt x="21" y="60"/>
                    <a:pt x="22" y="60"/>
                  </a:cubicBezTo>
                  <a:cubicBezTo>
                    <a:pt x="22" y="59"/>
                    <a:pt x="23" y="59"/>
                    <a:pt x="22" y="58"/>
                  </a:cubicBezTo>
                  <a:cubicBezTo>
                    <a:pt x="22" y="57"/>
                    <a:pt x="23" y="57"/>
                    <a:pt x="23" y="56"/>
                  </a:cubicBezTo>
                  <a:cubicBezTo>
                    <a:pt x="23" y="56"/>
                    <a:pt x="23" y="56"/>
                    <a:pt x="23" y="57"/>
                  </a:cubicBezTo>
                  <a:cubicBezTo>
                    <a:pt x="23" y="57"/>
                    <a:pt x="23" y="57"/>
                    <a:pt x="23" y="58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3" y="60"/>
                    <a:pt x="23" y="62"/>
                    <a:pt x="22" y="63"/>
                  </a:cubicBezTo>
                  <a:cubicBezTo>
                    <a:pt x="22" y="63"/>
                    <a:pt x="22" y="63"/>
                    <a:pt x="22" y="63"/>
                  </a:cubicBezTo>
                  <a:cubicBezTo>
                    <a:pt x="21" y="63"/>
                    <a:pt x="21" y="62"/>
                    <a:pt x="21" y="62"/>
                  </a:cubicBezTo>
                  <a:cubicBezTo>
                    <a:pt x="21" y="62"/>
                    <a:pt x="21" y="62"/>
                    <a:pt x="20" y="62"/>
                  </a:cubicBezTo>
                  <a:cubicBezTo>
                    <a:pt x="21" y="62"/>
                    <a:pt x="21" y="61"/>
                    <a:pt x="21" y="61"/>
                  </a:cubicBezTo>
                  <a:cubicBezTo>
                    <a:pt x="20" y="62"/>
                    <a:pt x="20" y="63"/>
                    <a:pt x="20" y="64"/>
                  </a:cubicBezTo>
                  <a:cubicBezTo>
                    <a:pt x="20" y="65"/>
                    <a:pt x="19" y="66"/>
                    <a:pt x="19" y="67"/>
                  </a:cubicBezTo>
                  <a:cubicBezTo>
                    <a:pt x="19" y="68"/>
                    <a:pt x="20" y="69"/>
                    <a:pt x="20" y="69"/>
                  </a:cubicBezTo>
                  <a:cubicBezTo>
                    <a:pt x="20" y="69"/>
                    <a:pt x="20" y="69"/>
                    <a:pt x="21" y="69"/>
                  </a:cubicBezTo>
                  <a:cubicBezTo>
                    <a:pt x="22" y="68"/>
                    <a:pt x="21" y="67"/>
                    <a:pt x="21" y="66"/>
                  </a:cubicBezTo>
                  <a:cubicBezTo>
                    <a:pt x="22" y="66"/>
                    <a:pt x="23" y="65"/>
                    <a:pt x="22" y="64"/>
                  </a:cubicBezTo>
                  <a:cubicBezTo>
                    <a:pt x="22" y="63"/>
                    <a:pt x="23" y="63"/>
                    <a:pt x="24" y="63"/>
                  </a:cubicBezTo>
                  <a:cubicBezTo>
                    <a:pt x="23" y="63"/>
                    <a:pt x="23" y="63"/>
                    <a:pt x="23" y="63"/>
                  </a:cubicBezTo>
                  <a:cubicBezTo>
                    <a:pt x="24" y="62"/>
                    <a:pt x="24" y="62"/>
                    <a:pt x="24" y="61"/>
                  </a:cubicBezTo>
                  <a:cubicBezTo>
                    <a:pt x="25" y="60"/>
                    <a:pt x="26" y="58"/>
                    <a:pt x="27" y="56"/>
                  </a:cubicBezTo>
                  <a:cubicBezTo>
                    <a:pt x="27" y="56"/>
                    <a:pt x="26" y="56"/>
                    <a:pt x="26" y="56"/>
                  </a:cubicBezTo>
                  <a:cubicBezTo>
                    <a:pt x="27" y="54"/>
                    <a:pt x="28" y="53"/>
                    <a:pt x="29" y="51"/>
                  </a:cubicBezTo>
                  <a:cubicBezTo>
                    <a:pt x="30" y="51"/>
                    <a:pt x="30" y="50"/>
                    <a:pt x="31" y="50"/>
                  </a:cubicBezTo>
                  <a:cubicBezTo>
                    <a:pt x="31" y="49"/>
                    <a:pt x="32" y="49"/>
                    <a:pt x="32" y="49"/>
                  </a:cubicBezTo>
                  <a:cubicBezTo>
                    <a:pt x="34" y="48"/>
                    <a:pt x="36" y="46"/>
                    <a:pt x="37" y="45"/>
                  </a:cubicBezTo>
                  <a:cubicBezTo>
                    <a:pt x="38" y="44"/>
                    <a:pt x="39" y="44"/>
                    <a:pt x="39" y="43"/>
                  </a:cubicBezTo>
                  <a:cubicBezTo>
                    <a:pt x="39" y="43"/>
                    <a:pt x="39" y="43"/>
                    <a:pt x="38" y="43"/>
                  </a:cubicBezTo>
                  <a:cubicBezTo>
                    <a:pt x="38" y="43"/>
                    <a:pt x="37" y="43"/>
                    <a:pt x="37" y="43"/>
                  </a:cubicBezTo>
                  <a:cubicBezTo>
                    <a:pt x="37" y="42"/>
                    <a:pt x="38" y="41"/>
                    <a:pt x="39" y="41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40" y="41"/>
                    <a:pt x="40" y="41"/>
                    <a:pt x="41" y="41"/>
                  </a:cubicBezTo>
                  <a:cubicBezTo>
                    <a:pt x="41" y="41"/>
                    <a:pt x="41" y="41"/>
                    <a:pt x="41" y="41"/>
                  </a:cubicBezTo>
                  <a:cubicBezTo>
                    <a:pt x="42" y="41"/>
                    <a:pt x="41" y="40"/>
                    <a:pt x="42" y="40"/>
                  </a:cubicBezTo>
                  <a:cubicBezTo>
                    <a:pt x="43" y="39"/>
                    <a:pt x="45" y="39"/>
                    <a:pt x="46" y="38"/>
                  </a:cubicBezTo>
                  <a:cubicBezTo>
                    <a:pt x="46" y="37"/>
                    <a:pt x="46" y="38"/>
                    <a:pt x="46" y="37"/>
                  </a:cubicBezTo>
                  <a:cubicBezTo>
                    <a:pt x="46" y="37"/>
                    <a:pt x="47" y="37"/>
                    <a:pt x="47" y="36"/>
                  </a:cubicBezTo>
                  <a:cubicBezTo>
                    <a:pt x="46" y="36"/>
                    <a:pt x="46" y="37"/>
                    <a:pt x="45" y="37"/>
                  </a:cubicBezTo>
                  <a:cubicBezTo>
                    <a:pt x="45" y="36"/>
                    <a:pt x="46" y="36"/>
                    <a:pt x="46" y="36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36"/>
                    <a:pt x="46" y="36"/>
                    <a:pt x="46" y="35"/>
                  </a:cubicBezTo>
                  <a:cubicBezTo>
                    <a:pt x="45" y="35"/>
                    <a:pt x="44" y="37"/>
                    <a:pt x="43" y="37"/>
                  </a:cubicBezTo>
                  <a:cubicBezTo>
                    <a:pt x="42" y="38"/>
                    <a:pt x="40" y="39"/>
                    <a:pt x="38" y="40"/>
                  </a:cubicBezTo>
                  <a:cubicBezTo>
                    <a:pt x="38" y="40"/>
                    <a:pt x="37" y="41"/>
                    <a:pt x="37" y="42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37" y="42"/>
                    <a:pt x="36" y="43"/>
                    <a:pt x="36" y="43"/>
                  </a:cubicBezTo>
                  <a:cubicBezTo>
                    <a:pt x="36" y="44"/>
                    <a:pt x="35" y="44"/>
                    <a:pt x="35" y="45"/>
                  </a:cubicBezTo>
                  <a:cubicBezTo>
                    <a:pt x="35" y="45"/>
                    <a:pt x="35" y="45"/>
                    <a:pt x="34" y="45"/>
                  </a:cubicBezTo>
                  <a:cubicBezTo>
                    <a:pt x="34" y="47"/>
                    <a:pt x="33" y="48"/>
                    <a:pt x="31" y="48"/>
                  </a:cubicBezTo>
                  <a:cubicBezTo>
                    <a:pt x="31" y="48"/>
                    <a:pt x="31" y="49"/>
                    <a:pt x="31" y="49"/>
                  </a:cubicBezTo>
                  <a:cubicBezTo>
                    <a:pt x="30" y="49"/>
                    <a:pt x="30" y="50"/>
                    <a:pt x="29" y="49"/>
                  </a:cubicBezTo>
                  <a:cubicBezTo>
                    <a:pt x="28" y="50"/>
                    <a:pt x="27" y="51"/>
                    <a:pt x="27" y="53"/>
                  </a:cubicBezTo>
                  <a:cubicBezTo>
                    <a:pt x="27" y="52"/>
                    <a:pt x="28" y="51"/>
                    <a:pt x="27" y="50"/>
                  </a:cubicBezTo>
                  <a:cubicBezTo>
                    <a:pt x="28" y="49"/>
                    <a:pt x="28" y="48"/>
                    <a:pt x="28" y="47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29" y="46"/>
                    <a:pt x="30" y="45"/>
                    <a:pt x="30" y="44"/>
                  </a:cubicBezTo>
                  <a:cubicBezTo>
                    <a:pt x="31" y="44"/>
                    <a:pt x="31" y="44"/>
                    <a:pt x="31" y="43"/>
                  </a:cubicBezTo>
                  <a:cubicBezTo>
                    <a:pt x="30" y="44"/>
                    <a:pt x="30" y="45"/>
                    <a:pt x="29" y="45"/>
                  </a:cubicBezTo>
                  <a:cubicBezTo>
                    <a:pt x="29" y="45"/>
                    <a:pt x="29" y="44"/>
                    <a:pt x="29" y="44"/>
                  </a:cubicBezTo>
                  <a:cubicBezTo>
                    <a:pt x="29" y="45"/>
                    <a:pt x="28" y="45"/>
                    <a:pt x="28" y="45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9" y="46"/>
                    <a:pt x="28" y="46"/>
                    <a:pt x="28" y="46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7" y="46"/>
                    <a:pt x="26" y="48"/>
                    <a:pt x="25" y="48"/>
                  </a:cubicBezTo>
                  <a:cubicBezTo>
                    <a:pt x="25" y="49"/>
                    <a:pt x="25" y="49"/>
                    <a:pt x="24" y="50"/>
                  </a:cubicBezTo>
                  <a:cubicBezTo>
                    <a:pt x="23" y="51"/>
                    <a:pt x="23" y="51"/>
                    <a:pt x="22" y="51"/>
                  </a:cubicBezTo>
                  <a:close/>
                  <a:moveTo>
                    <a:pt x="41" y="39"/>
                  </a:moveTo>
                  <a:cubicBezTo>
                    <a:pt x="41" y="40"/>
                    <a:pt x="40" y="40"/>
                    <a:pt x="39" y="41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39" y="40"/>
                    <a:pt x="40" y="40"/>
                    <a:pt x="41" y="39"/>
                  </a:cubicBezTo>
                  <a:close/>
                  <a:moveTo>
                    <a:pt x="27" y="50"/>
                  </a:moveTo>
                  <a:cubicBezTo>
                    <a:pt x="27" y="51"/>
                    <a:pt x="27" y="51"/>
                    <a:pt x="27" y="51"/>
                  </a:cubicBezTo>
                  <a:cubicBezTo>
                    <a:pt x="27" y="51"/>
                    <a:pt x="26" y="51"/>
                    <a:pt x="26" y="51"/>
                  </a:cubicBezTo>
                  <a:cubicBezTo>
                    <a:pt x="26" y="51"/>
                    <a:pt x="27" y="50"/>
                    <a:pt x="27" y="50"/>
                  </a:cubicBezTo>
                  <a:close/>
                  <a:moveTo>
                    <a:pt x="26" y="51"/>
                  </a:moveTo>
                  <a:cubicBezTo>
                    <a:pt x="27" y="52"/>
                    <a:pt x="27" y="52"/>
                    <a:pt x="27" y="53"/>
                  </a:cubicBezTo>
                  <a:cubicBezTo>
                    <a:pt x="26" y="53"/>
                    <a:pt x="26" y="52"/>
                    <a:pt x="26" y="52"/>
                  </a:cubicBezTo>
                  <a:cubicBezTo>
                    <a:pt x="26" y="52"/>
                    <a:pt x="26" y="52"/>
                    <a:pt x="26" y="51"/>
                  </a:cubicBezTo>
                  <a:close/>
                  <a:moveTo>
                    <a:pt x="25" y="53"/>
                  </a:moveTo>
                  <a:cubicBezTo>
                    <a:pt x="25" y="54"/>
                    <a:pt x="25" y="54"/>
                    <a:pt x="25" y="54"/>
                  </a:cubicBezTo>
                  <a:cubicBezTo>
                    <a:pt x="25" y="54"/>
                    <a:pt x="25" y="53"/>
                    <a:pt x="25" y="53"/>
                  </a:cubicBezTo>
                  <a:close/>
                  <a:moveTo>
                    <a:pt x="118" y="40"/>
                  </a:moveTo>
                  <a:cubicBezTo>
                    <a:pt x="119" y="41"/>
                    <a:pt x="119" y="42"/>
                    <a:pt x="120" y="43"/>
                  </a:cubicBezTo>
                  <a:cubicBezTo>
                    <a:pt x="120" y="43"/>
                    <a:pt x="120" y="43"/>
                    <a:pt x="120" y="43"/>
                  </a:cubicBezTo>
                  <a:cubicBezTo>
                    <a:pt x="121" y="44"/>
                    <a:pt x="122" y="45"/>
                    <a:pt x="122" y="47"/>
                  </a:cubicBezTo>
                  <a:cubicBezTo>
                    <a:pt x="123" y="46"/>
                    <a:pt x="123" y="46"/>
                    <a:pt x="123" y="46"/>
                  </a:cubicBezTo>
                  <a:cubicBezTo>
                    <a:pt x="122" y="45"/>
                    <a:pt x="122" y="44"/>
                    <a:pt x="122" y="44"/>
                  </a:cubicBezTo>
                  <a:cubicBezTo>
                    <a:pt x="123" y="45"/>
                    <a:pt x="123" y="46"/>
                    <a:pt x="124" y="47"/>
                  </a:cubicBezTo>
                  <a:cubicBezTo>
                    <a:pt x="123" y="49"/>
                    <a:pt x="125" y="50"/>
                    <a:pt x="126" y="51"/>
                  </a:cubicBezTo>
                  <a:cubicBezTo>
                    <a:pt x="126" y="50"/>
                    <a:pt x="124" y="49"/>
                    <a:pt x="125" y="47"/>
                  </a:cubicBezTo>
                  <a:cubicBezTo>
                    <a:pt x="123" y="47"/>
                    <a:pt x="124" y="45"/>
                    <a:pt x="123" y="44"/>
                  </a:cubicBezTo>
                  <a:cubicBezTo>
                    <a:pt x="123" y="43"/>
                    <a:pt x="122" y="42"/>
                    <a:pt x="123" y="41"/>
                  </a:cubicBezTo>
                  <a:cubicBezTo>
                    <a:pt x="123" y="41"/>
                    <a:pt x="124" y="42"/>
                    <a:pt x="124" y="43"/>
                  </a:cubicBezTo>
                  <a:cubicBezTo>
                    <a:pt x="124" y="43"/>
                    <a:pt x="124" y="42"/>
                    <a:pt x="124" y="42"/>
                  </a:cubicBezTo>
                  <a:cubicBezTo>
                    <a:pt x="125" y="43"/>
                    <a:pt x="125" y="44"/>
                    <a:pt x="126" y="45"/>
                  </a:cubicBezTo>
                  <a:cubicBezTo>
                    <a:pt x="126" y="45"/>
                    <a:pt x="126" y="45"/>
                    <a:pt x="126" y="45"/>
                  </a:cubicBezTo>
                  <a:cubicBezTo>
                    <a:pt x="126" y="44"/>
                    <a:pt x="126" y="44"/>
                    <a:pt x="126" y="44"/>
                  </a:cubicBezTo>
                  <a:cubicBezTo>
                    <a:pt x="126" y="44"/>
                    <a:pt x="125" y="43"/>
                    <a:pt x="125" y="43"/>
                  </a:cubicBezTo>
                  <a:cubicBezTo>
                    <a:pt x="125" y="41"/>
                    <a:pt x="124" y="39"/>
                    <a:pt x="123" y="37"/>
                  </a:cubicBezTo>
                  <a:cubicBezTo>
                    <a:pt x="123" y="37"/>
                    <a:pt x="122" y="37"/>
                    <a:pt x="121" y="36"/>
                  </a:cubicBezTo>
                  <a:cubicBezTo>
                    <a:pt x="120" y="38"/>
                    <a:pt x="121" y="39"/>
                    <a:pt x="122" y="41"/>
                  </a:cubicBezTo>
                  <a:cubicBezTo>
                    <a:pt x="121" y="40"/>
                    <a:pt x="121" y="40"/>
                    <a:pt x="121" y="40"/>
                  </a:cubicBezTo>
                  <a:cubicBezTo>
                    <a:pt x="121" y="41"/>
                    <a:pt x="121" y="41"/>
                    <a:pt x="120" y="41"/>
                  </a:cubicBezTo>
                  <a:cubicBezTo>
                    <a:pt x="120" y="41"/>
                    <a:pt x="120" y="40"/>
                    <a:pt x="119" y="40"/>
                  </a:cubicBezTo>
                  <a:cubicBezTo>
                    <a:pt x="119" y="40"/>
                    <a:pt x="119" y="40"/>
                    <a:pt x="118" y="40"/>
                  </a:cubicBezTo>
                  <a:cubicBezTo>
                    <a:pt x="118" y="40"/>
                    <a:pt x="118" y="40"/>
                    <a:pt x="118" y="39"/>
                  </a:cubicBezTo>
                  <a:cubicBezTo>
                    <a:pt x="117" y="40"/>
                    <a:pt x="118" y="40"/>
                    <a:pt x="118" y="40"/>
                  </a:cubicBezTo>
                  <a:close/>
                  <a:moveTo>
                    <a:pt x="119" y="41"/>
                  </a:moveTo>
                  <a:cubicBezTo>
                    <a:pt x="119" y="41"/>
                    <a:pt x="119" y="41"/>
                    <a:pt x="119" y="41"/>
                  </a:cubicBezTo>
                  <a:cubicBezTo>
                    <a:pt x="119" y="41"/>
                    <a:pt x="119" y="41"/>
                    <a:pt x="119" y="41"/>
                  </a:cubicBezTo>
                  <a:close/>
                  <a:moveTo>
                    <a:pt x="21" y="40"/>
                  </a:moveTo>
                  <a:cubicBezTo>
                    <a:pt x="21" y="40"/>
                    <a:pt x="21" y="41"/>
                    <a:pt x="20" y="41"/>
                  </a:cubicBezTo>
                  <a:cubicBezTo>
                    <a:pt x="20" y="41"/>
                    <a:pt x="20" y="41"/>
                    <a:pt x="20" y="42"/>
                  </a:cubicBezTo>
                  <a:cubicBezTo>
                    <a:pt x="21" y="41"/>
                    <a:pt x="21" y="41"/>
                    <a:pt x="21" y="40"/>
                  </a:cubicBezTo>
                  <a:close/>
                  <a:moveTo>
                    <a:pt x="5" y="50"/>
                  </a:moveTo>
                  <a:cubicBezTo>
                    <a:pt x="6" y="48"/>
                    <a:pt x="7" y="46"/>
                    <a:pt x="7" y="45"/>
                  </a:cubicBezTo>
                  <a:cubicBezTo>
                    <a:pt x="6" y="46"/>
                    <a:pt x="4" y="48"/>
                    <a:pt x="4" y="50"/>
                  </a:cubicBezTo>
                  <a:cubicBezTo>
                    <a:pt x="5" y="50"/>
                    <a:pt x="5" y="50"/>
                    <a:pt x="5" y="50"/>
                  </a:cubicBezTo>
                  <a:close/>
                  <a:moveTo>
                    <a:pt x="30" y="46"/>
                  </a:moveTo>
                  <a:cubicBezTo>
                    <a:pt x="30" y="46"/>
                    <a:pt x="30" y="46"/>
                    <a:pt x="30" y="47"/>
                  </a:cubicBezTo>
                  <a:cubicBezTo>
                    <a:pt x="30" y="47"/>
                    <a:pt x="30" y="48"/>
                    <a:pt x="30" y="48"/>
                  </a:cubicBezTo>
                  <a:cubicBezTo>
                    <a:pt x="30" y="47"/>
                    <a:pt x="31" y="47"/>
                    <a:pt x="31" y="46"/>
                  </a:cubicBezTo>
                  <a:cubicBezTo>
                    <a:pt x="30" y="46"/>
                    <a:pt x="31" y="46"/>
                    <a:pt x="30" y="46"/>
                  </a:cubicBezTo>
                  <a:close/>
                  <a:moveTo>
                    <a:pt x="8" y="47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9" y="47"/>
                    <a:pt x="9" y="47"/>
                    <a:pt x="9" y="46"/>
                  </a:cubicBezTo>
                  <a:cubicBezTo>
                    <a:pt x="9" y="46"/>
                    <a:pt x="9" y="47"/>
                    <a:pt x="8" y="47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8" y="48"/>
                    <a:pt x="8" y="47"/>
                    <a:pt x="8" y="47"/>
                  </a:cubicBezTo>
                  <a:close/>
                  <a:moveTo>
                    <a:pt x="16" y="51"/>
                  </a:moveTo>
                  <a:cubicBezTo>
                    <a:pt x="16" y="51"/>
                    <a:pt x="16" y="51"/>
                    <a:pt x="16" y="51"/>
                  </a:cubicBezTo>
                  <a:cubicBezTo>
                    <a:pt x="16" y="51"/>
                    <a:pt x="16" y="50"/>
                    <a:pt x="16" y="51"/>
                  </a:cubicBezTo>
                  <a:cubicBezTo>
                    <a:pt x="16" y="51"/>
                    <a:pt x="16" y="51"/>
                    <a:pt x="16" y="51"/>
                  </a:cubicBezTo>
                  <a:close/>
                  <a:moveTo>
                    <a:pt x="1" y="62"/>
                  </a:moveTo>
                  <a:cubicBezTo>
                    <a:pt x="2" y="60"/>
                    <a:pt x="2" y="59"/>
                    <a:pt x="3" y="57"/>
                  </a:cubicBezTo>
                  <a:cubicBezTo>
                    <a:pt x="3" y="57"/>
                    <a:pt x="4" y="57"/>
                    <a:pt x="4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5"/>
                    <a:pt x="3" y="55"/>
                  </a:cubicBezTo>
                  <a:cubicBezTo>
                    <a:pt x="2" y="57"/>
                    <a:pt x="2" y="58"/>
                    <a:pt x="1" y="60"/>
                  </a:cubicBezTo>
                  <a:cubicBezTo>
                    <a:pt x="2" y="61"/>
                    <a:pt x="0" y="61"/>
                    <a:pt x="1" y="62"/>
                  </a:cubicBezTo>
                  <a:close/>
                  <a:moveTo>
                    <a:pt x="12" y="62"/>
                  </a:moveTo>
                  <a:cubicBezTo>
                    <a:pt x="12" y="62"/>
                    <a:pt x="12" y="62"/>
                    <a:pt x="12" y="62"/>
                  </a:cubicBezTo>
                  <a:cubicBezTo>
                    <a:pt x="12" y="63"/>
                    <a:pt x="12" y="63"/>
                    <a:pt x="12" y="63"/>
                  </a:cubicBezTo>
                  <a:cubicBezTo>
                    <a:pt x="12" y="63"/>
                    <a:pt x="12" y="62"/>
                    <a:pt x="12" y="62"/>
                  </a:cubicBezTo>
                  <a:close/>
                  <a:moveTo>
                    <a:pt x="11" y="84"/>
                  </a:moveTo>
                  <a:cubicBezTo>
                    <a:pt x="12" y="84"/>
                    <a:pt x="11" y="83"/>
                    <a:pt x="11" y="81"/>
                  </a:cubicBezTo>
                  <a:cubicBezTo>
                    <a:pt x="11" y="80"/>
                    <a:pt x="12" y="79"/>
                    <a:pt x="12" y="78"/>
                  </a:cubicBezTo>
                  <a:cubicBezTo>
                    <a:pt x="12" y="78"/>
                    <a:pt x="12" y="79"/>
                    <a:pt x="12" y="78"/>
                  </a:cubicBezTo>
                  <a:cubicBezTo>
                    <a:pt x="12" y="76"/>
                    <a:pt x="14" y="73"/>
                    <a:pt x="14" y="70"/>
                  </a:cubicBezTo>
                  <a:cubicBezTo>
                    <a:pt x="13" y="70"/>
                    <a:pt x="14" y="71"/>
                    <a:pt x="13" y="71"/>
                  </a:cubicBezTo>
                  <a:cubicBezTo>
                    <a:pt x="13" y="71"/>
                    <a:pt x="13" y="71"/>
                    <a:pt x="12" y="71"/>
                  </a:cubicBezTo>
                  <a:cubicBezTo>
                    <a:pt x="12" y="71"/>
                    <a:pt x="12" y="71"/>
                    <a:pt x="12" y="72"/>
                  </a:cubicBezTo>
                  <a:cubicBezTo>
                    <a:pt x="13" y="72"/>
                    <a:pt x="12" y="71"/>
                    <a:pt x="13" y="71"/>
                  </a:cubicBezTo>
                  <a:cubicBezTo>
                    <a:pt x="13" y="72"/>
                    <a:pt x="13" y="72"/>
                    <a:pt x="12" y="72"/>
                  </a:cubicBezTo>
                  <a:cubicBezTo>
                    <a:pt x="12" y="72"/>
                    <a:pt x="12" y="72"/>
                    <a:pt x="12" y="72"/>
                  </a:cubicBezTo>
                  <a:cubicBezTo>
                    <a:pt x="12" y="72"/>
                    <a:pt x="11" y="73"/>
                    <a:pt x="11" y="73"/>
                  </a:cubicBezTo>
                  <a:cubicBezTo>
                    <a:pt x="12" y="73"/>
                    <a:pt x="12" y="74"/>
                    <a:pt x="11" y="75"/>
                  </a:cubicBezTo>
                  <a:cubicBezTo>
                    <a:pt x="11" y="74"/>
                    <a:pt x="11" y="75"/>
                    <a:pt x="10" y="75"/>
                  </a:cubicBezTo>
                  <a:cubicBezTo>
                    <a:pt x="10" y="77"/>
                    <a:pt x="10" y="82"/>
                    <a:pt x="11" y="84"/>
                  </a:cubicBezTo>
                  <a:close/>
                  <a:moveTo>
                    <a:pt x="11" y="76"/>
                  </a:moveTo>
                  <a:cubicBezTo>
                    <a:pt x="11" y="76"/>
                    <a:pt x="11" y="76"/>
                    <a:pt x="11" y="76"/>
                  </a:cubicBezTo>
                  <a:cubicBezTo>
                    <a:pt x="11" y="75"/>
                    <a:pt x="11" y="75"/>
                    <a:pt x="11" y="76"/>
                  </a:cubicBezTo>
                  <a:close/>
                  <a:moveTo>
                    <a:pt x="73" y="71"/>
                  </a:moveTo>
                  <a:cubicBezTo>
                    <a:pt x="73" y="71"/>
                    <a:pt x="73" y="71"/>
                    <a:pt x="73" y="71"/>
                  </a:cubicBezTo>
                  <a:cubicBezTo>
                    <a:pt x="73" y="71"/>
                    <a:pt x="72" y="71"/>
                    <a:pt x="72" y="71"/>
                  </a:cubicBezTo>
                  <a:cubicBezTo>
                    <a:pt x="72" y="71"/>
                    <a:pt x="72" y="71"/>
                    <a:pt x="72" y="71"/>
                  </a:cubicBezTo>
                  <a:cubicBezTo>
                    <a:pt x="73" y="71"/>
                    <a:pt x="73" y="71"/>
                    <a:pt x="73" y="71"/>
                  </a:cubicBezTo>
                  <a:close/>
                  <a:moveTo>
                    <a:pt x="78" y="75"/>
                  </a:moveTo>
                  <a:cubicBezTo>
                    <a:pt x="78" y="75"/>
                    <a:pt x="78" y="75"/>
                    <a:pt x="78" y="75"/>
                  </a:cubicBezTo>
                  <a:cubicBezTo>
                    <a:pt x="78" y="75"/>
                    <a:pt x="78" y="75"/>
                    <a:pt x="78" y="75"/>
                  </a:cubicBezTo>
                  <a:cubicBezTo>
                    <a:pt x="78" y="75"/>
                    <a:pt x="78" y="75"/>
                    <a:pt x="78" y="75"/>
                  </a:cubicBezTo>
                  <a:cubicBezTo>
                    <a:pt x="78" y="75"/>
                    <a:pt x="78" y="75"/>
                    <a:pt x="78" y="75"/>
                  </a:cubicBezTo>
                  <a:close/>
                  <a:moveTo>
                    <a:pt x="74" y="76"/>
                  </a:moveTo>
                  <a:cubicBezTo>
                    <a:pt x="74" y="76"/>
                    <a:pt x="74" y="76"/>
                    <a:pt x="74" y="76"/>
                  </a:cubicBezTo>
                  <a:cubicBezTo>
                    <a:pt x="74" y="77"/>
                    <a:pt x="73" y="76"/>
                    <a:pt x="73" y="77"/>
                  </a:cubicBezTo>
                  <a:cubicBezTo>
                    <a:pt x="73" y="78"/>
                    <a:pt x="74" y="77"/>
                    <a:pt x="74" y="77"/>
                  </a:cubicBezTo>
                  <a:cubicBezTo>
                    <a:pt x="75" y="77"/>
                    <a:pt x="75" y="78"/>
                    <a:pt x="75" y="78"/>
                  </a:cubicBezTo>
                  <a:cubicBezTo>
                    <a:pt x="75" y="78"/>
                    <a:pt x="75" y="77"/>
                    <a:pt x="75" y="77"/>
                  </a:cubicBezTo>
                  <a:cubicBezTo>
                    <a:pt x="75" y="77"/>
                    <a:pt x="75" y="77"/>
                    <a:pt x="75" y="77"/>
                  </a:cubicBezTo>
                  <a:cubicBezTo>
                    <a:pt x="76" y="77"/>
                    <a:pt x="77" y="78"/>
                    <a:pt x="77" y="77"/>
                  </a:cubicBezTo>
                  <a:cubicBezTo>
                    <a:pt x="77" y="77"/>
                    <a:pt x="77" y="77"/>
                    <a:pt x="77" y="77"/>
                  </a:cubicBezTo>
                  <a:cubicBezTo>
                    <a:pt x="77" y="76"/>
                    <a:pt x="75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lose/>
                  <a:moveTo>
                    <a:pt x="140" y="95"/>
                  </a:moveTo>
                  <a:cubicBezTo>
                    <a:pt x="138" y="93"/>
                    <a:pt x="139" y="91"/>
                    <a:pt x="139" y="90"/>
                  </a:cubicBezTo>
                  <a:cubicBezTo>
                    <a:pt x="139" y="89"/>
                    <a:pt x="139" y="88"/>
                    <a:pt x="139" y="88"/>
                  </a:cubicBezTo>
                  <a:cubicBezTo>
                    <a:pt x="140" y="88"/>
                    <a:pt x="139" y="89"/>
                    <a:pt x="139" y="90"/>
                  </a:cubicBezTo>
                  <a:cubicBezTo>
                    <a:pt x="139" y="88"/>
                    <a:pt x="140" y="87"/>
                    <a:pt x="140" y="86"/>
                  </a:cubicBezTo>
                  <a:cubicBezTo>
                    <a:pt x="139" y="86"/>
                    <a:pt x="140" y="87"/>
                    <a:pt x="139" y="87"/>
                  </a:cubicBezTo>
                  <a:cubicBezTo>
                    <a:pt x="139" y="86"/>
                    <a:pt x="139" y="84"/>
                    <a:pt x="139" y="83"/>
                  </a:cubicBezTo>
                  <a:cubicBezTo>
                    <a:pt x="140" y="81"/>
                    <a:pt x="139" y="80"/>
                    <a:pt x="140" y="78"/>
                  </a:cubicBezTo>
                  <a:cubicBezTo>
                    <a:pt x="139" y="78"/>
                    <a:pt x="139" y="78"/>
                    <a:pt x="138" y="78"/>
                  </a:cubicBezTo>
                  <a:cubicBezTo>
                    <a:pt x="137" y="80"/>
                    <a:pt x="139" y="82"/>
                    <a:pt x="138" y="85"/>
                  </a:cubicBezTo>
                  <a:cubicBezTo>
                    <a:pt x="138" y="85"/>
                    <a:pt x="138" y="86"/>
                    <a:pt x="139" y="86"/>
                  </a:cubicBezTo>
                  <a:cubicBezTo>
                    <a:pt x="138" y="87"/>
                    <a:pt x="139" y="88"/>
                    <a:pt x="139" y="89"/>
                  </a:cubicBezTo>
                  <a:cubicBezTo>
                    <a:pt x="138" y="90"/>
                    <a:pt x="137" y="92"/>
                    <a:pt x="138" y="93"/>
                  </a:cubicBezTo>
                  <a:cubicBezTo>
                    <a:pt x="138" y="94"/>
                    <a:pt x="138" y="94"/>
                    <a:pt x="138" y="94"/>
                  </a:cubicBezTo>
                  <a:cubicBezTo>
                    <a:pt x="137" y="94"/>
                    <a:pt x="137" y="94"/>
                    <a:pt x="137" y="94"/>
                  </a:cubicBezTo>
                  <a:cubicBezTo>
                    <a:pt x="137" y="94"/>
                    <a:pt x="138" y="94"/>
                    <a:pt x="138" y="95"/>
                  </a:cubicBezTo>
                  <a:cubicBezTo>
                    <a:pt x="137" y="96"/>
                    <a:pt x="138" y="98"/>
                    <a:pt x="137" y="99"/>
                  </a:cubicBezTo>
                  <a:cubicBezTo>
                    <a:pt x="137" y="99"/>
                    <a:pt x="137" y="99"/>
                    <a:pt x="137" y="98"/>
                  </a:cubicBezTo>
                  <a:cubicBezTo>
                    <a:pt x="136" y="99"/>
                    <a:pt x="136" y="99"/>
                    <a:pt x="136" y="99"/>
                  </a:cubicBezTo>
                  <a:cubicBezTo>
                    <a:pt x="136" y="99"/>
                    <a:pt x="136" y="99"/>
                    <a:pt x="136" y="99"/>
                  </a:cubicBezTo>
                  <a:cubicBezTo>
                    <a:pt x="135" y="99"/>
                    <a:pt x="136" y="99"/>
                    <a:pt x="136" y="100"/>
                  </a:cubicBezTo>
                  <a:cubicBezTo>
                    <a:pt x="136" y="100"/>
                    <a:pt x="136" y="100"/>
                    <a:pt x="136" y="100"/>
                  </a:cubicBezTo>
                  <a:cubicBezTo>
                    <a:pt x="137" y="100"/>
                    <a:pt x="137" y="102"/>
                    <a:pt x="137" y="103"/>
                  </a:cubicBezTo>
                  <a:cubicBezTo>
                    <a:pt x="137" y="103"/>
                    <a:pt x="137" y="103"/>
                    <a:pt x="137" y="103"/>
                  </a:cubicBezTo>
                  <a:cubicBezTo>
                    <a:pt x="138" y="102"/>
                    <a:pt x="138" y="102"/>
                    <a:pt x="138" y="101"/>
                  </a:cubicBezTo>
                  <a:cubicBezTo>
                    <a:pt x="138" y="101"/>
                    <a:pt x="138" y="101"/>
                    <a:pt x="138" y="101"/>
                  </a:cubicBezTo>
                  <a:cubicBezTo>
                    <a:pt x="138" y="101"/>
                    <a:pt x="138" y="101"/>
                    <a:pt x="138" y="101"/>
                  </a:cubicBezTo>
                  <a:cubicBezTo>
                    <a:pt x="138" y="101"/>
                    <a:pt x="138" y="101"/>
                    <a:pt x="138" y="101"/>
                  </a:cubicBezTo>
                  <a:cubicBezTo>
                    <a:pt x="138" y="101"/>
                    <a:pt x="139" y="101"/>
                    <a:pt x="139" y="101"/>
                  </a:cubicBezTo>
                  <a:cubicBezTo>
                    <a:pt x="138" y="100"/>
                    <a:pt x="139" y="99"/>
                    <a:pt x="139" y="99"/>
                  </a:cubicBezTo>
                  <a:cubicBezTo>
                    <a:pt x="139" y="99"/>
                    <a:pt x="139" y="98"/>
                    <a:pt x="139" y="98"/>
                  </a:cubicBezTo>
                  <a:cubicBezTo>
                    <a:pt x="140" y="98"/>
                    <a:pt x="139" y="99"/>
                    <a:pt x="139" y="100"/>
                  </a:cubicBezTo>
                  <a:cubicBezTo>
                    <a:pt x="140" y="99"/>
                    <a:pt x="140" y="98"/>
                    <a:pt x="140" y="96"/>
                  </a:cubicBezTo>
                  <a:cubicBezTo>
                    <a:pt x="141" y="96"/>
                    <a:pt x="141" y="96"/>
                    <a:pt x="141" y="95"/>
                  </a:cubicBezTo>
                  <a:cubicBezTo>
                    <a:pt x="141" y="95"/>
                    <a:pt x="140" y="95"/>
                    <a:pt x="140" y="95"/>
                  </a:cubicBezTo>
                  <a:close/>
                  <a:moveTo>
                    <a:pt x="138" y="100"/>
                  </a:moveTo>
                  <a:cubicBezTo>
                    <a:pt x="138" y="99"/>
                    <a:pt x="138" y="99"/>
                    <a:pt x="138" y="99"/>
                  </a:cubicBezTo>
                  <a:cubicBezTo>
                    <a:pt x="138" y="99"/>
                    <a:pt x="138" y="99"/>
                    <a:pt x="138" y="100"/>
                  </a:cubicBezTo>
                  <a:close/>
                  <a:moveTo>
                    <a:pt x="21" y="101"/>
                  </a:moveTo>
                  <a:cubicBezTo>
                    <a:pt x="20" y="100"/>
                    <a:pt x="21" y="99"/>
                    <a:pt x="19" y="98"/>
                  </a:cubicBezTo>
                  <a:cubicBezTo>
                    <a:pt x="19" y="98"/>
                    <a:pt x="19" y="98"/>
                    <a:pt x="19" y="98"/>
                  </a:cubicBezTo>
                  <a:cubicBezTo>
                    <a:pt x="18" y="98"/>
                    <a:pt x="19" y="96"/>
                    <a:pt x="18" y="96"/>
                  </a:cubicBezTo>
                  <a:cubicBezTo>
                    <a:pt x="19" y="96"/>
                    <a:pt x="19" y="95"/>
                    <a:pt x="19" y="95"/>
                  </a:cubicBezTo>
                  <a:cubicBezTo>
                    <a:pt x="19" y="96"/>
                    <a:pt x="19" y="96"/>
                    <a:pt x="19" y="97"/>
                  </a:cubicBezTo>
                  <a:cubicBezTo>
                    <a:pt x="19" y="97"/>
                    <a:pt x="19" y="97"/>
                    <a:pt x="20" y="97"/>
                  </a:cubicBezTo>
                  <a:cubicBezTo>
                    <a:pt x="19" y="95"/>
                    <a:pt x="19" y="94"/>
                    <a:pt x="19" y="92"/>
                  </a:cubicBezTo>
                  <a:cubicBezTo>
                    <a:pt x="19" y="91"/>
                    <a:pt x="19" y="91"/>
                    <a:pt x="19" y="91"/>
                  </a:cubicBezTo>
                  <a:cubicBezTo>
                    <a:pt x="19" y="90"/>
                    <a:pt x="18" y="90"/>
                    <a:pt x="18" y="90"/>
                  </a:cubicBezTo>
                  <a:cubicBezTo>
                    <a:pt x="18" y="89"/>
                    <a:pt x="19" y="89"/>
                    <a:pt x="19" y="88"/>
                  </a:cubicBezTo>
                  <a:cubicBezTo>
                    <a:pt x="19" y="88"/>
                    <a:pt x="18" y="88"/>
                    <a:pt x="18" y="87"/>
                  </a:cubicBezTo>
                  <a:cubicBezTo>
                    <a:pt x="18" y="88"/>
                    <a:pt x="18" y="88"/>
                    <a:pt x="18" y="88"/>
                  </a:cubicBezTo>
                  <a:cubicBezTo>
                    <a:pt x="18" y="87"/>
                    <a:pt x="17" y="86"/>
                    <a:pt x="18" y="85"/>
                  </a:cubicBezTo>
                  <a:cubicBezTo>
                    <a:pt x="18" y="86"/>
                    <a:pt x="18" y="86"/>
                    <a:pt x="19" y="86"/>
                  </a:cubicBezTo>
                  <a:cubicBezTo>
                    <a:pt x="19" y="85"/>
                    <a:pt x="18" y="84"/>
                    <a:pt x="19" y="83"/>
                  </a:cubicBezTo>
                  <a:cubicBezTo>
                    <a:pt x="18" y="83"/>
                    <a:pt x="18" y="83"/>
                    <a:pt x="18" y="84"/>
                  </a:cubicBezTo>
                  <a:cubicBezTo>
                    <a:pt x="19" y="84"/>
                    <a:pt x="18" y="85"/>
                    <a:pt x="18" y="85"/>
                  </a:cubicBezTo>
                  <a:cubicBezTo>
                    <a:pt x="17" y="84"/>
                    <a:pt x="18" y="81"/>
                    <a:pt x="17" y="81"/>
                  </a:cubicBezTo>
                  <a:cubicBezTo>
                    <a:pt x="17" y="80"/>
                    <a:pt x="17" y="80"/>
                    <a:pt x="17" y="80"/>
                  </a:cubicBezTo>
                  <a:cubicBezTo>
                    <a:pt x="16" y="80"/>
                    <a:pt x="16" y="80"/>
                    <a:pt x="16" y="81"/>
                  </a:cubicBezTo>
                  <a:cubicBezTo>
                    <a:pt x="16" y="81"/>
                    <a:pt x="17" y="81"/>
                    <a:pt x="16" y="81"/>
                  </a:cubicBezTo>
                  <a:cubicBezTo>
                    <a:pt x="16" y="82"/>
                    <a:pt x="16" y="83"/>
                    <a:pt x="16" y="83"/>
                  </a:cubicBezTo>
                  <a:cubicBezTo>
                    <a:pt x="16" y="83"/>
                    <a:pt x="16" y="83"/>
                    <a:pt x="16" y="83"/>
                  </a:cubicBezTo>
                  <a:cubicBezTo>
                    <a:pt x="16" y="82"/>
                    <a:pt x="16" y="82"/>
                    <a:pt x="15" y="81"/>
                  </a:cubicBezTo>
                  <a:cubicBezTo>
                    <a:pt x="15" y="83"/>
                    <a:pt x="15" y="85"/>
                    <a:pt x="15" y="86"/>
                  </a:cubicBezTo>
                  <a:cubicBezTo>
                    <a:pt x="15" y="86"/>
                    <a:pt x="15" y="85"/>
                    <a:pt x="15" y="85"/>
                  </a:cubicBezTo>
                  <a:cubicBezTo>
                    <a:pt x="16" y="85"/>
                    <a:pt x="16" y="85"/>
                    <a:pt x="16" y="85"/>
                  </a:cubicBezTo>
                  <a:cubicBezTo>
                    <a:pt x="16" y="86"/>
                    <a:pt x="16" y="86"/>
                    <a:pt x="16" y="87"/>
                  </a:cubicBezTo>
                  <a:cubicBezTo>
                    <a:pt x="16" y="87"/>
                    <a:pt x="16" y="87"/>
                    <a:pt x="16" y="88"/>
                  </a:cubicBezTo>
                  <a:cubicBezTo>
                    <a:pt x="16" y="88"/>
                    <a:pt x="15" y="87"/>
                    <a:pt x="15" y="87"/>
                  </a:cubicBezTo>
                  <a:cubicBezTo>
                    <a:pt x="15" y="88"/>
                    <a:pt x="15" y="88"/>
                    <a:pt x="15" y="87"/>
                  </a:cubicBezTo>
                  <a:cubicBezTo>
                    <a:pt x="15" y="88"/>
                    <a:pt x="15" y="88"/>
                    <a:pt x="15" y="88"/>
                  </a:cubicBezTo>
                  <a:cubicBezTo>
                    <a:pt x="15" y="88"/>
                    <a:pt x="16" y="88"/>
                    <a:pt x="16" y="88"/>
                  </a:cubicBezTo>
                  <a:cubicBezTo>
                    <a:pt x="16" y="88"/>
                    <a:pt x="16" y="88"/>
                    <a:pt x="16" y="88"/>
                  </a:cubicBezTo>
                  <a:cubicBezTo>
                    <a:pt x="16" y="88"/>
                    <a:pt x="16" y="88"/>
                    <a:pt x="16" y="89"/>
                  </a:cubicBezTo>
                  <a:cubicBezTo>
                    <a:pt x="16" y="89"/>
                    <a:pt x="16" y="89"/>
                    <a:pt x="15" y="89"/>
                  </a:cubicBezTo>
                  <a:cubicBezTo>
                    <a:pt x="15" y="90"/>
                    <a:pt x="15" y="90"/>
                    <a:pt x="16" y="90"/>
                  </a:cubicBezTo>
                  <a:cubicBezTo>
                    <a:pt x="15" y="91"/>
                    <a:pt x="16" y="92"/>
                    <a:pt x="16" y="94"/>
                  </a:cubicBezTo>
                  <a:cubicBezTo>
                    <a:pt x="16" y="94"/>
                    <a:pt x="16" y="93"/>
                    <a:pt x="15" y="94"/>
                  </a:cubicBezTo>
                  <a:cubicBezTo>
                    <a:pt x="16" y="95"/>
                    <a:pt x="16" y="96"/>
                    <a:pt x="16" y="98"/>
                  </a:cubicBezTo>
                  <a:cubicBezTo>
                    <a:pt x="16" y="98"/>
                    <a:pt x="16" y="97"/>
                    <a:pt x="16" y="97"/>
                  </a:cubicBezTo>
                  <a:cubicBezTo>
                    <a:pt x="17" y="97"/>
                    <a:pt x="17" y="99"/>
                    <a:pt x="18" y="99"/>
                  </a:cubicBezTo>
                  <a:cubicBezTo>
                    <a:pt x="18" y="100"/>
                    <a:pt x="18" y="100"/>
                    <a:pt x="19" y="100"/>
                  </a:cubicBezTo>
                  <a:cubicBezTo>
                    <a:pt x="19" y="100"/>
                    <a:pt x="19" y="100"/>
                    <a:pt x="19" y="100"/>
                  </a:cubicBezTo>
                  <a:cubicBezTo>
                    <a:pt x="19" y="101"/>
                    <a:pt x="19" y="102"/>
                    <a:pt x="20" y="102"/>
                  </a:cubicBezTo>
                  <a:cubicBezTo>
                    <a:pt x="20" y="103"/>
                    <a:pt x="20" y="103"/>
                    <a:pt x="20" y="104"/>
                  </a:cubicBezTo>
                  <a:cubicBezTo>
                    <a:pt x="20" y="105"/>
                    <a:pt x="20" y="107"/>
                    <a:pt x="22" y="107"/>
                  </a:cubicBezTo>
                  <a:cubicBezTo>
                    <a:pt x="21" y="105"/>
                    <a:pt x="21" y="104"/>
                    <a:pt x="21" y="101"/>
                  </a:cubicBezTo>
                  <a:close/>
                  <a:moveTo>
                    <a:pt x="137" y="81"/>
                  </a:moveTo>
                  <a:cubicBezTo>
                    <a:pt x="137" y="82"/>
                    <a:pt x="137" y="82"/>
                    <a:pt x="137" y="82"/>
                  </a:cubicBezTo>
                  <a:cubicBezTo>
                    <a:pt x="137" y="82"/>
                    <a:pt x="137" y="81"/>
                    <a:pt x="137" y="81"/>
                  </a:cubicBezTo>
                  <a:close/>
                  <a:moveTo>
                    <a:pt x="12" y="97"/>
                  </a:moveTo>
                  <a:cubicBezTo>
                    <a:pt x="11" y="96"/>
                    <a:pt x="11" y="93"/>
                    <a:pt x="10" y="92"/>
                  </a:cubicBezTo>
                  <a:cubicBezTo>
                    <a:pt x="10" y="94"/>
                    <a:pt x="10" y="96"/>
                    <a:pt x="12" y="97"/>
                  </a:cubicBezTo>
                  <a:cubicBezTo>
                    <a:pt x="12" y="97"/>
                    <a:pt x="12" y="97"/>
                    <a:pt x="12" y="97"/>
                  </a:cubicBezTo>
                  <a:close/>
                  <a:moveTo>
                    <a:pt x="122" y="99"/>
                  </a:moveTo>
                  <a:cubicBezTo>
                    <a:pt x="122" y="98"/>
                    <a:pt x="122" y="97"/>
                    <a:pt x="122" y="96"/>
                  </a:cubicBezTo>
                  <a:cubicBezTo>
                    <a:pt x="122" y="96"/>
                    <a:pt x="121" y="96"/>
                    <a:pt x="121" y="96"/>
                  </a:cubicBezTo>
                  <a:cubicBezTo>
                    <a:pt x="121" y="97"/>
                    <a:pt x="121" y="97"/>
                    <a:pt x="121" y="97"/>
                  </a:cubicBezTo>
                  <a:cubicBezTo>
                    <a:pt x="121" y="97"/>
                    <a:pt x="121" y="97"/>
                    <a:pt x="121" y="97"/>
                  </a:cubicBezTo>
                  <a:cubicBezTo>
                    <a:pt x="122" y="98"/>
                    <a:pt x="122" y="99"/>
                    <a:pt x="121" y="100"/>
                  </a:cubicBezTo>
                  <a:cubicBezTo>
                    <a:pt x="121" y="100"/>
                    <a:pt x="121" y="100"/>
                    <a:pt x="122" y="100"/>
                  </a:cubicBezTo>
                  <a:cubicBezTo>
                    <a:pt x="122" y="100"/>
                    <a:pt x="122" y="99"/>
                    <a:pt x="122" y="99"/>
                  </a:cubicBezTo>
                  <a:close/>
                  <a:moveTo>
                    <a:pt x="20" y="115"/>
                  </a:moveTo>
                  <a:cubicBezTo>
                    <a:pt x="19" y="113"/>
                    <a:pt x="18" y="112"/>
                    <a:pt x="18" y="109"/>
                  </a:cubicBezTo>
                  <a:cubicBezTo>
                    <a:pt x="16" y="108"/>
                    <a:pt x="17" y="106"/>
                    <a:pt x="16" y="105"/>
                  </a:cubicBezTo>
                  <a:cubicBezTo>
                    <a:pt x="16" y="105"/>
                    <a:pt x="16" y="106"/>
                    <a:pt x="16" y="106"/>
                  </a:cubicBezTo>
                  <a:cubicBezTo>
                    <a:pt x="16" y="106"/>
                    <a:pt x="16" y="105"/>
                    <a:pt x="16" y="105"/>
                  </a:cubicBezTo>
                  <a:cubicBezTo>
                    <a:pt x="16" y="104"/>
                    <a:pt x="15" y="104"/>
                    <a:pt x="15" y="103"/>
                  </a:cubicBezTo>
                  <a:cubicBezTo>
                    <a:pt x="15" y="104"/>
                    <a:pt x="16" y="104"/>
                    <a:pt x="16" y="104"/>
                  </a:cubicBezTo>
                  <a:cubicBezTo>
                    <a:pt x="16" y="103"/>
                    <a:pt x="16" y="103"/>
                    <a:pt x="15" y="102"/>
                  </a:cubicBezTo>
                  <a:cubicBezTo>
                    <a:pt x="15" y="102"/>
                    <a:pt x="16" y="102"/>
                    <a:pt x="16" y="101"/>
                  </a:cubicBezTo>
                  <a:cubicBezTo>
                    <a:pt x="16" y="101"/>
                    <a:pt x="15" y="101"/>
                    <a:pt x="15" y="100"/>
                  </a:cubicBezTo>
                  <a:cubicBezTo>
                    <a:pt x="15" y="100"/>
                    <a:pt x="14" y="100"/>
                    <a:pt x="14" y="100"/>
                  </a:cubicBezTo>
                  <a:cubicBezTo>
                    <a:pt x="14" y="99"/>
                    <a:pt x="14" y="99"/>
                    <a:pt x="14" y="99"/>
                  </a:cubicBezTo>
                  <a:cubicBezTo>
                    <a:pt x="14" y="99"/>
                    <a:pt x="13" y="98"/>
                    <a:pt x="13" y="98"/>
                  </a:cubicBezTo>
                  <a:cubicBezTo>
                    <a:pt x="13" y="99"/>
                    <a:pt x="13" y="100"/>
                    <a:pt x="13" y="101"/>
                  </a:cubicBezTo>
                  <a:cubicBezTo>
                    <a:pt x="14" y="102"/>
                    <a:pt x="14" y="102"/>
                    <a:pt x="14" y="103"/>
                  </a:cubicBezTo>
                  <a:cubicBezTo>
                    <a:pt x="13" y="102"/>
                    <a:pt x="13" y="100"/>
                    <a:pt x="12" y="100"/>
                  </a:cubicBezTo>
                  <a:cubicBezTo>
                    <a:pt x="13" y="103"/>
                    <a:pt x="14" y="106"/>
                    <a:pt x="15" y="108"/>
                  </a:cubicBezTo>
                  <a:cubicBezTo>
                    <a:pt x="15" y="108"/>
                    <a:pt x="15" y="108"/>
                    <a:pt x="15" y="108"/>
                  </a:cubicBezTo>
                  <a:cubicBezTo>
                    <a:pt x="15" y="109"/>
                    <a:pt x="16" y="109"/>
                    <a:pt x="15" y="110"/>
                  </a:cubicBezTo>
                  <a:cubicBezTo>
                    <a:pt x="16" y="110"/>
                    <a:pt x="16" y="110"/>
                    <a:pt x="16" y="111"/>
                  </a:cubicBezTo>
                  <a:cubicBezTo>
                    <a:pt x="17" y="113"/>
                    <a:pt x="19" y="114"/>
                    <a:pt x="19" y="117"/>
                  </a:cubicBezTo>
                  <a:cubicBezTo>
                    <a:pt x="20" y="116"/>
                    <a:pt x="20" y="117"/>
                    <a:pt x="20" y="117"/>
                  </a:cubicBezTo>
                  <a:cubicBezTo>
                    <a:pt x="20" y="116"/>
                    <a:pt x="19" y="115"/>
                    <a:pt x="20" y="115"/>
                  </a:cubicBezTo>
                  <a:close/>
                  <a:moveTo>
                    <a:pt x="15" y="105"/>
                  </a:moveTo>
                  <a:cubicBezTo>
                    <a:pt x="15" y="105"/>
                    <a:pt x="14" y="104"/>
                    <a:pt x="14" y="104"/>
                  </a:cubicBezTo>
                  <a:cubicBezTo>
                    <a:pt x="14" y="104"/>
                    <a:pt x="15" y="104"/>
                    <a:pt x="15" y="104"/>
                  </a:cubicBezTo>
                  <a:cubicBezTo>
                    <a:pt x="15" y="104"/>
                    <a:pt x="15" y="104"/>
                    <a:pt x="15" y="105"/>
                  </a:cubicBezTo>
                  <a:close/>
                  <a:moveTo>
                    <a:pt x="67" y="104"/>
                  </a:moveTo>
                  <a:cubicBezTo>
                    <a:pt x="65" y="104"/>
                    <a:pt x="64" y="104"/>
                    <a:pt x="63" y="104"/>
                  </a:cubicBezTo>
                  <a:cubicBezTo>
                    <a:pt x="63" y="104"/>
                    <a:pt x="62" y="104"/>
                    <a:pt x="62" y="104"/>
                  </a:cubicBezTo>
                  <a:cubicBezTo>
                    <a:pt x="63" y="105"/>
                    <a:pt x="64" y="104"/>
                    <a:pt x="64" y="105"/>
                  </a:cubicBezTo>
                  <a:cubicBezTo>
                    <a:pt x="64" y="105"/>
                    <a:pt x="64" y="104"/>
                    <a:pt x="64" y="105"/>
                  </a:cubicBezTo>
                  <a:cubicBezTo>
                    <a:pt x="65" y="105"/>
                    <a:pt x="66" y="105"/>
                    <a:pt x="68" y="105"/>
                  </a:cubicBezTo>
                  <a:cubicBezTo>
                    <a:pt x="68" y="105"/>
                    <a:pt x="67" y="105"/>
                    <a:pt x="67" y="104"/>
                  </a:cubicBezTo>
                  <a:close/>
                  <a:moveTo>
                    <a:pt x="18" y="108"/>
                  </a:moveTo>
                  <a:cubicBezTo>
                    <a:pt x="19" y="107"/>
                    <a:pt x="18" y="107"/>
                    <a:pt x="18" y="106"/>
                  </a:cubicBezTo>
                  <a:cubicBezTo>
                    <a:pt x="18" y="107"/>
                    <a:pt x="18" y="108"/>
                    <a:pt x="18" y="108"/>
                  </a:cubicBezTo>
                  <a:close/>
                  <a:moveTo>
                    <a:pt x="28" y="135"/>
                  </a:moveTo>
                  <a:cubicBezTo>
                    <a:pt x="28" y="134"/>
                    <a:pt x="28" y="134"/>
                    <a:pt x="28" y="133"/>
                  </a:cubicBezTo>
                  <a:cubicBezTo>
                    <a:pt x="27" y="133"/>
                    <a:pt x="27" y="132"/>
                    <a:pt x="26" y="131"/>
                  </a:cubicBezTo>
                  <a:cubicBezTo>
                    <a:pt x="25" y="131"/>
                    <a:pt x="25" y="131"/>
                    <a:pt x="24" y="130"/>
                  </a:cubicBezTo>
                  <a:cubicBezTo>
                    <a:pt x="24" y="129"/>
                    <a:pt x="24" y="129"/>
                    <a:pt x="24" y="129"/>
                  </a:cubicBezTo>
                  <a:cubicBezTo>
                    <a:pt x="24" y="129"/>
                    <a:pt x="24" y="129"/>
                    <a:pt x="24" y="129"/>
                  </a:cubicBezTo>
                  <a:cubicBezTo>
                    <a:pt x="24" y="128"/>
                    <a:pt x="24" y="128"/>
                    <a:pt x="23" y="128"/>
                  </a:cubicBezTo>
                  <a:cubicBezTo>
                    <a:pt x="23" y="128"/>
                    <a:pt x="23" y="128"/>
                    <a:pt x="23" y="128"/>
                  </a:cubicBezTo>
                  <a:cubicBezTo>
                    <a:pt x="23" y="128"/>
                    <a:pt x="22" y="127"/>
                    <a:pt x="22" y="127"/>
                  </a:cubicBezTo>
                  <a:cubicBezTo>
                    <a:pt x="23" y="127"/>
                    <a:pt x="23" y="127"/>
                    <a:pt x="23" y="127"/>
                  </a:cubicBezTo>
                  <a:cubicBezTo>
                    <a:pt x="23" y="127"/>
                    <a:pt x="23" y="126"/>
                    <a:pt x="23" y="126"/>
                  </a:cubicBezTo>
                  <a:cubicBezTo>
                    <a:pt x="24" y="127"/>
                    <a:pt x="25" y="127"/>
                    <a:pt x="25" y="127"/>
                  </a:cubicBezTo>
                  <a:cubicBezTo>
                    <a:pt x="25" y="126"/>
                    <a:pt x="25" y="125"/>
                    <a:pt x="25" y="125"/>
                  </a:cubicBezTo>
                  <a:cubicBezTo>
                    <a:pt x="23" y="124"/>
                    <a:pt x="23" y="122"/>
                    <a:pt x="21" y="121"/>
                  </a:cubicBezTo>
                  <a:cubicBezTo>
                    <a:pt x="21" y="120"/>
                    <a:pt x="21" y="120"/>
                    <a:pt x="20" y="120"/>
                  </a:cubicBezTo>
                  <a:cubicBezTo>
                    <a:pt x="20" y="120"/>
                    <a:pt x="20" y="120"/>
                    <a:pt x="19" y="120"/>
                  </a:cubicBezTo>
                  <a:cubicBezTo>
                    <a:pt x="20" y="121"/>
                    <a:pt x="21" y="122"/>
                    <a:pt x="21" y="123"/>
                  </a:cubicBezTo>
                  <a:cubicBezTo>
                    <a:pt x="20" y="122"/>
                    <a:pt x="19" y="121"/>
                    <a:pt x="18" y="119"/>
                  </a:cubicBezTo>
                  <a:cubicBezTo>
                    <a:pt x="18" y="119"/>
                    <a:pt x="18" y="119"/>
                    <a:pt x="18" y="119"/>
                  </a:cubicBezTo>
                  <a:cubicBezTo>
                    <a:pt x="18" y="117"/>
                    <a:pt x="18" y="117"/>
                    <a:pt x="17" y="116"/>
                  </a:cubicBezTo>
                  <a:cubicBezTo>
                    <a:pt x="17" y="115"/>
                    <a:pt x="16" y="114"/>
                    <a:pt x="16" y="114"/>
                  </a:cubicBezTo>
                  <a:cubicBezTo>
                    <a:pt x="16" y="113"/>
                    <a:pt x="16" y="113"/>
                    <a:pt x="16" y="113"/>
                  </a:cubicBezTo>
                  <a:cubicBezTo>
                    <a:pt x="16" y="112"/>
                    <a:pt x="15" y="112"/>
                    <a:pt x="15" y="111"/>
                  </a:cubicBezTo>
                  <a:cubicBezTo>
                    <a:pt x="15" y="111"/>
                    <a:pt x="15" y="112"/>
                    <a:pt x="15" y="112"/>
                  </a:cubicBezTo>
                  <a:cubicBezTo>
                    <a:pt x="14" y="112"/>
                    <a:pt x="14" y="111"/>
                    <a:pt x="14" y="111"/>
                  </a:cubicBezTo>
                  <a:cubicBezTo>
                    <a:pt x="14" y="111"/>
                    <a:pt x="14" y="110"/>
                    <a:pt x="13" y="111"/>
                  </a:cubicBezTo>
                  <a:cubicBezTo>
                    <a:pt x="13" y="111"/>
                    <a:pt x="14" y="112"/>
                    <a:pt x="14" y="112"/>
                  </a:cubicBezTo>
                  <a:cubicBezTo>
                    <a:pt x="12" y="111"/>
                    <a:pt x="12" y="109"/>
                    <a:pt x="10" y="108"/>
                  </a:cubicBezTo>
                  <a:cubicBezTo>
                    <a:pt x="10" y="109"/>
                    <a:pt x="11" y="109"/>
                    <a:pt x="11" y="110"/>
                  </a:cubicBezTo>
                  <a:cubicBezTo>
                    <a:pt x="11" y="111"/>
                    <a:pt x="11" y="112"/>
                    <a:pt x="12" y="112"/>
                  </a:cubicBezTo>
                  <a:cubicBezTo>
                    <a:pt x="12" y="112"/>
                    <a:pt x="12" y="112"/>
                    <a:pt x="12" y="113"/>
                  </a:cubicBezTo>
                  <a:cubicBezTo>
                    <a:pt x="13" y="113"/>
                    <a:pt x="12" y="114"/>
                    <a:pt x="13" y="115"/>
                  </a:cubicBezTo>
                  <a:cubicBezTo>
                    <a:pt x="12" y="115"/>
                    <a:pt x="12" y="114"/>
                    <a:pt x="12" y="115"/>
                  </a:cubicBezTo>
                  <a:cubicBezTo>
                    <a:pt x="13" y="115"/>
                    <a:pt x="14" y="116"/>
                    <a:pt x="15" y="118"/>
                  </a:cubicBezTo>
                  <a:cubicBezTo>
                    <a:pt x="15" y="118"/>
                    <a:pt x="15" y="118"/>
                    <a:pt x="15" y="118"/>
                  </a:cubicBezTo>
                  <a:cubicBezTo>
                    <a:pt x="15" y="119"/>
                    <a:pt x="16" y="119"/>
                    <a:pt x="16" y="120"/>
                  </a:cubicBezTo>
                  <a:cubicBezTo>
                    <a:pt x="17" y="121"/>
                    <a:pt x="18" y="123"/>
                    <a:pt x="18" y="124"/>
                  </a:cubicBezTo>
                  <a:cubicBezTo>
                    <a:pt x="19" y="125"/>
                    <a:pt x="19" y="125"/>
                    <a:pt x="19" y="125"/>
                  </a:cubicBezTo>
                  <a:cubicBezTo>
                    <a:pt x="20" y="126"/>
                    <a:pt x="19" y="126"/>
                    <a:pt x="20" y="127"/>
                  </a:cubicBezTo>
                  <a:cubicBezTo>
                    <a:pt x="21" y="127"/>
                    <a:pt x="21" y="127"/>
                    <a:pt x="22" y="127"/>
                  </a:cubicBezTo>
                  <a:cubicBezTo>
                    <a:pt x="22" y="127"/>
                    <a:pt x="22" y="128"/>
                    <a:pt x="21" y="128"/>
                  </a:cubicBezTo>
                  <a:cubicBezTo>
                    <a:pt x="22" y="128"/>
                    <a:pt x="22" y="129"/>
                    <a:pt x="23" y="129"/>
                  </a:cubicBezTo>
                  <a:cubicBezTo>
                    <a:pt x="23" y="129"/>
                    <a:pt x="23" y="130"/>
                    <a:pt x="23" y="130"/>
                  </a:cubicBezTo>
                  <a:cubicBezTo>
                    <a:pt x="23" y="130"/>
                    <a:pt x="23" y="129"/>
                    <a:pt x="23" y="129"/>
                  </a:cubicBezTo>
                  <a:cubicBezTo>
                    <a:pt x="22" y="129"/>
                    <a:pt x="21" y="127"/>
                    <a:pt x="20" y="127"/>
                  </a:cubicBezTo>
                  <a:cubicBezTo>
                    <a:pt x="20" y="127"/>
                    <a:pt x="20" y="126"/>
                    <a:pt x="19" y="126"/>
                  </a:cubicBezTo>
                  <a:cubicBezTo>
                    <a:pt x="19" y="126"/>
                    <a:pt x="19" y="126"/>
                    <a:pt x="19" y="126"/>
                  </a:cubicBezTo>
                  <a:cubicBezTo>
                    <a:pt x="19" y="126"/>
                    <a:pt x="19" y="126"/>
                    <a:pt x="19" y="126"/>
                  </a:cubicBezTo>
                  <a:cubicBezTo>
                    <a:pt x="18" y="124"/>
                    <a:pt x="17" y="123"/>
                    <a:pt x="15" y="121"/>
                  </a:cubicBezTo>
                  <a:cubicBezTo>
                    <a:pt x="15" y="122"/>
                    <a:pt x="15" y="122"/>
                    <a:pt x="15" y="122"/>
                  </a:cubicBezTo>
                  <a:cubicBezTo>
                    <a:pt x="15" y="122"/>
                    <a:pt x="15" y="122"/>
                    <a:pt x="15" y="122"/>
                  </a:cubicBezTo>
                  <a:cubicBezTo>
                    <a:pt x="15" y="122"/>
                    <a:pt x="15" y="123"/>
                    <a:pt x="15" y="123"/>
                  </a:cubicBezTo>
                  <a:cubicBezTo>
                    <a:pt x="15" y="123"/>
                    <a:pt x="15" y="125"/>
                    <a:pt x="16" y="124"/>
                  </a:cubicBezTo>
                  <a:cubicBezTo>
                    <a:pt x="16" y="124"/>
                    <a:pt x="16" y="124"/>
                    <a:pt x="16" y="125"/>
                  </a:cubicBezTo>
                  <a:cubicBezTo>
                    <a:pt x="16" y="125"/>
                    <a:pt x="16" y="125"/>
                    <a:pt x="16" y="126"/>
                  </a:cubicBezTo>
                  <a:cubicBezTo>
                    <a:pt x="15" y="125"/>
                    <a:pt x="15" y="124"/>
                    <a:pt x="14" y="124"/>
                  </a:cubicBezTo>
                  <a:cubicBezTo>
                    <a:pt x="15" y="125"/>
                    <a:pt x="16" y="126"/>
                    <a:pt x="16" y="127"/>
                  </a:cubicBezTo>
                  <a:cubicBezTo>
                    <a:pt x="16" y="127"/>
                    <a:pt x="16" y="127"/>
                    <a:pt x="17" y="127"/>
                  </a:cubicBezTo>
                  <a:cubicBezTo>
                    <a:pt x="17" y="127"/>
                    <a:pt x="16" y="126"/>
                    <a:pt x="16" y="126"/>
                  </a:cubicBezTo>
                  <a:cubicBezTo>
                    <a:pt x="17" y="126"/>
                    <a:pt x="17" y="126"/>
                    <a:pt x="17" y="126"/>
                  </a:cubicBezTo>
                  <a:cubicBezTo>
                    <a:pt x="17" y="128"/>
                    <a:pt x="18" y="128"/>
                    <a:pt x="19" y="129"/>
                  </a:cubicBezTo>
                  <a:cubicBezTo>
                    <a:pt x="19" y="127"/>
                    <a:pt x="17" y="127"/>
                    <a:pt x="17" y="126"/>
                  </a:cubicBezTo>
                  <a:cubicBezTo>
                    <a:pt x="19" y="127"/>
                    <a:pt x="20" y="129"/>
                    <a:pt x="21" y="129"/>
                  </a:cubicBezTo>
                  <a:cubicBezTo>
                    <a:pt x="21" y="129"/>
                    <a:pt x="20" y="128"/>
                    <a:pt x="20" y="128"/>
                  </a:cubicBezTo>
                  <a:cubicBezTo>
                    <a:pt x="21" y="128"/>
                    <a:pt x="22" y="129"/>
                    <a:pt x="23" y="130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30"/>
                    <a:pt x="24" y="130"/>
                    <a:pt x="24" y="130"/>
                  </a:cubicBezTo>
                  <a:cubicBezTo>
                    <a:pt x="24" y="131"/>
                    <a:pt x="24" y="131"/>
                    <a:pt x="25" y="132"/>
                  </a:cubicBezTo>
                  <a:cubicBezTo>
                    <a:pt x="26" y="132"/>
                    <a:pt x="26" y="133"/>
                    <a:pt x="26" y="133"/>
                  </a:cubicBezTo>
                  <a:cubicBezTo>
                    <a:pt x="27" y="134"/>
                    <a:pt x="27" y="135"/>
                    <a:pt x="28" y="135"/>
                  </a:cubicBezTo>
                  <a:close/>
                  <a:moveTo>
                    <a:pt x="80" y="112"/>
                  </a:moveTo>
                  <a:cubicBezTo>
                    <a:pt x="81" y="112"/>
                    <a:pt x="81" y="112"/>
                    <a:pt x="82" y="112"/>
                  </a:cubicBezTo>
                  <a:cubicBezTo>
                    <a:pt x="82" y="113"/>
                    <a:pt x="81" y="113"/>
                    <a:pt x="80" y="113"/>
                  </a:cubicBezTo>
                  <a:cubicBezTo>
                    <a:pt x="81" y="113"/>
                    <a:pt x="81" y="113"/>
                    <a:pt x="82" y="113"/>
                  </a:cubicBezTo>
                  <a:cubicBezTo>
                    <a:pt x="82" y="113"/>
                    <a:pt x="82" y="112"/>
                    <a:pt x="82" y="112"/>
                  </a:cubicBezTo>
                  <a:cubicBezTo>
                    <a:pt x="82" y="113"/>
                    <a:pt x="82" y="113"/>
                    <a:pt x="82" y="113"/>
                  </a:cubicBezTo>
                  <a:cubicBezTo>
                    <a:pt x="82" y="113"/>
                    <a:pt x="82" y="113"/>
                    <a:pt x="82" y="113"/>
                  </a:cubicBezTo>
                  <a:cubicBezTo>
                    <a:pt x="83" y="112"/>
                    <a:pt x="82" y="112"/>
                    <a:pt x="82" y="111"/>
                  </a:cubicBezTo>
                  <a:cubicBezTo>
                    <a:pt x="81" y="111"/>
                    <a:pt x="81" y="111"/>
                    <a:pt x="80" y="112"/>
                  </a:cubicBezTo>
                  <a:close/>
                  <a:moveTo>
                    <a:pt x="31" y="131"/>
                  </a:moveTo>
                  <a:cubicBezTo>
                    <a:pt x="31" y="130"/>
                    <a:pt x="30" y="130"/>
                    <a:pt x="30" y="129"/>
                  </a:cubicBezTo>
                  <a:cubicBezTo>
                    <a:pt x="31" y="130"/>
                    <a:pt x="32" y="131"/>
                    <a:pt x="32" y="131"/>
                  </a:cubicBezTo>
                  <a:cubicBezTo>
                    <a:pt x="33" y="131"/>
                    <a:pt x="32" y="130"/>
                    <a:pt x="33" y="130"/>
                  </a:cubicBezTo>
                  <a:cubicBezTo>
                    <a:pt x="33" y="130"/>
                    <a:pt x="34" y="131"/>
                    <a:pt x="34" y="131"/>
                  </a:cubicBezTo>
                  <a:cubicBezTo>
                    <a:pt x="35" y="132"/>
                    <a:pt x="35" y="133"/>
                    <a:pt x="36" y="133"/>
                  </a:cubicBezTo>
                  <a:cubicBezTo>
                    <a:pt x="37" y="133"/>
                    <a:pt x="37" y="134"/>
                    <a:pt x="37" y="134"/>
                  </a:cubicBezTo>
                  <a:cubicBezTo>
                    <a:pt x="37" y="134"/>
                    <a:pt x="37" y="134"/>
                    <a:pt x="37" y="134"/>
                  </a:cubicBezTo>
                  <a:cubicBezTo>
                    <a:pt x="38" y="134"/>
                    <a:pt x="38" y="135"/>
                    <a:pt x="38" y="135"/>
                  </a:cubicBezTo>
                  <a:cubicBezTo>
                    <a:pt x="38" y="135"/>
                    <a:pt x="39" y="136"/>
                    <a:pt x="40" y="136"/>
                  </a:cubicBezTo>
                  <a:cubicBezTo>
                    <a:pt x="41" y="136"/>
                    <a:pt x="41" y="137"/>
                    <a:pt x="42" y="137"/>
                  </a:cubicBezTo>
                  <a:cubicBezTo>
                    <a:pt x="43" y="137"/>
                    <a:pt x="43" y="137"/>
                    <a:pt x="43" y="138"/>
                  </a:cubicBezTo>
                  <a:cubicBezTo>
                    <a:pt x="44" y="138"/>
                    <a:pt x="44" y="138"/>
                    <a:pt x="44" y="138"/>
                  </a:cubicBezTo>
                  <a:cubicBezTo>
                    <a:pt x="44" y="138"/>
                    <a:pt x="46" y="139"/>
                    <a:pt x="46" y="139"/>
                  </a:cubicBezTo>
                  <a:cubicBezTo>
                    <a:pt x="47" y="140"/>
                    <a:pt x="47" y="140"/>
                    <a:pt x="47" y="140"/>
                  </a:cubicBezTo>
                  <a:cubicBezTo>
                    <a:pt x="48" y="140"/>
                    <a:pt x="50" y="140"/>
                    <a:pt x="50" y="141"/>
                  </a:cubicBezTo>
                  <a:cubicBezTo>
                    <a:pt x="49" y="142"/>
                    <a:pt x="48" y="141"/>
                    <a:pt x="47" y="141"/>
                  </a:cubicBezTo>
                  <a:cubicBezTo>
                    <a:pt x="47" y="141"/>
                    <a:pt x="48" y="142"/>
                    <a:pt x="48" y="142"/>
                  </a:cubicBezTo>
                  <a:cubicBezTo>
                    <a:pt x="48" y="142"/>
                    <a:pt x="48" y="143"/>
                    <a:pt x="49" y="142"/>
                  </a:cubicBezTo>
                  <a:cubicBezTo>
                    <a:pt x="49" y="143"/>
                    <a:pt x="49" y="143"/>
                    <a:pt x="49" y="143"/>
                  </a:cubicBezTo>
                  <a:cubicBezTo>
                    <a:pt x="48" y="143"/>
                    <a:pt x="49" y="145"/>
                    <a:pt x="50" y="144"/>
                  </a:cubicBezTo>
                  <a:cubicBezTo>
                    <a:pt x="50" y="145"/>
                    <a:pt x="50" y="145"/>
                    <a:pt x="50" y="145"/>
                  </a:cubicBezTo>
                  <a:cubicBezTo>
                    <a:pt x="50" y="146"/>
                    <a:pt x="50" y="145"/>
                    <a:pt x="50" y="146"/>
                  </a:cubicBezTo>
                  <a:cubicBezTo>
                    <a:pt x="50" y="146"/>
                    <a:pt x="50" y="146"/>
                    <a:pt x="50" y="146"/>
                  </a:cubicBezTo>
                  <a:cubicBezTo>
                    <a:pt x="50" y="145"/>
                    <a:pt x="50" y="145"/>
                    <a:pt x="50" y="145"/>
                  </a:cubicBezTo>
                  <a:cubicBezTo>
                    <a:pt x="51" y="145"/>
                    <a:pt x="52" y="146"/>
                    <a:pt x="52" y="145"/>
                  </a:cubicBezTo>
                  <a:cubicBezTo>
                    <a:pt x="53" y="145"/>
                    <a:pt x="52" y="145"/>
                    <a:pt x="52" y="146"/>
                  </a:cubicBezTo>
                  <a:cubicBezTo>
                    <a:pt x="53" y="146"/>
                    <a:pt x="54" y="146"/>
                    <a:pt x="54" y="147"/>
                  </a:cubicBezTo>
                  <a:cubicBezTo>
                    <a:pt x="55" y="147"/>
                    <a:pt x="56" y="147"/>
                    <a:pt x="57" y="147"/>
                  </a:cubicBezTo>
                  <a:cubicBezTo>
                    <a:pt x="57" y="147"/>
                    <a:pt x="56" y="147"/>
                    <a:pt x="56" y="147"/>
                  </a:cubicBezTo>
                  <a:cubicBezTo>
                    <a:pt x="56" y="148"/>
                    <a:pt x="57" y="147"/>
                    <a:pt x="57" y="148"/>
                  </a:cubicBezTo>
                  <a:cubicBezTo>
                    <a:pt x="58" y="147"/>
                    <a:pt x="58" y="146"/>
                    <a:pt x="59" y="146"/>
                  </a:cubicBezTo>
                  <a:cubicBezTo>
                    <a:pt x="59" y="146"/>
                    <a:pt x="58" y="146"/>
                    <a:pt x="58" y="145"/>
                  </a:cubicBezTo>
                  <a:cubicBezTo>
                    <a:pt x="58" y="145"/>
                    <a:pt x="58" y="146"/>
                    <a:pt x="59" y="146"/>
                  </a:cubicBezTo>
                  <a:cubicBezTo>
                    <a:pt x="59" y="146"/>
                    <a:pt x="60" y="145"/>
                    <a:pt x="61" y="146"/>
                  </a:cubicBezTo>
                  <a:cubicBezTo>
                    <a:pt x="62" y="146"/>
                    <a:pt x="64" y="147"/>
                    <a:pt x="66" y="147"/>
                  </a:cubicBezTo>
                  <a:cubicBezTo>
                    <a:pt x="66" y="148"/>
                    <a:pt x="67" y="148"/>
                    <a:pt x="66" y="148"/>
                  </a:cubicBezTo>
                  <a:cubicBezTo>
                    <a:pt x="67" y="148"/>
                    <a:pt x="67" y="149"/>
                    <a:pt x="67" y="149"/>
                  </a:cubicBezTo>
                  <a:cubicBezTo>
                    <a:pt x="65" y="148"/>
                    <a:pt x="63" y="149"/>
                    <a:pt x="61" y="149"/>
                  </a:cubicBezTo>
                  <a:cubicBezTo>
                    <a:pt x="61" y="149"/>
                    <a:pt x="59" y="149"/>
                    <a:pt x="58" y="149"/>
                  </a:cubicBezTo>
                  <a:cubicBezTo>
                    <a:pt x="59" y="149"/>
                    <a:pt x="58" y="149"/>
                    <a:pt x="58" y="149"/>
                  </a:cubicBezTo>
                  <a:cubicBezTo>
                    <a:pt x="60" y="150"/>
                    <a:pt x="62" y="150"/>
                    <a:pt x="64" y="150"/>
                  </a:cubicBezTo>
                  <a:cubicBezTo>
                    <a:pt x="65" y="151"/>
                    <a:pt x="69" y="151"/>
                    <a:pt x="70" y="151"/>
                  </a:cubicBezTo>
                  <a:cubicBezTo>
                    <a:pt x="71" y="151"/>
                    <a:pt x="72" y="151"/>
                    <a:pt x="72" y="151"/>
                  </a:cubicBezTo>
                  <a:cubicBezTo>
                    <a:pt x="72" y="150"/>
                    <a:pt x="72" y="150"/>
                    <a:pt x="73" y="150"/>
                  </a:cubicBezTo>
                  <a:cubicBezTo>
                    <a:pt x="74" y="150"/>
                    <a:pt x="74" y="150"/>
                    <a:pt x="75" y="150"/>
                  </a:cubicBezTo>
                  <a:cubicBezTo>
                    <a:pt x="75" y="151"/>
                    <a:pt x="75" y="150"/>
                    <a:pt x="74" y="151"/>
                  </a:cubicBezTo>
                  <a:cubicBezTo>
                    <a:pt x="75" y="151"/>
                    <a:pt x="75" y="151"/>
                    <a:pt x="75" y="151"/>
                  </a:cubicBezTo>
                  <a:cubicBezTo>
                    <a:pt x="76" y="152"/>
                    <a:pt x="77" y="151"/>
                    <a:pt x="77" y="152"/>
                  </a:cubicBezTo>
                  <a:cubicBezTo>
                    <a:pt x="77" y="152"/>
                    <a:pt x="76" y="152"/>
                    <a:pt x="75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73" y="152"/>
                    <a:pt x="69" y="152"/>
                    <a:pt x="69" y="153"/>
                  </a:cubicBezTo>
                  <a:cubicBezTo>
                    <a:pt x="69" y="153"/>
                    <a:pt x="69" y="153"/>
                    <a:pt x="69" y="154"/>
                  </a:cubicBezTo>
                  <a:cubicBezTo>
                    <a:pt x="69" y="154"/>
                    <a:pt x="68" y="154"/>
                    <a:pt x="68" y="154"/>
                  </a:cubicBezTo>
                  <a:cubicBezTo>
                    <a:pt x="68" y="154"/>
                    <a:pt x="69" y="154"/>
                    <a:pt x="69" y="154"/>
                  </a:cubicBezTo>
                  <a:cubicBezTo>
                    <a:pt x="69" y="154"/>
                    <a:pt x="69" y="154"/>
                    <a:pt x="69" y="155"/>
                  </a:cubicBezTo>
                  <a:cubicBezTo>
                    <a:pt x="68" y="154"/>
                    <a:pt x="67" y="154"/>
                    <a:pt x="66" y="154"/>
                  </a:cubicBezTo>
                  <a:cubicBezTo>
                    <a:pt x="65" y="154"/>
                    <a:pt x="65" y="153"/>
                    <a:pt x="65" y="154"/>
                  </a:cubicBezTo>
                  <a:cubicBezTo>
                    <a:pt x="65" y="154"/>
                    <a:pt x="65" y="154"/>
                    <a:pt x="65" y="155"/>
                  </a:cubicBezTo>
                  <a:cubicBezTo>
                    <a:pt x="66" y="155"/>
                    <a:pt x="69" y="155"/>
                    <a:pt x="71" y="155"/>
                  </a:cubicBezTo>
                  <a:cubicBezTo>
                    <a:pt x="71" y="155"/>
                    <a:pt x="71" y="155"/>
                    <a:pt x="71" y="155"/>
                  </a:cubicBezTo>
                  <a:cubicBezTo>
                    <a:pt x="73" y="155"/>
                    <a:pt x="74" y="156"/>
                    <a:pt x="75" y="155"/>
                  </a:cubicBezTo>
                  <a:cubicBezTo>
                    <a:pt x="75" y="154"/>
                    <a:pt x="74" y="154"/>
                    <a:pt x="73" y="154"/>
                  </a:cubicBezTo>
                  <a:cubicBezTo>
                    <a:pt x="74" y="154"/>
                    <a:pt x="76" y="153"/>
                    <a:pt x="77" y="154"/>
                  </a:cubicBezTo>
                  <a:cubicBezTo>
                    <a:pt x="78" y="154"/>
                    <a:pt x="79" y="154"/>
                    <a:pt x="80" y="154"/>
                  </a:cubicBezTo>
                  <a:cubicBezTo>
                    <a:pt x="82" y="154"/>
                    <a:pt x="83" y="154"/>
                    <a:pt x="84" y="153"/>
                  </a:cubicBezTo>
                  <a:cubicBezTo>
                    <a:pt x="85" y="153"/>
                    <a:pt x="85" y="152"/>
                    <a:pt x="85" y="151"/>
                  </a:cubicBezTo>
                  <a:cubicBezTo>
                    <a:pt x="86" y="151"/>
                    <a:pt x="87" y="150"/>
                    <a:pt x="88" y="150"/>
                  </a:cubicBezTo>
                  <a:cubicBezTo>
                    <a:pt x="89" y="150"/>
                    <a:pt x="90" y="150"/>
                    <a:pt x="91" y="150"/>
                  </a:cubicBezTo>
                  <a:cubicBezTo>
                    <a:pt x="91" y="150"/>
                    <a:pt x="92" y="150"/>
                    <a:pt x="93" y="150"/>
                  </a:cubicBezTo>
                  <a:cubicBezTo>
                    <a:pt x="93" y="149"/>
                    <a:pt x="93" y="149"/>
                    <a:pt x="93" y="149"/>
                  </a:cubicBezTo>
                  <a:cubicBezTo>
                    <a:pt x="92" y="149"/>
                    <a:pt x="90" y="150"/>
                    <a:pt x="90" y="149"/>
                  </a:cubicBezTo>
                  <a:cubicBezTo>
                    <a:pt x="88" y="150"/>
                    <a:pt x="86" y="151"/>
                    <a:pt x="84" y="151"/>
                  </a:cubicBezTo>
                  <a:cubicBezTo>
                    <a:pt x="84" y="152"/>
                    <a:pt x="82" y="152"/>
                    <a:pt x="81" y="152"/>
                  </a:cubicBezTo>
                  <a:cubicBezTo>
                    <a:pt x="82" y="151"/>
                    <a:pt x="81" y="151"/>
                    <a:pt x="81" y="151"/>
                  </a:cubicBezTo>
                  <a:cubicBezTo>
                    <a:pt x="81" y="151"/>
                    <a:pt x="80" y="151"/>
                    <a:pt x="80" y="151"/>
                  </a:cubicBezTo>
                  <a:cubicBezTo>
                    <a:pt x="80" y="152"/>
                    <a:pt x="80" y="152"/>
                    <a:pt x="81" y="152"/>
                  </a:cubicBezTo>
                  <a:cubicBezTo>
                    <a:pt x="80" y="152"/>
                    <a:pt x="79" y="152"/>
                    <a:pt x="79" y="152"/>
                  </a:cubicBezTo>
                  <a:cubicBezTo>
                    <a:pt x="79" y="151"/>
                    <a:pt x="80" y="152"/>
                    <a:pt x="80" y="151"/>
                  </a:cubicBezTo>
                  <a:cubicBezTo>
                    <a:pt x="79" y="151"/>
                    <a:pt x="79" y="151"/>
                    <a:pt x="79" y="150"/>
                  </a:cubicBezTo>
                  <a:cubicBezTo>
                    <a:pt x="79" y="150"/>
                    <a:pt x="80" y="150"/>
                    <a:pt x="80" y="150"/>
                  </a:cubicBezTo>
                  <a:cubicBezTo>
                    <a:pt x="80" y="150"/>
                    <a:pt x="81" y="150"/>
                    <a:pt x="81" y="150"/>
                  </a:cubicBezTo>
                  <a:cubicBezTo>
                    <a:pt x="81" y="150"/>
                    <a:pt x="80" y="150"/>
                    <a:pt x="81" y="149"/>
                  </a:cubicBezTo>
                  <a:cubicBezTo>
                    <a:pt x="79" y="148"/>
                    <a:pt x="73" y="150"/>
                    <a:pt x="72" y="148"/>
                  </a:cubicBezTo>
                  <a:cubicBezTo>
                    <a:pt x="71" y="148"/>
                    <a:pt x="69" y="149"/>
                    <a:pt x="68" y="148"/>
                  </a:cubicBezTo>
                  <a:cubicBezTo>
                    <a:pt x="69" y="148"/>
                    <a:pt x="69" y="148"/>
                    <a:pt x="69" y="148"/>
                  </a:cubicBezTo>
                  <a:cubicBezTo>
                    <a:pt x="69" y="147"/>
                    <a:pt x="70" y="147"/>
                    <a:pt x="70" y="147"/>
                  </a:cubicBezTo>
                  <a:cubicBezTo>
                    <a:pt x="70" y="146"/>
                    <a:pt x="68" y="147"/>
                    <a:pt x="68" y="146"/>
                  </a:cubicBezTo>
                  <a:cubicBezTo>
                    <a:pt x="68" y="146"/>
                    <a:pt x="69" y="146"/>
                    <a:pt x="69" y="146"/>
                  </a:cubicBezTo>
                  <a:cubicBezTo>
                    <a:pt x="73" y="146"/>
                    <a:pt x="75" y="146"/>
                    <a:pt x="78" y="145"/>
                  </a:cubicBezTo>
                  <a:cubicBezTo>
                    <a:pt x="79" y="145"/>
                    <a:pt x="79" y="145"/>
                    <a:pt x="79" y="144"/>
                  </a:cubicBezTo>
                  <a:cubicBezTo>
                    <a:pt x="80" y="144"/>
                    <a:pt x="82" y="144"/>
                    <a:pt x="83" y="144"/>
                  </a:cubicBezTo>
                  <a:cubicBezTo>
                    <a:pt x="83" y="144"/>
                    <a:pt x="83" y="144"/>
                    <a:pt x="83" y="144"/>
                  </a:cubicBezTo>
                  <a:cubicBezTo>
                    <a:pt x="84" y="144"/>
                    <a:pt x="85" y="143"/>
                    <a:pt x="85" y="144"/>
                  </a:cubicBezTo>
                  <a:cubicBezTo>
                    <a:pt x="85" y="143"/>
                    <a:pt x="85" y="143"/>
                    <a:pt x="86" y="143"/>
                  </a:cubicBezTo>
                  <a:cubicBezTo>
                    <a:pt x="86" y="143"/>
                    <a:pt x="86" y="143"/>
                    <a:pt x="86" y="143"/>
                  </a:cubicBezTo>
                  <a:cubicBezTo>
                    <a:pt x="86" y="143"/>
                    <a:pt x="85" y="144"/>
                    <a:pt x="85" y="144"/>
                  </a:cubicBezTo>
                  <a:cubicBezTo>
                    <a:pt x="87" y="144"/>
                    <a:pt x="88" y="143"/>
                    <a:pt x="89" y="143"/>
                  </a:cubicBezTo>
                  <a:cubicBezTo>
                    <a:pt x="89" y="143"/>
                    <a:pt x="89" y="142"/>
                    <a:pt x="89" y="142"/>
                  </a:cubicBezTo>
                  <a:cubicBezTo>
                    <a:pt x="89" y="142"/>
                    <a:pt x="90" y="143"/>
                    <a:pt x="90" y="142"/>
                  </a:cubicBezTo>
                  <a:cubicBezTo>
                    <a:pt x="90" y="141"/>
                    <a:pt x="88" y="141"/>
                    <a:pt x="87" y="142"/>
                  </a:cubicBezTo>
                  <a:cubicBezTo>
                    <a:pt x="86" y="142"/>
                    <a:pt x="86" y="142"/>
                    <a:pt x="87" y="143"/>
                  </a:cubicBezTo>
                  <a:cubicBezTo>
                    <a:pt x="86" y="143"/>
                    <a:pt x="85" y="143"/>
                    <a:pt x="85" y="143"/>
                  </a:cubicBezTo>
                  <a:cubicBezTo>
                    <a:pt x="85" y="142"/>
                    <a:pt x="85" y="142"/>
                    <a:pt x="86" y="142"/>
                  </a:cubicBezTo>
                  <a:cubicBezTo>
                    <a:pt x="85" y="142"/>
                    <a:pt x="86" y="142"/>
                    <a:pt x="85" y="141"/>
                  </a:cubicBezTo>
                  <a:cubicBezTo>
                    <a:pt x="85" y="141"/>
                    <a:pt x="84" y="142"/>
                    <a:pt x="84" y="142"/>
                  </a:cubicBezTo>
                  <a:cubicBezTo>
                    <a:pt x="84" y="143"/>
                    <a:pt x="83" y="143"/>
                    <a:pt x="82" y="143"/>
                  </a:cubicBezTo>
                  <a:cubicBezTo>
                    <a:pt x="82" y="143"/>
                    <a:pt x="82" y="142"/>
                    <a:pt x="82" y="142"/>
                  </a:cubicBezTo>
                  <a:cubicBezTo>
                    <a:pt x="81" y="141"/>
                    <a:pt x="80" y="142"/>
                    <a:pt x="79" y="142"/>
                  </a:cubicBezTo>
                  <a:cubicBezTo>
                    <a:pt x="78" y="142"/>
                    <a:pt x="75" y="142"/>
                    <a:pt x="74" y="142"/>
                  </a:cubicBezTo>
                  <a:cubicBezTo>
                    <a:pt x="73" y="142"/>
                    <a:pt x="73" y="142"/>
                    <a:pt x="73" y="141"/>
                  </a:cubicBezTo>
                  <a:cubicBezTo>
                    <a:pt x="74" y="140"/>
                    <a:pt x="75" y="141"/>
                    <a:pt x="75" y="141"/>
                  </a:cubicBezTo>
                  <a:cubicBezTo>
                    <a:pt x="76" y="141"/>
                    <a:pt x="76" y="140"/>
                    <a:pt x="77" y="140"/>
                  </a:cubicBezTo>
                  <a:cubicBezTo>
                    <a:pt x="78" y="140"/>
                    <a:pt x="79" y="140"/>
                    <a:pt x="80" y="140"/>
                  </a:cubicBezTo>
                  <a:cubicBezTo>
                    <a:pt x="80" y="140"/>
                    <a:pt x="81" y="140"/>
                    <a:pt x="82" y="140"/>
                  </a:cubicBezTo>
                  <a:cubicBezTo>
                    <a:pt x="82" y="140"/>
                    <a:pt x="82" y="139"/>
                    <a:pt x="82" y="139"/>
                  </a:cubicBezTo>
                  <a:cubicBezTo>
                    <a:pt x="82" y="139"/>
                    <a:pt x="82" y="139"/>
                    <a:pt x="82" y="139"/>
                  </a:cubicBezTo>
                  <a:cubicBezTo>
                    <a:pt x="81" y="138"/>
                    <a:pt x="79" y="139"/>
                    <a:pt x="77" y="139"/>
                  </a:cubicBezTo>
                  <a:cubicBezTo>
                    <a:pt x="76" y="139"/>
                    <a:pt x="75" y="139"/>
                    <a:pt x="74" y="139"/>
                  </a:cubicBezTo>
                  <a:cubicBezTo>
                    <a:pt x="73" y="139"/>
                    <a:pt x="72" y="139"/>
                    <a:pt x="70" y="139"/>
                  </a:cubicBezTo>
                  <a:cubicBezTo>
                    <a:pt x="69" y="139"/>
                    <a:pt x="68" y="139"/>
                    <a:pt x="68" y="139"/>
                  </a:cubicBezTo>
                  <a:cubicBezTo>
                    <a:pt x="66" y="139"/>
                    <a:pt x="64" y="139"/>
                    <a:pt x="63" y="140"/>
                  </a:cubicBezTo>
                  <a:cubicBezTo>
                    <a:pt x="64" y="141"/>
                    <a:pt x="66" y="140"/>
                    <a:pt x="66" y="141"/>
                  </a:cubicBezTo>
                  <a:cubicBezTo>
                    <a:pt x="65" y="141"/>
                    <a:pt x="64" y="141"/>
                    <a:pt x="63" y="142"/>
                  </a:cubicBezTo>
                  <a:cubicBezTo>
                    <a:pt x="63" y="141"/>
                    <a:pt x="61" y="141"/>
                    <a:pt x="61" y="142"/>
                  </a:cubicBezTo>
                  <a:cubicBezTo>
                    <a:pt x="61" y="142"/>
                    <a:pt x="62" y="142"/>
                    <a:pt x="62" y="142"/>
                  </a:cubicBezTo>
                  <a:cubicBezTo>
                    <a:pt x="62" y="142"/>
                    <a:pt x="62" y="142"/>
                    <a:pt x="61" y="142"/>
                  </a:cubicBezTo>
                  <a:cubicBezTo>
                    <a:pt x="61" y="142"/>
                    <a:pt x="61" y="142"/>
                    <a:pt x="61" y="142"/>
                  </a:cubicBezTo>
                  <a:cubicBezTo>
                    <a:pt x="59" y="142"/>
                    <a:pt x="58" y="141"/>
                    <a:pt x="57" y="140"/>
                  </a:cubicBezTo>
                  <a:cubicBezTo>
                    <a:pt x="57" y="141"/>
                    <a:pt x="56" y="141"/>
                    <a:pt x="56" y="141"/>
                  </a:cubicBezTo>
                  <a:cubicBezTo>
                    <a:pt x="56" y="141"/>
                    <a:pt x="56" y="141"/>
                    <a:pt x="56" y="141"/>
                  </a:cubicBezTo>
                  <a:cubicBezTo>
                    <a:pt x="56" y="141"/>
                    <a:pt x="56" y="141"/>
                    <a:pt x="56" y="142"/>
                  </a:cubicBezTo>
                  <a:cubicBezTo>
                    <a:pt x="57" y="141"/>
                    <a:pt x="58" y="141"/>
                    <a:pt x="58" y="142"/>
                  </a:cubicBezTo>
                  <a:cubicBezTo>
                    <a:pt x="57" y="143"/>
                    <a:pt x="56" y="142"/>
                    <a:pt x="55" y="142"/>
                  </a:cubicBezTo>
                  <a:cubicBezTo>
                    <a:pt x="55" y="142"/>
                    <a:pt x="55" y="141"/>
                    <a:pt x="54" y="141"/>
                  </a:cubicBezTo>
                  <a:cubicBezTo>
                    <a:pt x="54" y="141"/>
                    <a:pt x="54" y="142"/>
                    <a:pt x="54" y="142"/>
                  </a:cubicBezTo>
                  <a:cubicBezTo>
                    <a:pt x="53" y="141"/>
                    <a:pt x="52" y="142"/>
                    <a:pt x="51" y="141"/>
                  </a:cubicBezTo>
                  <a:cubicBezTo>
                    <a:pt x="51" y="141"/>
                    <a:pt x="51" y="141"/>
                    <a:pt x="51" y="141"/>
                  </a:cubicBezTo>
                  <a:cubicBezTo>
                    <a:pt x="52" y="141"/>
                    <a:pt x="52" y="141"/>
                    <a:pt x="53" y="141"/>
                  </a:cubicBezTo>
                  <a:cubicBezTo>
                    <a:pt x="53" y="140"/>
                    <a:pt x="51" y="140"/>
                    <a:pt x="50" y="140"/>
                  </a:cubicBezTo>
                  <a:cubicBezTo>
                    <a:pt x="50" y="139"/>
                    <a:pt x="49" y="139"/>
                    <a:pt x="49" y="139"/>
                  </a:cubicBezTo>
                  <a:cubicBezTo>
                    <a:pt x="50" y="138"/>
                    <a:pt x="52" y="139"/>
                    <a:pt x="53" y="139"/>
                  </a:cubicBezTo>
                  <a:cubicBezTo>
                    <a:pt x="53" y="139"/>
                    <a:pt x="51" y="139"/>
                    <a:pt x="52" y="137"/>
                  </a:cubicBezTo>
                  <a:cubicBezTo>
                    <a:pt x="51" y="137"/>
                    <a:pt x="51" y="138"/>
                    <a:pt x="51" y="137"/>
                  </a:cubicBezTo>
                  <a:cubicBezTo>
                    <a:pt x="50" y="137"/>
                    <a:pt x="50" y="137"/>
                    <a:pt x="50" y="136"/>
                  </a:cubicBezTo>
                  <a:cubicBezTo>
                    <a:pt x="49" y="135"/>
                    <a:pt x="47" y="134"/>
                    <a:pt x="45" y="135"/>
                  </a:cubicBezTo>
                  <a:cubicBezTo>
                    <a:pt x="46" y="135"/>
                    <a:pt x="46" y="135"/>
                    <a:pt x="46" y="135"/>
                  </a:cubicBezTo>
                  <a:cubicBezTo>
                    <a:pt x="46" y="136"/>
                    <a:pt x="47" y="135"/>
                    <a:pt x="47" y="136"/>
                  </a:cubicBezTo>
                  <a:cubicBezTo>
                    <a:pt x="47" y="136"/>
                    <a:pt x="46" y="136"/>
                    <a:pt x="46" y="136"/>
                  </a:cubicBezTo>
                  <a:cubicBezTo>
                    <a:pt x="46" y="136"/>
                    <a:pt x="46" y="136"/>
                    <a:pt x="46" y="135"/>
                  </a:cubicBezTo>
                  <a:cubicBezTo>
                    <a:pt x="44" y="135"/>
                    <a:pt x="42" y="134"/>
                    <a:pt x="41" y="133"/>
                  </a:cubicBezTo>
                  <a:cubicBezTo>
                    <a:pt x="40" y="134"/>
                    <a:pt x="39" y="133"/>
                    <a:pt x="39" y="132"/>
                  </a:cubicBezTo>
                  <a:cubicBezTo>
                    <a:pt x="39" y="132"/>
                    <a:pt x="39" y="132"/>
                    <a:pt x="39" y="132"/>
                  </a:cubicBezTo>
                  <a:cubicBezTo>
                    <a:pt x="38" y="131"/>
                    <a:pt x="37" y="131"/>
                    <a:pt x="37" y="130"/>
                  </a:cubicBezTo>
                  <a:cubicBezTo>
                    <a:pt x="37" y="130"/>
                    <a:pt x="37" y="130"/>
                    <a:pt x="37" y="130"/>
                  </a:cubicBezTo>
                  <a:cubicBezTo>
                    <a:pt x="37" y="130"/>
                    <a:pt x="37" y="130"/>
                    <a:pt x="37" y="130"/>
                  </a:cubicBezTo>
                  <a:cubicBezTo>
                    <a:pt x="38" y="131"/>
                    <a:pt x="39" y="131"/>
                    <a:pt x="39" y="132"/>
                  </a:cubicBezTo>
                  <a:cubicBezTo>
                    <a:pt x="40" y="132"/>
                    <a:pt x="41" y="133"/>
                    <a:pt x="41" y="133"/>
                  </a:cubicBezTo>
                  <a:cubicBezTo>
                    <a:pt x="42" y="133"/>
                    <a:pt x="43" y="133"/>
                    <a:pt x="44" y="133"/>
                  </a:cubicBezTo>
                  <a:cubicBezTo>
                    <a:pt x="44" y="134"/>
                    <a:pt x="45" y="134"/>
                    <a:pt x="45" y="134"/>
                  </a:cubicBezTo>
                  <a:cubicBezTo>
                    <a:pt x="45" y="134"/>
                    <a:pt x="45" y="133"/>
                    <a:pt x="44" y="133"/>
                  </a:cubicBezTo>
                  <a:cubicBezTo>
                    <a:pt x="43" y="132"/>
                    <a:pt x="41" y="132"/>
                    <a:pt x="40" y="131"/>
                  </a:cubicBezTo>
                  <a:cubicBezTo>
                    <a:pt x="40" y="130"/>
                    <a:pt x="41" y="130"/>
                    <a:pt x="41" y="130"/>
                  </a:cubicBezTo>
                  <a:cubicBezTo>
                    <a:pt x="40" y="129"/>
                    <a:pt x="38" y="127"/>
                    <a:pt x="37" y="126"/>
                  </a:cubicBezTo>
                  <a:cubicBezTo>
                    <a:pt x="36" y="125"/>
                    <a:pt x="36" y="125"/>
                    <a:pt x="35" y="124"/>
                  </a:cubicBezTo>
                  <a:cubicBezTo>
                    <a:pt x="35" y="124"/>
                    <a:pt x="34" y="125"/>
                    <a:pt x="34" y="125"/>
                  </a:cubicBezTo>
                  <a:cubicBezTo>
                    <a:pt x="35" y="125"/>
                    <a:pt x="35" y="126"/>
                    <a:pt x="35" y="126"/>
                  </a:cubicBezTo>
                  <a:cubicBezTo>
                    <a:pt x="36" y="126"/>
                    <a:pt x="36" y="126"/>
                    <a:pt x="36" y="127"/>
                  </a:cubicBezTo>
                  <a:cubicBezTo>
                    <a:pt x="37" y="127"/>
                    <a:pt x="36" y="127"/>
                    <a:pt x="36" y="127"/>
                  </a:cubicBezTo>
                  <a:cubicBezTo>
                    <a:pt x="37" y="128"/>
                    <a:pt x="38" y="129"/>
                    <a:pt x="39" y="130"/>
                  </a:cubicBezTo>
                  <a:cubicBezTo>
                    <a:pt x="37" y="130"/>
                    <a:pt x="37" y="129"/>
                    <a:pt x="36" y="128"/>
                  </a:cubicBezTo>
                  <a:cubicBezTo>
                    <a:pt x="35" y="128"/>
                    <a:pt x="35" y="128"/>
                    <a:pt x="35" y="128"/>
                  </a:cubicBezTo>
                  <a:cubicBezTo>
                    <a:pt x="34" y="128"/>
                    <a:pt x="34" y="128"/>
                    <a:pt x="33" y="128"/>
                  </a:cubicBezTo>
                  <a:cubicBezTo>
                    <a:pt x="31" y="126"/>
                    <a:pt x="29" y="124"/>
                    <a:pt x="27" y="122"/>
                  </a:cubicBezTo>
                  <a:cubicBezTo>
                    <a:pt x="25" y="120"/>
                    <a:pt x="24" y="119"/>
                    <a:pt x="23" y="117"/>
                  </a:cubicBezTo>
                  <a:cubicBezTo>
                    <a:pt x="22" y="117"/>
                    <a:pt x="22" y="116"/>
                    <a:pt x="21" y="116"/>
                  </a:cubicBezTo>
                  <a:cubicBezTo>
                    <a:pt x="21" y="117"/>
                    <a:pt x="22" y="117"/>
                    <a:pt x="21" y="118"/>
                  </a:cubicBezTo>
                  <a:cubicBezTo>
                    <a:pt x="22" y="118"/>
                    <a:pt x="23" y="119"/>
                    <a:pt x="23" y="120"/>
                  </a:cubicBezTo>
                  <a:cubicBezTo>
                    <a:pt x="23" y="120"/>
                    <a:pt x="23" y="120"/>
                    <a:pt x="24" y="120"/>
                  </a:cubicBezTo>
                  <a:cubicBezTo>
                    <a:pt x="24" y="121"/>
                    <a:pt x="24" y="121"/>
                    <a:pt x="24" y="122"/>
                  </a:cubicBezTo>
                  <a:cubicBezTo>
                    <a:pt x="24" y="123"/>
                    <a:pt x="25" y="122"/>
                    <a:pt x="25" y="123"/>
                  </a:cubicBezTo>
                  <a:cubicBezTo>
                    <a:pt x="25" y="123"/>
                    <a:pt x="25" y="124"/>
                    <a:pt x="25" y="125"/>
                  </a:cubicBezTo>
                  <a:cubicBezTo>
                    <a:pt x="26" y="125"/>
                    <a:pt x="26" y="125"/>
                    <a:pt x="26" y="126"/>
                  </a:cubicBezTo>
                  <a:cubicBezTo>
                    <a:pt x="27" y="126"/>
                    <a:pt x="28" y="127"/>
                    <a:pt x="28" y="128"/>
                  </a:cubicBezTo>
                  <a:cubicBezTo>
                    <a:pt x="28" y="128"/>
                    <a:pt x="29" y="128"/>
                    <a:pt x="29" y="128"/>
                  </a:cubicBezTo>
                  <a:cubicBezTo>
                    <a:pt x="29" y="129"/>
                    <a:pt x="30" y="130"/>
                    <a:pt x="30" y="130"/>
                  </a:cubicBezTo>
                  <a:cubicBezTo>
                    <a:pt x="30" y="131"/>
                    <a:pt x="30" y="131"/>
                    <a:pt x="31" y="131"/>
                  </a:cubicBezTo>
                  <a:close/>
                  <a:moveTo>
                    <a:pt x="49" y="142"/>
                  </a:moveTo>
                  <a:cubicBezTo>
                    <a:pt x="50" y="142"/>
                    <a:pt x="50" y="142"/>
                    <a:pt x="50" y="143"/>
                  </a:cubicBezTo>
                  <a:cubicBezTo>
                    <a:pt x="50" y="143"/>
                    <a:pt x="49" y="143"/>
                    <a:pt x="49" y="142"/>
                  </a:cubicBezTo>
                  <a:close/>
                  <a:moveTo>
                    <a:pt x="54" y="144"/>
                  </a:moveTo>
                  <a:cubicBezTo>
                    <a:pt x="54" y="144"/>
                    <a:pt x="54" y="143"/>
                    <a:pt x="55" y="143"/>
                  </a:cubicBezTo>
                  <a:cubicBezTo>
                    <a:pt x="54" y="144"/>
                    <a:pt x="55" y="144"/>
                    <a:pt x="55" y="144"/>
                  </a:cubicBezTo>
                  <a:cubicBezTo>
                    <a:pt x="54" y="144"/>
                    <a:pt x="55" y="144"/>
                    <a:pt x="54" y="144"/>
                  </a:cubicBezTo>
                  <a:cubicBezTo>
                    <a:pt x="54" y="144"/>
                    <a:pt x="55" y="145"/>
                    <a:pt x="55" y="144"/>
                  </a:cubicBezTo>
                  <a:cubicBezTo>
                    <a:pt x="55" y="144"/>
                    <a:pt x="56" y="144"/>
                    <a:pt x="56" y="144"/>
                  </a:cubicBezTo>
                  <a:cubicBezTo>
                    <a:pt x="55" y="145"/>
                    <a:pt x="53" y="144"/>
                    <a:pt x="53" y="143"/>
                  </a:cubicBezTo>
                  <a:cubicBezTo>
                    <a:pt x="53" y="143"/>
                    <a:pt x="54" y="143"/>
                    <a:pt x="54" y="144"/>
                  </a:cubicBezTo>
                  <a:close/>
                  <a:moveTo>
                    <a:pt x="46" y="137"/>
                  </a:moveTo>
                  <a:cubicBezTo>
                    <a:pt x="47" y="137"/>
                    <a:pt x="48" y="137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8" y="138"/>
                    <a:pt x="49" y="138"/>
                    <a:pt x="49" y="138"/>
                  </a:cubicBezTo>
                  <a:cubicBezTo>
                    <a:pt x="48" y="138"/>
                    <a:pt x="48" y="138"/>
                    <a:pt x="48" y="138"/>
                  </a:cubicBezTo>
                  <a:cubicBezTo>
                    <a:pt x="47" y="138"/>
                    <a:pt x="46" y="138"/>
                    <a:pt x="45" y="137"/>
                  </a:cubicBezTo>
                  <a:cubicBezTo>
                    <a:pt x="45" y="137"/>
                    <a:pt x="46" y="137"/>
                    <a:pt x="46" y="137"/>
                  </a:cubicBezTo>
                  <a:close/>
                  <a:moveTo>
                    <a:pt x="35" y="129"/>
                  </a:moveTo>
                  <a:cubicBezTo>
                    <a:pt x="35" y="129"/>
                    <a:pt x="36" y="129"/>
                    <a:pt x="36" y="129"/>
                  </a:cubicBezTo>
                  <a:cubicBezTo>
                    <a:pt x="35" y="129"/>
                    <a:pt x="35" y="129"/>
                    <a:pt x="35" y="129"/>
                  </a:cubicBezTo>
                  <a:close/>
                  <a:moveTo>
                    <a:pt x="27" y="124"/>
                  </a:moveTo>
                  <a:cubicBezTo>
                    <a:pt x="26" y="124"/>
                    <a:pt x="26" y="124"/>
                    <a:pt x="26" y="124"/>
                  </a:cubicBezTo>
                  <a:cubicBezTo>
                    <a:pt x="27" y="124"/>
                    <a:pt x="26" y="124"/>
                    <a:pt x="27" y="124"/>
                  </a:cubicBezTo>
                  <a:cubicBezTo>
                    <a:pt x="27" y="124"/>
                    <a:pt x="27" y="124"/>
                    <a:pt x="27" y="124"/>
                  </a:cubicBezTo>
                  <a:close/>
                  <a:moveTo>
                    <a:pt x="30" y="129"/>
                  </a:moveTo>
                  <a:cubicBezTo>
                    <a:pt x="30" y="129"/>
                    <a:pt x="29" y="129"/>
                    <a:pt x="29" y="129"/>
                  </a:cubicBezTo>
                  <a:cubicBezTo>
                    <a:pt x="29" y="128"/>
                    <a:pt x="30" y="129"/>
                    <a:pt x="30" y="129"/>
                  </a:cubicBezTo>
                  <a:close/>
                  <a:moveTo>
                    <a:pt x="137" y="119"/>
                  </a:moveTo>
                  <a:cubicBezTo>
                    <a:pt x="137" y="118"/>
                    <a:pt x="138" y="118"/>
                    <a:pt x="138" y="117"/>
                  </a:cubicBezTo>
                  <a:cubicBezTo>
                    <a:pt x="137" y="118"/>
                    <a:pt x="137" y="118"/>
                    <a:pt x="137" y="119"/>
                  </a:cubicBezTo>
                  <a:close/>
                  <a:moveTo>
                    <a:pt x="82" y="123"/>
                  </a:moveTo>
                  <a:cubicBezTo>
                    <a:pt x="82" y="123"/>
                    <a:pt x="81" y="123"/>
                    <a:pt x="80" y="123"/>
                  </a:cubicBezTo>
                  <a:cubicBezTo>
                    <a:pt x="80" y="123"/>
                    <a:pt x="79" y="123"/>
                    <a:pt x="79" y="123"/>
                  </a:cubicBezTo>
                  <a:cubicBezTo>
                    <a:pt x="79" y="124"/>
                    <a:pt x="80" y="124"/>
                    <a:pt x="80" y="124"/>
                  </a:cubicBezTo>
                  <a:cubicBezTo>
                    <a:pt x="80" y="124"/>
                    <a:pt x="80" y="124"/>
                    <a:pt x="80" y="124"/>
                  </a:cubicBezTo>
                  <a:cubicBezTo>
                    <a:pt x="81" y="124"/>
                    <a:pt x="82" y="124"/>
                    <a:pt x="82" y="123"/>
                  </a:cubicBezTo>
                  <a:close/>
                  <a:moveTo>
                    <a:pt x="79" y="126"/>
                  </a:moveTo>
                  <a:cubicBezTo>
                    <a:pt x="79" y="127"/>
                    <a:pt x="79" y="126"/>
                    <a:pt x="79" y="126"/>
                  </a:cubicBezTo>
                  <a:cubicBezTo>
                    <a:pt x="79" y="126"/>
                    <a:pt x="79" y="126"/>
                    <a:pt x="79" y="126"/>
                  </a:cubicBezTo>
                  <a:cubicBezTo>
                    <a:pt x="80" y="126"/>
                    <a:pt x="81" y="126"/>
                    <a:pt x="81" y="126"/>
                  </a:cubicBezTo>
                  <a:cubicBezTo>
                    <a:pt x="81" y="126"/>
                    <a:pt x="82" y="125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80" y="125"/>
                    <a:pt x="80" y="125"/>
                    <a:pt x="80" y="126"/>
                  </a:cubicBezTo>
                  <a:cubicBezTo>
                    <a:pt x="79" y="126"/>
                    <a:pt x="79" y="126"/>
                    <a:pt x="79" y="126"/>
                  </a:cubicBezTo>
                  <a:close/>
                  <a:moveTo>
                    <a:pt x="92" y="125"/>
                  </a:moveTo>
                  <a:cubicBezTo>
                    <a:pt x="91" y="125"/>
                    <a:pt x="90" y="126"/>
                    <a:pt x="90" y="126"/>
                  </a:cubicBezTo>
                  <a:cubicBezTo>
                    <a:pt x="90" y="126"/>
                    <a:pt x="92" y="126"/>
                    <a:pt x="92" y="125"/>
                  </a:cubicBezTo>
                  <a:close/>
                  <a:moveTo>
                    <a:pt x="89" y="126"/>
                  </a:moveTo>
                  <a:cubicBezTo>
                    <a:pt x="89" y="126"/>
                    <a:pt x="89" y="126"/>
                    <a:pt x="89" y="126"/>
                  </a:cubicBezTo>
                  <a:cubicBezTo>
                    <a:pt x="89" y="127"/>
                    <a:pt x="89" y="127"/>
                    <a:pt x="89" y="127"/>
                  </a:cubicBezTo>
                  <a:cubicBezTo>
                    <a:pt x="89" y="127"/>
                    <a:pt x="89" y="127"/>
                    <a:pt x="89" y="127"/>
                  </a:cubicBezTo>
                  <a:cubicBezTo>
                    <a:pt x="89" y="127"/>
                    <a:pt x="89" y="126"/>
                    <a:pt x="89" y="126"/>
                  </a:cubicBezTo>
                  <a:cubicBezTo>
                    <a:pt x="89" y="127"/>
                    <a:pt x="89" y="126"/>
                    <a:pt x="89" y="126"/>
                  </a:cubicBezTo>
                  <a:close/>
                  <a:moveTo>
                    <a:pt x="157" y="127"/>
                  </a:moveTo>
                  <a:cubicBezTo>
                    <a:pt x="157" y="127"/>
                    <a:pt x="157" y="128"/>
                    <a:pt x="157" y="128"/>
                  </a:cubicBezTo>
                  <a:cubicBezTo>
                    <a:pt x="157" y="128"/>
                    <a:pt x="158" y="128"/>
                    <a:pt x="158" y="127"/>
                  </a:cubicBezTo>
                  <a:cubicBezTo>
                    <a:pt x="157" y="127"/>
                    <a:pt x="157" y="127"/>
                    <a:pt x="157" y="127"/>
                  </a:cubicBezTo>
                  <a:close/>
                  <a:moveTo>
                    <a:pt x="96" y="131"/>
                  </a:moveTo>
                  <a:cubicBezTo>
                    <a:pt x="96" y="130"/>
                    <a:pt x="96" y="130"/>
                    <a:pt x="96" y="129"/>
                  </a:cubicBezTo>
                  <a:cubicBezTo>
                    <a:pt x="96" y="129"/>
                    <a:pt x="95" y="129"/>
                    <a:pt x="95" y="128"/>
                  </a:cubicBezTo>
                  <a:cubicBezTo>
                    <a:pt x="94" y="128"/>
                    <a:pt x="94" y="129"/>
                    <a:pt x="94" y="129"/>
                  </a:cubicBezTo>
                  <a:cubicBezTo>
                    <a:pt x="93" y="129"/>
                    <a:pt x="92" y="131"/>
                    <a:pt x="91" y="131"/>
                  </a:cubicBezTo>
                  <a:cubicBezTo>
                    <a:pt x="90" y="131"/>
                    <a:pt x="91" y="130"/>
                    <a:pt x="90" y="130"/>
                  </a:cubicBezTo>
                  <a:cubicBezTo>
                    <a:pt x="90" y="131"/>
                    <a:pt x="90" y="131"/>
                    <a:pt x="90" y="131"/>
                  </a:cubicBezTo>
                  <a:cubicBezTo>
                    <a:pt x="88" y="132"/>
                    <a:pt x="87" y="133"/>
                    <a:pt x="85" y="133"/>
                  </a:cubicBezTo>
                  <a:cubicBezTo>
                    <a:pt x="84" y="133"/>
                    <a:pt x="83" y="134"/>
                    <a:pt x="82" y="134"/>
                  </a:cubicBezTo>
                  <a:cubicBezTo>
                    <a:pt x="82" y="134"/>
                    <a:pt x="82" y="134"/>
                    <a:pt x="81" y="134"/>
                  </a:cubicBezTo>
                  <a:cubicBezTo>
                    <a:pt x="80" y="134"/>
                    <a:pt x="80" y="135"/>
                    <a:pt x="79" y="135"/>
                  </a:cubicBezTo>
                  <a:cubicBezTo>
                    <a:pt x="77" y="135"/>
                    <a:pt x="74" y="136"/>
                    <a:pt x="72" y="136"/>
                  </a:cubicBezTo>
                  <a:cubicBezTo>
                    <a:pt x="76" y="136"/>
                    <a:pt x="80" y="135"/>
                    <a:pt x="83" y="135"/>
                  </a:cubicBezTo>
                  <a:cubicBezTo>
                    <a:pt x="84" y="135"/>
                    <a:pt x="85" y="135"/>
                    <a:pt x="86" y="135"/>
                  </a:cubicBezTo>
                  <a:cubicBezTo>
                    <a:pt x="86" y="135"/>
                    <a:pt x="86" y="134"/>
                    <a:pt x="86" y="134"/>
                  </a:cubicBezTo>
                  <a:cubicBezTo>
                    <a:pt x="86" y="134"/>
                    <a:pt x="87" y="134"/>
                    <a:pt x="87" y="134"/>
                  </a:cubicBezTo>
                  <a:cubicBezTo>
                    <a:pt x="87" y="134"/>
                    <a:pt x="86" y="134"/>
                    <a:pt x="86" y="134"/>
                  </a:cubicBezTo>
                  <a:cubicBezTo>
                    <a:pt x="87" y="135"/>
                    <a:pt x="87" y="135"/>
                    <a:pt x="87" y="135"/>
                  </a:cubicBezTo>
                  <a:cubicBezTo>
                    <a:pt x="87" y="134"/>
                    <a:pt x="88" y="134"/>
                    <a:pt x="88" y="133"/>
                  </a:cubicBezTo>
                  <a:cubicBezTo>
                    <a:pt x="88" y="133"/>
                    <a:pt x="89" y="133"/>
                    <a:pt x="89" y="133"/>
                  </a:cubicBezTo>
                  <a:cubicBezTo>
                    <a:pt x="89" y="134"/>
                    <a:pt x="91" y="133"/>
                    <a:pt x="91" y="133"/>
                  </a:cubicBezTo>
                  <a:cubicBezTo>
                    <a:pt x="91" y="132"/>
                    <a:pt x="91" y="132"/>
                    <a:pt x="91" y="132"/>
                  </a:cubicBezTo>
                  <a:cubicBezTo>
                    <a:pt x="91" y="131"/>
                    <a:pt x="91" y="131"/>
                    <a:pt x="92" y="132"/>
                  </a:cubicBezTo>
                  <a:cubicBezTo>
                    <a:pt x="92" y="132"/>
                    <a:pt x="91" y="132"/>
                    <a:pt x="91" y="132"/>
                  </a:cubicBezTo>
                  <a:cubicBezTo>
                    <a:pt x="93" y="132"/>
                    <a:pt x="94" y="131"/>
                    <a:pt x="95" y="131"/>
                  </a:cubicBezTo>
                  <a:cubicBezTo>
                    <a:pt x="95" y="131"/>
                    <a:pt x="95" y="130"/>
                    <a:pt x="96" y="131"/>
                  </a:cubicBezTo>
                  <a:close/>
                  <a:moveTo>
                    <a:pt x="93" y="131"/>
                  </a:moveTo>
                  <a:cubicBezTo>
                    <a:pt x="92" y="131"/>
                    <a:pt x="93" y="131"/>
                    <a:pt x="92" y="131"/>
                  </a:cubicBezTo>
                  <a:cubicBezTo>
                    <a:pt x="93" y="130"/>
                    <a:pt x="93" y="130"/>
                    <a:pt x="93" y="131"/>
                  </a:cubicBezTo>
                  <a:cubicBezTo>
                    <a:pt x="93" y="131"/>
                    <a:pt x="93" y="131"/>
                    <a:pt x="93" y="131"/>
                  </a:cubicBezTo>
                  <a:close/>
                  <a:moveTo>
                    <a:pt x="84" y="129"/>
                  </a:moveTo>
                  <a:cubicBezTo>
                    <a:pt x="84" y="129"/>
                    <a:pt x="85" y="129"/>
                    <a:pt x="85" y="129"/>
                  </a:cubicBezTo>
                  <a:cubicBezTo>
                    <a:pt x="83" y="129"/>
                    <a:pt x="83" y="129"/>
                    <a:pt x="82" y="130"/>
                  </a:cubicBezTo>
                  <a:cubicBezTo>
                    <a:pt x="83" y="130"/>
                    <a:pt x="84" y="129"/>
                    <a:pt x="84" y="129"/>
                  </a:cubicBezTo>
                  <a:close/>
                  <a:moveTo>
                    <a:pt x="147" y="129"/>
                  </a:moveTo>
                  <a:cubicBezTo>
                    <a:pt x="147" y="130"/>
                    <a:pt x="147" y="130"/>
                    <a:pt x="147" y="130"/>
                  </a:cubicBezTo>
                  <a:cubicBezTo>
                    <a:pt x="147" y="130"/>
                    <a:pt x="147" y="129"/>
                    <a:pt x="147" y="129"/>
                  </a:cubicBezTo>
                  <a:close/>
                  <a:moveTo>
                    <a:pt x="67" y="133"/>
                  </a:moveTo>
                  <a:cubicBezTo>
                    <a:pt x="67" y="133"/>
                    <a:pt x="66" y="133"/>
                    <a:pt x="65" y="133"/>
                  </a:cubicBezTo>
                  <a:cubicBezTo>
                    <a:pt x="66" y="133"/>
                    <a:pt x="67" y="134"/>
                    <a:pt x="67" y="133"/>
                  </a:cubicBezTo>
                  <a:close/>
                  <a:moveTo>
                    <a:pt x="68" y="133"/>
                  </a:moveTo>
                  <a:cubicBezTo>
                    <a:pt x="68" y="133"/>
                    <a:pt x="68" y="133"/>
                    <a:pt x="68" y="133"/>
                  </a:cubicBezTo>
                  <a:cubicBezTo>
                    <a:pt x="68" y="133"/>
                    <a:pt x="68" y="133"/>
                    <a:pt x="68" y="133"/>
                  </a:cubicBezTo>
                  <a:cubicBezTo>
                    <a:pt x="68" y="132"/>
                    <a:pt x="68" y="132"/>
                    <a:pt x="68" y="133"/>
                  </a:cubicBezTo>
                  <a:close/>
                  <a:moveTo>
                    <a:pt x="128" y="137"/>
                  </a:moveTo>
                  <a:cubicBezTo>
                    <a:pt x="127" y="137"/>
                    <a:pt x="127" y="138"/>
                    <a:pt x="127" y="138"/>
                  </a:cubicBezTo>
                  <a:cubicBezTo>
                    <a:pt x="127" y="138"/>
                    <a:pt x="128" y="138"/>
                    <a:pt x="128" y="137"/>
                  </a:cubicBezTo>
                  <a:close/>
                  <a:moveTo>
                    <a:pt x="134" y="140"/>
                  </a:moveTo>
                  <a:cubicBezTo>
                    <a:pt x="134" y="140"/>
                    <a:pt x="134" y="140"/>
                    <a:pt x="134" y="140"/>
                  </a:cubicBezTo>
                  <a:cubicBezTo>
                    <a:pt x="134" y="140"/>
                    <a:pt x="134" y="140"/>
                    <a:pt x="133" y="140"/>
                  </a:cubicBezTo>
                  <a:cubicBezTo>
                    <a:pt x="133" y="140"/>
                    <a:pt x="133" y="141"/>
                    <a:pt x="133" y="141"/>
                  </a:cubicBezTo>
                  <a:cubicBezTo>
                    <a:pt x="133" y="142"/>
                    <a:pt x="133" y="144"/>
                    <a:pt x="132" y="143"/>
                  </a:cubicBezTo>
                  <a:cubicBezTo>
                    <a:pt x="132" y="144"/>
                    <a:pt x="132" y="144"/>
                    <a:pt x="132" y="145"/>
                  </a:cubicBezTo>
                  <a:cubicBezTo>
                    <a:pt x="132" y="144"/>
                    <a:pt x="133" y="144"/>
                    <a:pt x="133" y="144"/>
                  </a:cubicBezTo>
                  <a:cubicBezTo>
                    <a:pt x="133" y="144"/>
                    <a:pt x="133" y="144"/>
                    <a:pt x="133" y="144"/>
                  </a:cubicBezTo>
                  <a:cubicBezTo>
                    <a:pt x="133" y="144"/>
                    <a:pt x="134" y="144"/>
                    <a:pt x="134" y="144"/>
                  </a:cubicBezTo>
                  <a:cubicBezTo>
                    <a:pt x="134" y="144"/>
                    <a:pt x="134" y="143"/>
                    <a:pt x="134" y="143"/>
                  </a:cubicBezTo>
                  <a:cubicBezTo>
                    <a:pt x="135" y="143"/>
                    <a:pt x="135" y="142"/>
                    <a:pt x="135" y="140"/>
                  </a:cubicBezTo>
                  <a:cubicBezTo>
                    <a:pt x="135" y="140"/>
                    <a:pt x="135" y="140"/>
                    <a:pt x="134" y="140"/>
                  </a:cubicBezTo>
                  <a:close/>
                  <a:moveTo>
                    <a:pt x="46" y="142"/>
                  </a:moveTo>
                  <a:cubicBezTo>
                    <a:pt x="46" y="142"/>
                    <a:pt x="46" y="142"/>
                    <a:pt x="46" y="142"/>
                  </a:cubicBezTo>
                  <a:cubicBezTo>
                    <a:pt x="46" y="141"/>
                    <a:pt x="46" y="141"/>
                    <a:pt x="45" y="141"/>
                  </a:cubicBezTo>
                  <a:cubicBezTo>
                    <a:pt x="45" y="141"/>
                    <a:pt x="46" y="141"/>
                    <a:pt x="46" y="142"/>
                  </a:cubicBezTo>
                  <a:close/>
                  <a:moveTo>
                    <a:pt x="110" y="141"/>
                  </a:moveTo>
                  <a:cubicBezTo>
                    <a:pt x="109" y="141"/>
                    <a:pt x="108" y="143"/>
                    <a:pt x="106" y="143"/>
                  </a:cubicBezTo>
                  <a:cubicBezTo>
                    <a:pt x="105" y="145"/>
                    <a:pt x="103" y="145"/>
                    <a:pt x="102" y="147"/>
                  </a:cubicBezTo>
                  <a:cubicBezTo>
                    <a:pt x="103" y="147"/>
                    <a:pt x="105" y="146"/>
                    <a:pt x="105" y="146"/>
                  </a:cubicBezTo>
                  <a:cubicBezTo>
                    <a:pt x="105" y="146"/>
                    <a:pt x="106" y="146"/>
                    <a:pt x="106" y="145"/>
                  </a:cubicBezTo>
                  <a:cubicBezTo>
                    <a:pt x="106" y="145"/>
                    <a:pt x="106" y="145"/>
                    <a:pt x="106" y="145"/>
                  </a:cubicBezTo>
                  <a:cubicBezTo>
                    <a:pt x="106" y="145"/>
                    <a:pt x="107" y="145"/>
                    <a:pt x="107" y="145"/>
                  </a:cubicBezTo>
                  <a:cubicBezTo>
                    <a:pt x="107" y="145"/>
                    <a:pt x="108" y="145"/>
                    <a:pt x="108" y="145"/>
                  </a:cubicBezTo>
                  <a:cubicBezTo>
                    <a:pt x="108" y="145"/>
                    <a:pt x="109" y="144"/>
                    <a:pt x="110" y="144"/>
                  </a:cubicBezTo>
                  <a:cubicBezTo>
                    <a:pt x="110" y="144"/>
                    <a:pt x="110" y="144"/>
                    <a:pt x="110" y="144"/>
                  </a:cubicBezTo>
                  <a:cubicBezTo>
                    <a:pt x="111" y="143"/>
                    <a:pt x="110" y="142"/>
                    <a:pt x="110" y="141"/>
                  </a:cubicBezTo>
                  <a:close/>
                  <a:moveTo>
                    <a:pt x="107" y="144"/>
                  </a:moveTo>
                  <a:cubicBezTo>
                    <a:pt x="107" y="144"/>
                    <a:pt x="108" y="144"/>
                    <a:pt x="108" y="144"/>
                  </a:cubicBezTo>
                  <a:cubicBezTo>
                    <a:pt x="108" y="144"/>
                    <a:pt x="107" y="144"/>
                    <a:pt x="107" y="144"/>
                  </a:cubicBezTo>
                  <a:close/>
                  <a:moveTo>
                    <a:pt x="138" y="146"/>
                  </a:moveTo>
                  <a:cubicBezTo>
                    <a:pt x="137" y="146"/>
                    <a:pt x="136" y="147"/>
                    <a:pt x="136" y="147"/>
                  </a:cubicBezTo>
                  <a:cubicBezTo>
                    <a:pt x="137" y="147"/>
                    <a:pt x="138" y="147"/>
                    <a:pt x="138" y="146"/>
                  </a:cubicBezTo>
                  <a:close/>
                  <a:moveTo>
                    <a:pt x="140" y="146"/>
                  </a:moveTo>
                  <a:cubicBezTo>
                    <a:pt x="140" y="147"/>
                    <a:pt x="140" y="149"/>
                    <a:pt x="140" y="149"/>
                  </a:cubicBezTo>
                  <a:cubicBezTo>
                    <a:pt x="141" y="149"/>
                    <a:pt x="141" y="147"/>
                    <a:pt x="140" y="146"/>
                  </a:cubicBezTo>
                  <a:close/>
                  <a:moveTo>
                    <a:pt x="44" y="153"/>
                  </a:moveTo>
                  <a:cubicBezTo>
                    <a:pt x="43" y="153"/>
                    <a:pt x="42" y="153"/>
                    <a:pt x="42" y="152"/>
                  </a:cubicBezTo>
                  <a:cubicBezTo>
                    <a:pt x="44" y="152"/>
                    <a:pt x="46" y="154"/>
                    <a:pt x="48" y="154"/>
                  </a:cubicBezTo>
                  <a:cubicBezTo>
                    <a:pt x="48" y="153"/>
                    <a:pt x="47" y="153"/>
                    <a:pt x="47" y="153"/>
                  </a:cubicBezTo>
                  <a:cubicBezTo>
                    <a:pt x="45" y="151"/>
                    <a:pt x="41" y="151"/>
                    <a:pt x="40" y="149"/>
                  </a:cubicBezTo>
                  <a:cubicBezTo>
                    <a:pt x="38" y="149"/>
                    <a:pt x="37" y="148"/>
                    <a:pt x="35" y="148"/>
                  </a:cubicBezTo>
                  <a:cubicBezTo>
                    <a:pt x="35" y="148"/>
                    <a:pt x="35" y="148"/>
                    <a:pt x="35" y="148"/>
                  </a:cubicBezTo>
                  <a:cubicBezTo>
                    <a:pt x="34" y="148"/>
                    <a:pt x="34" y="148"/>
                    <a:pt x="33" y="148"/>
                  </a:cubicBezTo>
                  <a:cubicBezTo>
                    <a:pt x="33" y="149"/>
                    <a:pt x="34" y="149"/>
                    <a:pt x="34" y="149"/>
                  </a:cubicBezTo>
                  <a:cubicBezTo>
                    <a:pt x="34" y="149"/>
                    <a:pt x="34" y="149"/>
                    <a:pt x="34" y="150"/>
                  </a:cubicBezTo>
                  <a:cubicBezTo>
                    <a:pt x="34" y="150"/>
                    <a:pt x="35" y="150"/>
                    <a:pt x="35" y="149"/>
                  </a:cubicBezTo>
                  <a:cubicBezTo>
                    <a:pt x="34" y="149"/>
                    <a:pt x="34" y="149"/>
                    <a:pt x="34" y="149"/>
                  </a:cubicBezTo>
                  <a:cubicBezTo>
                    <a:pt x="35" y="149"/>
                    <a:pt x="35" y="149"/>
                    <a:pt x="35" y="150"/>
                  </a:cubicBezTo>
                  <a:cubicBezTo>
                    <a:pt x="35" y="150"/>
                    <a:pt x="35" y="151"/>
                    <a:pt x="36" y="150"/>
                  </a:cubicBezTo>
                  <a:cubicBezTo>
                    <a:pt x="36" y="150"/>
                    <a:pt x="35" y="150"/>
                    <a:pt x="35" y="150"/>
                  </a:cubicBezTo>
                  <a:cubicBezTo>
                    <a:pt x="37" y="150"/>
                    <a:pt x="38" y="151"/>
                    <a:pt x="39" y="152"/>
                  </a:cubicBezTo>
                  <a:cubicBezTo>
                    <a:pt x="40" y="153"/>
                    <a:pt x="40" y="154"/>
                    <a:pt x="42" y="154"/>
                  </a:cubicBezTo>
                  <a:cubicBezTo>
                    <a:pt x="42" y="154"/>
                    <a:pt x="42" y="153"/>
                    <a:pt x="42" y="153"/>
                  </a:cubicBezTo>
                  <a:cubicBezTo>
                    <a:pt x="43" y="153"/>
                    <a:pt x="43" y="154"/>
                    <a:pt x="44" y="155"/>
                  </a:cubicBezTo>
                  <a:cubicBezTo>
                    <a:pt x="45" y="155"/>
                    <a:pt x="45" y="154"/>
                    <a:pt x="46" y="155"/>
                  </a:cubicBezTo>
                  <a:cubicBezTo>
                    <a:pt x="46" y="155"/>
                    <a:pt x="47" y="155"/>
                    <a:pt x="47" y="155"/>
                  </a:cubicBezTo>
                  <a:cubicBezTo>
                    <a:pt x="47" y="155"/>
                    <a:pt x="48" y="155"/>
                    <a:pt x="48" y="155"/>
                  </a:cubicBezTo>
                  <a:cubicBezTo>
                    <a:pt x="48" y="156"/>
                    <a:pt x="48" y="156"/>
                    <a:pt x="48" y="156"/>
                  </a:cubicBezTo>
                  <a:cubicBezTo>
                    <a:pt x="48" y="156"/>
                    <a:pt x="49" y="156"/>
                    <a:pt x="49" y="156"/>
                  </a:cubicBezTo>
                  <a:cubicBezTo>
                    <a:pt x="48" y="157"/>
                    <a:pt x="48" y="156"/>
                    <a:pt x="47" y="156"/>
                  </a:cubicBezTo>
                  <a:cubicBezTo>
                    <a:pt x="48" y="157"/>
                    <a:pt x="49" y="157"/>
                    <a:pt x="50" y="157"/>
                  </a:cubicBezTo>
                  <a:cubicBezTo>
                    <a:pt x="50" y="157"/>
                    <a:pt x="51" y="158"/>
                    <a:pt x="51" y="157"/>
                  </a:cubicBezTo>
                  <a:cubicBezTo>
                    <a:pt x="50" y="156"/>
                    <a:pt x="48" y="155"/>
                    <a:pt x="46" y="155"/>
                  </a:cubicBezTo>
                  <a:cubicBezTo>
                    <a:pt x="46" y="154"/>
                    <a:pt x="45" y="154"/>
                    <a:pt x="44" y="153"/>
                  </a:cubicBezTo>
                  <a:close/>
                  <a:moveTo>
                    <a:pt x="39" y="150"/>
                  </a:moveTo>
                  <a:cubicBezTo>
                    <a:pt x="39" y="150"/>
                    <a:pt x="38" y="150"/>
                    <a:pt x="39" y="149"/>
                  </a:cubicBezTo>
                  <a:cubicBezTo>
                    <a:pt x="39" y="149"/>
                    <a:pt x="39" y="149"/>
                    <a:pt x="39" y="149"/>
                  </a:cubicBezTo>
                  <a:cubicBezTo>
                    <a:pt x="39" y="150"/>
                    <a:pt x="39" y="150"/>
                    <a:pt x="39" y="150"/>
                  </a:cubicBezTo>
                  <a:close/>
                  <a:moveTo>
                    <a:pt x="53" y="157"/>
                  </a:moveTo>
                  <a:cubicBezTo>
                    <a:pt x="52" y="157"/>
                    <a:pt x="52" y="157"/>
                    <a:pt x="51" y="157"/>
                  </a:cubicBezTo>
                  <a:cubicBezTo>
                    <a:pt x="52" y="158"/>
                    <a:pt x="54" y="159"/>
                    <a:pt x="56" y="158"/>
                  </a:cubicBezTo>
                  <a:cubicBezTo>
                    <a:pt x="55" y="157"/>
                    <a:pt x="54" y="158"/>
                    <a:pt x="53" y="157"/>
                  </a:cubicBezTo>
                  <a:close/>
                  <a:moveTo>
                    <a:pt x="32" y="149"/>
                  </a:moveTo>
                  <a:cubicBezTo>
                    <a:pt x="31" y="149"/>
                    <a:pt x="31" y="149"/>
                    <a:pt x="31" y="149"/>
                  </a:cubicBezTo>
                  <a:cubicBezTo>
                    <a:pt x="32" y="150"/>
                    <a:pt x="33" y="150"/>
                    <a:pt x="33" y="151"/>
                  </a:cubicBezTo>
                  <a:cubicBezTo>
                    <a:pt x="33" y="152"/>
                    <a:pt x="34" y="152"/>
                    <a:pt x="34" y="152"/>
                  </a:cubicBezTo>
                  <a:cubicBezTo>
                    <a:pt x="34" y="151"/>
                    <a:pt x="35" y="151"/>
                    <a:pt x="35" y="152"/>
                  </a:cubicBezTo>
                  <a:cubicBezTo>
                    <a:pt x="35" y="152"/>
                    <a:pt x="35" y="152"/>
                    <a:pt x="35" y="151"/>
                  </a:cubicBezTo>
                  <a:cubicBezTo>
                    <a:pt x="33" y="151"/>
                    <a:pt x="33" y="150"/>
                    <a:pt x="32" y="149"/>
                  </a:cubicBezTo>
                  <a:close/>
                  <a:moveTo>
                    <a:pt x="50" y="150"/>
                  </a:moveTo>
                  <a:cubicBezTo>
                    <a:pt x="51" y="151"/>
                    <a:pt x="51" y="151"/>
                    <a:pt x="52" y="152"/>
                  </a:cubicBezTo>
                  <a:cubicBezTo>
                    <a:pt x="52" y="151"/>
                    <a:pt x="52" y="151"/>
                    <a:pt x="53" y="151"/>
                  </a:cubicBezTo>
                  <a:cubicBezTo>
                    <a:pt x="53" y="151"/>
                    <a:pt x="53" y="152"/>
                    <a:pt x="53" y="151"/>
                  </a:cubicBezTo>
                  <a:cubicBezTo>
                    <a:pt x="53" y="151"/>
                    <a:pt x="53" y="151"/>
                    <a:pt x="53" y="151"/>
                  </a:cubicBezTo>
                  <a:cubicBezTo>
                    <a:pt x="52" y="151"/>
                    <a:pt x="51" y="150"/>
                    <a:pt x="50" y="150"/>
                  </a:cubicBezTo>
                  <a:close/>
                  <a:moveTo>
                    <a:pt x="48" y="157"/>
                  </a:moveTo>
                  <a:cubicBezTo>
                    <a:pt x="47" y="157"/>
                    <a:pt x="47" y="157"/>
                    <a:pt x="46" y="156"/>
                  </a:cubicBezTo>
                  <a:cubicBezTo>
                    <a:pt x="47" y="156"/>
                    <a:pt x="47" y="156"/>
                    <a:pt x="47" y="156"/>
                  </a:cubicBezTo>
                  <a:cubicBezTo>
                    <a:pt x="46" y="155"/>
                    <a:pt x="44" y="155"/>
                    <a:pt x="43" y="155"/>
                  </a:cubicBezTo>
                  <a:cubicBezTo>
                    <a:pt x="43" y="155"/>
                    <a:pt x="44" y="155"/>
                    <a:pt x="44" y="155"/>
                  </a:cubicBezTo>
                  <a:cubicBezTo>
                    <a:pt x="44" y="156"/>
                    <a:pt x="44" y="156"/>
                    <a:pt x="44" y="156"/>
                  </a:cubicBezTo>
                  <a:cubicBezTo>
                    <a:pt x="45" y="156"/>
                    <a:pt x="44" y="156"/>
                    <a:pt x="45" y="156"/>
                  </a:cubicBezTo>
                  <a:cubicBezTo>
                    <a:pt x="45" y="155"/>
                    <a:pt x="46" y="156"/>
                    <a:pt x="45" y="157"/>
                  </a:cubicBezTo>
                  <a:cubicBezTo>
                    <a:pt x="46" y="157"/>
                    <a:pt x="46" y="157"/>
                    <a:pt x="46" y="158"/>
                  </a:cubicBezTo>
                  <a:cubicBezTo>
                    <a:pt x="46" y="158"/>
                    <a:pt x="46" y="157"/>
                    <a:pt x="46" y="158"/>
                  </a:cubicBezTo>
                  <a:cubicBezTo>
                    <a:pt x="46" y="158"/>
                    <a:pt x="47" y="158"/>
                    <a:pt x="47" y="158"/>
                  </a:cubicBezTo>
                  <a:cubicBezTo>
                    <a:pt x="47" y="158"/>
                    <a:pt x="47" y="158"/>
                    <a:pt x="47" y="158"/>
                  </a:cubicBezTo>
                  <a:cubicBezTo>
                    <a:pt x="48" y="158"/>
                    <a:pt x="48" y="158"/>
                    <a:pt x="48" y="157"/>
                  </a:cubicBezTo>
                  <a:close/>
                  <a:moveTo>
                    <a:pt x="87" y="157"/>
                  </a:moveTo>
                  <a:cubicBezTo>
                    <a:pt x="87" y="156"/>
                    <a:pt x="88" y="157"/>
                    <a:pt x="89" y="157"/>
                  </a:cubicBezTo>
                  <a:cubicBezTo>
                    <a:pt x="89" y="157"/>
                    <a:pt x="90" y="156"/>
                    <a:pt x="90" y="156"/>
                  </a:cubicBezTo>
                  <a:cubicBezTo>
                    <a:pt x="89" y="156"/>
                    <a:pt x="88" y="156"/>
                    <a:pt x="87" y="156"/>
                  </a:cubicBezTo>
                  <a:cubicBezTo>
                    <a:pt x="87" y="156"/>
                    <a:pt x="87" y="156"/>
                    <a:pt x="87" y="157"/>
                  </a:cubicBezTo>
                  <a:close/>
                  <a:moveTo>
                    <a:pt x="80" y="159"/>
                  </a:moveTo>
                  <a:cubicBezTo>
                    <a:pt x="80" y="159"/>
                    <a:pt x="79" y="159"/>
                    <a:pt x="79" y="158"/>
                  </a:cubicBezTo>
                  <a:cubicBezTo>
                    <a:pt x="79" y="159"/>
                    <a:pt x="80" y="159"/>
                    <a:pt x="80" y="159"/>
                  </a:cubicBezTo>
                  <a:cubicBezTo>
                    <a:pt x="80" y="159"/>
                    <a:pt x="80" y="159"/>
                    <a:pt x="80" y="159"/>
                  </a:cubicBezTo>
                  <a:close/>
                  <a:moveTo>
                    <a:pt x="57" y="165"/>
                  </a:moveTo>
                  <a:cubicBezTo>
                    <a:pt x="58" y="165"/>
                    <a:pt x="58" y="165"/>
                    <a:pt x="58" y="166"/>
                  </a:cubicBezTo>
                  <a:cubicBezTo>
                    <a:pt x="58" y="166"/>
                    <a:pt x="58" y="166"/>
                    <a:pt x="58" y="166"/>
                  </a:cubicBezTo>
                  <a:cubicBezTo>
                    <a:pt x="58" y="166"/>
                    <a:pt x="59" y="165"/>
                    <a:pt x="59" y="165"/>
                  </a:cubicBezTo>
                  <a:cubicBezTo>
                    <a:pt x="59" y="165"/>
                    <a:pt x="59" y="165"/>
                    <a:pt x="59" y="165"/>
                  </a:cubicBezTo>
                  <a:cubicBezTo>
                    <a:pt x="59" y="165"/>
                    <a:pt x="58" y="165"/>
                    <a:pt x="57" y="165"/>
                  </a:cubicBezTo>
                  <a:close/>
                  <a:moveTo>
                    <a:pt x="62" y="13"/>
                  </a:moveTo>
                  <a:cubicBezTo>
                    <a:pt x="63" y="13"/>
                    <a:pt x="65" y="12"/>
                    <a:pt x="66" y="13"/>
                  </a:cubicBezTo>
                  <a:cubicBezTo>
                    <a:pt x="66" y="13"/>
                    <a:pt x="66" y="14"/>
                    <a:pt x="66" y="14"/>
                  </a:cubicBezTo>
                  <a:cubicBezTo>
                    <a:pt x="64" y="14"/>
                    <a:pt x="62" y="13"/>
                    <a:pt x="61" y="14"/>
                  </a:cubicBezTo>
                  <a:cubicBezTo>
                    <a:pt x="63" y="15"/>
                    <a:pt x="63" y="14"/>
                    <a:pt x="65" y="14"/>
                  </a:cubicBezTo>
                  <a:cubicBezTo>
                    <a:pt x="65" y="14"/>
                    <a:pt x="65" y="14"/>
                    <a:pt x="65" y="14"/>
                  </a:cubicBezTo>
                  <a:cubicBezTo>
                    <a:pt x="67" y="14"/>
                    <a:pt x="69" y="14"/>
                    <a:pt x="71" y="14"/>
                  </a:cubicBezTo>
                  <a:cubicBezTo>
                    <a:pt x="71" y="14"/>
                    <a:pt x="71" y="14"/>
                    <a:pt x="72" y="14"/>
                  </a:cubicBezTo>
                  <a:cubicBezTo>
                    <a:pt x="72" y="13"/>
                    <a:pt x="71" y="13"/>
                    <a:pt x="72" y="13"/>
                  </a:cubicBezTo>
                  <a:cubicBezTo>
                    <a:pt x="72" y="13"/>
                    <a:pt x="72" y="13"/>
                    <a:pt x="72" y="13"/>
                  </a:cubicBezTo>
                  <a:cubicBezTo>
                    <a:pt x="73" y="13"/>
                    <a:pt x="72" y="13"/>
                    <a:pt x="72" y="14"/>
                  </a:cubicBezTo>
                  <a:cubicBezTo>
                    <a:pt x="73" y="14"/>
                    <a:pt x="74" y="14"/>
                    <a:pt x="75" y="14"/>
                  </a:cubicBezTo>
                  <a:cubicBezTo>
                    <a:pt x="75" y="14"/>
                    <a:pt x="75" y="14"/>
                    <a:pt x="75" y="14"/>
                  </a:cubicBezTo>
                  <a:cubicBezTo>
                    <a:pt x="76" y="15"/>
                    <a:pt x="78" y="15"/>
                    <a:pt x="79" y="15"/>
                  </a:cubicBezTo>
                  <a:cubicBezTo>
                    <a:pt x="80" y="14"/>
                    <a:pt x="82" y="15"/>
                    <a:pt x="84" y="15"/>
                  </a:cubicBezTo>
                  <a:cubicBezTo>
                    <a:pt x="84" y="14"/>
                    <a:pt x="83" y="14"/>
                    <a:pt x="82" y="14"/>
                  </a:cubicBezTo>
                  <a:cubicBezTo>
                    <a:pt x="81" y="14"/>
                    <a:pt x="80" y="14"/>
                    <a:pt x="79" y="13"/>
                  </a:cubicBezTo>
                  <a:cubicBezTo>
                    <a:pt x="79" y="13"/>
                    <a:pt x="79" y="13"/>
                    <a:pt x="79" y="13"/>
                  </a:cubicBezTo>
                  <a:cubicBezTo>
                    <a:pt x="78" y="13"/>
                    <a:pt x="77" y="13"/>
                    <a:pt x="76" y="13"/>
                  </a:cubicBezTo>
                  <a:cubicBezTo>
                    <a:pt x="74" y="12"/>
                    <a:pt x="72" y="13"/>
                    <a:pt x="70" y="12"/>
                  </a:cubicBezTo>
                  <a:cubicBezTo>
                    <a:pt x="69" y="13"/>
                    <a:pt x="68" y="12"/>
                    <a:pt x="68" y="11"/>
                  </a:cubicBezTo>
                  <a:cubicBezTo>
                    <a:pt x="67" y="11"/>
                    <a:pt x="67" y="12"/>
                    <a:pt x="67" y="12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66" y="12"/>
                    <a:pt x="65" y="13"/>
                    <a:pt x="65" y="12"/>
                  </a:cubicBezTo>
                  <a:cubicBezTo>
                    <a:pt x="65" y="11"/>
                    <a:pt x="66" y="12"/>
                    <a:pt x="66" y="12"/>
                  </a:cubicBezTo>
                  <a:cubicBezTo>
                    <a:pt x="66" y="12"/>
                    <a:pt x="66" y="12"/>
                    <a:pt x="66" y="12"/>
                  </a:cubicBezTo>
                  <a:cubicBezTo>
                    <a:pt x="66" y="11"/>
                    <a:pt x="66" y="11"/>
                    <a:pt x="66" y="11"/>
                  </a:cubicBezTo>
                  <a:cubicBezTo>
                    <a:pt x="65" y="11"/>
                    <a:pt x="65" y="12"/>
                    <a:pt x="65" y="12"/>
                  </a:cubicBezTo>
                  <a:cubicBezTo>
                    <a:pt x="64" y="11"/>
                    <a:pt x="63" y="12"/>
                    <a:pt x="62" y="11"/>
                  </a:cubicBezTo>
                  <a:cubicBezTo>
                    <a:pt x="62" y="12"/>
                    <a:pt x="61" y="12"/>
                    <a:pt x="61" y="12"/>
                  </a:cubicBezTo>
                  <a:cubicBezTo>
                    <a:pt x="61" y="13"/>
                    <a:pt x="61" y="13"/>
                    <a:pt x="62" y="13"/>
                  </a:cubicBezTo>
                  <a:close/>
                  <a:moveTo>
                    <a:pt x="69" y="13"/>
                  </a:moveTo>
                  <a:cubicBezTo>
                    <a:pt x="69" y="13"/>
                    <a:pt x="70" y="13"/>
                    <a:pt x="69" y="13"/>
                  </a:cubicBezTo>
                  <a:cubicBezTo>
                    <a:pt x="69" y="13"/>
                    <a:pt x="69" y="13"/>
                    <a:pt x="69" y="13"/>
                  </a:cubicBezTo>
                  <a:close/>
                  <a:moveTo>
                    <a:pt x="84" y="18"/>
                  </a:moveTo>
                  <a:cubicBezTo>
                    <a:pt x="84" y="17"/>
                    <a:pt x="82" y="17"/>
                    <a:pt x="81" y="17"/>
                  </a:cubicBezTo>
                  <a:cubicBezTo>
                    <a:pt x="78" y="16"/>
                    <a:pt x="74" y="16"/>
                    <a:pt x="70" y="16"/>
                  </a:cubicBezTo>
                  <a:cubicBezTo>
                    <a:pt x="69" y="15"/>
                    <a:pt x="67" y="16"/>
                    <a:pt x="65" y="16"/>
                  </a:cubicBezTo>
                  <a:cubicBezTo>
                    <a:pt x="64" y="16"/>
                    <a:pt x="63" y="16"/>
                    <a:pt x="62" y="16"/>
                  </a:cubicBezTo>
                  <a:cubicBezTo>
                    <a:pt x="61" y="17"/>
                    <a:pt x="62" y="17"/>
                    <a:pt x="62" y="17"/>
                  </a:cubicBezTo>
                  <a:cubicBezTo>
                    <a:pt x="61" y="17"/>
                    <a:pt x="61" y="17"/>
                    <a:pt x="61" y="17"/>
                  </a:cubicBezTo>
                  <a:cubicBezTo>
                    <a:pt x="61" y="17"/>
                    <a:pt x="60" y="17"/>
                    <a:pt x="60" y="17"/>
                  </a:cubicBezTo>
                  <a:cubicBezTo>
                    <a:pt x="61" y="17"/>
                    <a:pt x="62" y="19"/>
                    <a:pt x="63" y="18"/>
                  </a:cubicBezTo>
                  <a:cubicBezTo>
                    <a:pt x="63" y="18"/>
                    <a:pt x="64" y="19"/>
                    <a:pt x="64" y="19"/>
                  </a:cubicBezTo>
                  <a:cubicBezTo>
                    <a:pt x="66" y="19"/>
                    <a:pt x="70" y="18"/>
                    <a:pt x="72" y="18"/>
                  </a:cubicBezTo>
                  <a:cubicBezTo>
                    <a:pt x="73" y="19"/>
                    <a:pt x="74" y="19"/>
                    <a:pt x="75" y="19"/>
                  </a:cubicBezTo>
                  <a:cubicBezTo>
                    <a:pt x="76" y="19"/>
                    <a:pt x="76" y="19"/>
                    <a:pt x="76" y="19"/>
                  </a:cubicBezTo>
                  <a:cubicBezTo>
                    <a:pt x="76" y="19"/>
                    <a:pt x="76" y="19"/>
                    <a:pt x="77" y="19"/>
                  </a:cubicBezTo>
                  <a:cubicBezTo>
                    <a:pt x="77" y="19"/>
                    <a:pt x="78" y="20"/>
                    <a:pt x="78" y="19"/>
                  </a:cubicBezTo>
                  <a:cubicBezTo>
                    <a:pt x="80" y="19"/>
                    <a:pt x="80" y="20"/>
                    <a:pt x="81" y="20"/>
                  </a:cubicBezTo>
                  <a:cubicBezTo>
                    <a:pt x="81" y="20"/>
                    <a:pt x="81" y="20"/>
                    <a:pt x="82" y="20"/>
                  </a:cubicBezTo>
                  <a:cubicBezTo>
                    <a:pt x="81" y="20"/>
                    <a:pt x="82" y="20"/>
                    <a:pt x="82" y="21"/>
                  </a:cubicBezTo>
                  <a:cubicBezTo>
                    <a:pt x="82" y="21"/>
                    <a:pt x="82" y="21"/>
                    <a:pt x="82" y="21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3" y="20"/>
                    <a:pt x="83" y="20"/>
                    <a:pt x="84" y="20"/>
                  </a:cubicBezTo>
                  <a:cubicBezTo>
                    <a:pt x="84" y="20"/>
                    <a:pt x="84" y="20"/>
                    <a:pt x="84" y="20"/>
                  </a:cubicBezTo>
                  <a:cubicBezTo>
                    <a:pt x="84" y="21"/>
                    <a:pt x="86" y="20"/>
                    <a:pt x="86" y="21"/>
                  </a:cubicBezTo>
                  <a:cubicBezTo>
                    <a:pt x="86" y="21"/>
                    <a:pt x="87" y="21"/>
                    <a:pt x="87" y="21"/>
                  </a:cubicBezTo>
                  <a:cubicBezTo>
                    <a:pt x="87" y="22"/>
                    <a:pt x="87" y="22"/>
                    <a:pt x="87" y="22"/>
                  </a:cubicBezTo>
                  <a:cubicBezTo>
                    <a:pt x="89" y="22"/>
                    <a:pt x="91" y="24"/>
                    <a:pt x="94" y="24"/>
                  </a:cubicBezTo>
                  <a:cubicBezTo>
                    <a:pt x="94" y="24"/>
                    <a:pt x="93" y="23"/>
                    <a:pt x="93" y="24"/>
                  </a:cubicBezTo>
                  <a:cubicBezTo>
                    <a:pt x="91" y="22"/>
                    <a:pt x="89" y="22"/>
                    <a:pt x="88" y="21"/>
                  </a:cubicBezTo>
                  <a:cubicBezTo>
                    <a:pt x="88" y="21"/>
                    <a:pt x="88" y="21"/>
                    <a:pt x="88" y="21"/>
                  </a:cubicBezTo>
                  <a:cubicBezTo>
                    <a:pt x="88" y="21"/>
                    <a:pt x="89" y="21"/>
                    <a:pt x="89" y="21"/>
                  </a:cubicBezTo>
                  <a:cubicBezTo>
                    <a:pt x="88" y="21"/>
                    <a:pt x="88" y="21"/>
                    <a:pt x="88" y="21"/>
                  </a:cubicBezTo>
                  <a:cubicBezTo>
                    <a:pt x="86" y="20"/>
                    <a:pt x="83" y="19"/>
                    <a:pt x="82" y="18"/>
                  </a:cubicBezTo>
                  <a:cubicBezTo>
                    <a:pt x="83" y="18"/>
                    <a:pt x="84" y="19"/>
                    <a:pt x="85" y="19"/>
                  </a:cubicBezTo>
                  <a:cubicBezTo>
                    <a:pt x="85" y="19"/>
                    <a:pt x="85" y="18"/>
                    <a:pt x="85" y="18"/>
                  </a:cubicBezTo>
                  <a:cubicBezTo>
                    <a:pt x="85" y="18"/>
                    <a:pt x="84" y="18"/>
                    <a:pt x="84" y="18"/>
                  </a:cubicBezTo>
                  <a:close/>
                  <a:moveTo>
                    <a:pt x="109" y="28"/>
                  </a:moveTo>
                  <a:cubicBezTo>
                    <a:pt x="109" y="27"/>
                    <a:pt x="107" y="26"/>
                    <a:pt x="106" y="27"/>
                  </a:cubicBezTo>
                  <a:cubicBezTo>
                    <a:pt x="107" y="28"/>
                    <a:pt x="107" y="29"/>
                    <a:pt x="108" y="29"/>
                  </a:cubicBezTo>
                  <a:cubicBezTo>
                    <a:pt x="109" y="29"/>
                    <a:pt x="109" y="29"/>
                    <a:pt x="110" y="29"/>
                  </a:cubicBezTo>
                  <a:cubicBezTo>
                    <a:pt x="110" y="29"/>
                    <a:pt x="110" y="30"/>
                    <a:pt x="110" y="30"/>
                  </a:cubicBezTo>
                  <a:cubicBezTo>
                    <a:pt x="111" y="30"/>
                    <a:pt x="112" y="31"/>
                    <a:pt x="112" y="32"/>
                  </a:cubicBezTo>
                  <a:cubicBezTo>
                    <a:pt x="112" y="32"/>
                    <a:pt x="112" y="32"/>
                    <a:pt x="111" y="32"/>
                  </a:cubicBezTo>
                  <a:cubicBezTo>
                    <a:pt x="111" y="32"/>
                    <a:pt x="111" y="32"/>
                    <a:pt x="111" y="32"/>
                  </a:cubicBezTo>
                  <a:cubicBezTo>
                    <a:pt x="111" y="33"/>
                    <a:pt x="111" y="33"/>
                    <a:pt x="111" y="34"/>
                  </a:cubicBezTo>
                  <a:cubicBezTo>
                    <a:pt x="113" y="34"/>
                    <a:pt x="113" y="36"/>
                    <a:pt x="114" y="36"/>
                  </a:cubicBezTo>
                  <a:cubicBezTo>
                    <a:pt x="115" y="36"/>
                    <a:pt x="115" y="36"/>
                    <a:pt x="115" y="36"/>
                  </a:cubicBezTo>
                  <a:cubicBezTo>
                    <a:pt x="115" y="36"/>
                    <a:pt x="115" y="37"/>
                    <a:pt x="116" y="37"/>
                  </a:cubicBezTo>
                  <a:cubicBezTo>
                    <a:pt x="116" y="36"/>
                    <a:pt x="114" y="35"/>
                    <a:pt x="115" y="35"/>
                  </a:cubicBezTo>
                  <a:cubicBezTo>
                    <a:pt x="115" y="34"/>
                    <a:pt x="115" y="34"/>
                    <a:pt x="114" y="33"/>
                  </a:cubicBezTo>
                  <a:cubicBezTo>
                    <a:pt x="114" y="33"/>
                    <a:pt x="114" y="33"/>
                    <a:pt x="114" y="33"/>
                  </a:cubicBezTo>
                  <a:cubicBezTo>
                    <a:pt x="114" y="33"/>
                    <a:pt x="114" y="32"/>
                    <a:pt x="114" y="32"/>
                  </a:cubicBezTo>
                  <a:cubicBezTo>
                    <a:pt x="113" y="32"/>
                    <a:pt x="113" y="31"/>
                    <a:pt x="112" y="31"/>
                  </a:cubicBezTo>
                  <a:cubicBezTo>
                    <a:pt x="112" y="30"/>
                    <a:pt x="112" y="30"/>
                    <a:pt x="111" y="30"/>
                  </a:cubicBezTo>
                  <a:cubicBezTo>
                    <a:pt x="111" y="29"/>
                    <a:pt x="110" y="28"/>
                    <a:pt x="109" y="28"/>
                  </a:cubicBezTo>
                  <a:close/>
                  <a:moveTo>
                    <a:pt x="122" y="54"/>
                  </a:moveTo>
                  <a:cubicBezTo>
                    <a:pt x="122" y="55"/>
                    <a:pt x="123" y="55"/>
                    <a:pt x="124" y="56"/>
                  </a:cubicBezTo>
                  <a:cubicBezTo>
                    <a:pt x="124" y="56"/>
                    <a:pt x="124" y="56"/>
                    <a:pt x="124" y="56"/>
                  </a:cubicBezTo>
                  <a:cubicBezTo>
                    <a:pt x="124" y="55"/>
                    <a:pt x="124" y="55"/>
                    <a:pt x="124" y="55"/>
                  </a:cubicBezTo>
                  <a:cubicBezTo>
                    <a:pt x="124" y="55"/>
                    <a:pt x="124" y="55"/>
                    <a:pt x="124" y="55"/>
                  </a:cubicBezTo>
                  <a:cubicBezTo>
                    <a:pt x="123" y="55"/>
                    <a:pt x="123" y="53"/>
                    <a:pt x="122" y="53"/>
                  </a:cubicBezTo>
                  <a:cubicBezTo>
                    <a:pt x="121" y="53"/>
                    <a:pt x="121" y="53"/>
                    <a:pt x="121" y="53"/>
                  </a:cubicBezTo>
                  <a:cubicBezTo>
                    <a:pt x="121" y="54"/>
                    <a:pt x="122" y="54"/>
                    <a:pt x="122" y="54"/>
                  </a:cubicBezTo>
                  <a:close/>
                  <a:moveTo>
                    <a:pt x="135" y="87"/>
                  </a:moveTo>
                  <a:cubicBezTo>
                    <a:pt x="136" y="87"/>
                    <a:pt x="136" y="88"/>
                    <a:pt x="136" y="89"/>
                  </a:cubicBezTo>
                  <a:cubicBezTo>
                    <a:pt x="136" y="90"/>
                    <a:pt x="136" y="90"/>
                    <a:pt x="136" y="91"/>
                  </a:cubicBezTo>
                  <a:cubicBezTo>
                    <a:pt x="137" y="93"/>
                    <a:pt x="136" y="95"/>
                    <a:pt x="136" y="97"/>
                  </a:cubicBezTo>
                  <a:cubicBezTo>
                    <a:pt x="136" y="97"/>
                    <a:pt x="137" y="97"/>
                    <a:pt x="137" y="97"/>
                  </a:cubicBezTo>
                  <a:cubicBezTo>
                    <a:pt x="137" y="97"/>
                    <a:pt x="137" y="97"/>
                    <a:pt x="137" y="96"/>
                  </a:cubicBezTo>
                  <a:cubicBezTo>
                    <a:pt x="137" y="94"/>
                    <a:pt x="137" y="92"/>
                    <a:pt x="137" y="89"/>
                  </a:cubicBezTo>
                  <a:cubicBezTo>
                    <a:pt x="137" y="89"/>
                    <a:pt x="137" y="89"/>
                    <a:pt x="137" y="89"/>
                  </a:cubicBezTo>
                  <a:cubicBezTo>
                    <a:pt x="137" y="88"/>
                    <a:pt x="137" y="88"/>
                    <a:pt x="137" y="87"/>
                  </a:cubicBezTo>
                  <a:cubicBezTo>
                    <a:pt x="137" y="86"/>
                    <a:pt x="137" y="86"/>
                    <a:pt x="137" y="86"/>
                  </a:cubicBezTo>
                  <a:cubicBezTo>
                    <a:pt x="136" y="85"/>
                    <a:pt x="137" y="83"/>
                    <a:pt x="137" y="82"/>
                  </a:cubicBezTo>
                  <a:cubicBezTo>
                    <a:pt x="136" y="82"/>
                    <a:pt x="137" y="82"/>
                    <a:pt x="136" y="83"/>
                  </a:cubicBezTo>
                  <a:cubicBezTo>
                    <a:pt x="136" y="82"/>
                    <a:pt x="136" y="82"/>
                    <a:pt x="136" y="81"/>
                  </a:cubicBezTo>
                  <a:cubicBezTo>
                    <a:pt x="136" y="82"/>
                    <a:pt x="135" y="82"/>
                    <a:pt x="135" y="82"/>
                  </a:cubicBezTo>
                  <a:cubicBezTo>
                    <a:pt x="135" y="82"/>
                    <a:pt x="135" y="83"/>
                    <a:pt x="135" y="84"/>
                  </a:cubicBezTo>
                  <a:cubicBezTo>
                    <a:pt x="135" y="84"/>
                    <a:pt x="135" y="84"/>
                    <a:pt x="135" y="84"/>
                  </a:cubicBezTo>
                  <a:cubicBezTo>
                    <a:pt x="134" y="84"/>
                    <a:pt x="135" y="83"/>
                    <a:pt x="134" y="83"/>
                  </a:cubicBezTo>
                  <a:cubicBezTo>
                    <a:pt x="134" y="84"/>
                    <a:pt x="134" y="87"/>
                    <a:pt x="135" y="87"/>
                  </a:cubicBezTo>
                  <a:cubicBezTo>
                    <a:pt x="135" y="87"/>
                    <a:pt x="135" y="87"/>
                    <a:pt x="135" y="87"/>
                  </a:cubicBezTo>
                  <a:close/>
                  <a:moveTo>
                    <a:pt x="9" y="96"/>
                  </a:move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10" y="96"/>
                    <a:pt x="10" y="95"/>
                  </a:cubicBezTo>
                  <a:cubicBezTo>
                    <a:pt x="10" y="95"/>
                    <a:pt x="10" y="94"/>
                    <a:pt x="9" y="94"/>
                  </a:cubicBezTo>
                  <a:cubicBezTo>
                    <a:pt x="10" y="95"/>
                    <a:pt x="9" y="96"/>
                    <a:pt x="9" y="96"/>
                  </a:cubicBezTo>
                  <a:close/>
                  <a:moveTo>
                    <a:pt x="132" y="138"/>
                  </a:moveTo>
                  <a:cubicBezTo>
                    <a:pt x="133" y="137"/>
                    <a:pt x="133" y="137"/>
                    <a:pt x="134" y="137"/>
                  </a:cubicBezTo>
                  <a:cubicBezTo>
                    <a:pt x="134" y="135"/>
                    <a:pt x="135" y="135"/>
                    <a:pt x="135" y="133"/>
                  </a:cubicBezTo>
                  <a:cubicBezTo>
                    <a:pt x="135" y="133"/>
                    <a:pt x="134" y="134"/>
                    <a:pt x="133" y="134"/>
                  </a:cubicBezTo>
                  <a:cubicBezTo>
                    <a:pt x="133" y="134"/>
                    <a:pt x="133" y="134"/>
                    <a:pt x="133" y="134"/>
                  </a:cubicBezTo>
                  <a:cubicBezTo>
                    <a:pt x="133" y="135"/>
                    <a:pt x="132" y="136"/>
                    <a:pt x="132" y="137"/>
                  </a:cubicBezTo>
                  <a:cubicBezTo>
                    <a:pt x="132" y="137"/>
                    <a:pt x="132" y="138"/>
                    <a:pt x="132" y="138"/>
                  </a:cubicBezTo>
                  <a:close/>
                  <a:moveTo>
                    <a:pt x="67" y="136"/>
                  </a:moveTo>
                  <a:cubicBezTo>
                    <a:pt x="67" y="135"/>
                    <a:pt x="65" y="135"/>
                    <a:pt x="63" y="135"/>
                  </a:cubicBezTo>
                  <a:cubicBezTo>
                    <a:pt x="63" y="135"/>
                    <a:pt x="64" y="135"/>
                    <a:pt x="63" y="135"/>
                  </a:cubicBezTo>
                  <a:cubicBezTo>
                    <a:pt x="63" y="135"/>
                    <a:pt x="63" y="135"/>
                    <a:pt x="63" y="136"/>
                  </a:cubicBezTo>
                  <a:cubicBezTo>
                    <a:pt x="63" y="136"/>
                    <a:pt x="63" y="136"/>
                    <a:pt x="63" y="136"/>
                  </a:cubicBezTo>
                  <a:cubicBezTo>
                    <a:pt x="63" y="136"/>
                    <a:pt x="62" y="136"/>
                    <a:pt x="62" y="136"/>
                  </a:cubicBezTo>
                  <a:cubicBezTo>
                    <a:pt x="63" y="136"/>
                    <a:pt x="64" y="137"/>
                    <a:pt x="65" y="136"/>
                  </a:cubicBezTo>
                  <a:cubicBezTo>
                    <a:pt x="65" y="136"/>
                    <a:pt x="65" y="136"/>
                    <a:pt x="65" y="136"/>
                  </a:cubicBezTo>
                  <a:cubicBezTo>
                    <a:pt x="66" y="135"/>
                    <a:pt x="66" y="136"/>
                    <a:pt x="67" y="136"/>
                  </a:cubicBezTo>
                  <a:close/>
                  <a:moveTo>
                    <a:pt x="35" y="145"/>
                  </a:moveTo>
                  <a:cubicBezTo>
                    <a:pt x="35" y="144"/>
                    <a:pt x="34" y="144"/>
                    <a:pt x="33" y="144"/>
                  </a:cubicBezTo>
                  <a:cubicBezTo>
                    <a:pt x="32" y="144"/>
                    <a:pt x="31" y="143"/>
                    <a:pt x="31" y="142"/>
                  </a:cubicBezTo>
                  <a:cubicBezTo>
                    <a:pt x="30" y="143"/>
                    <a:pt x="30" y="142"/>
                    <a:pt x="30" y="142"/>
                  </a:cubicBezTo>
                  <a:cubicBezTo>
                    <a:pt x="30" y="143"/>
                    <a:pt x="30" y="143"/>
                    <a:pt x="30" y="143"/>
                  </a:cubicBezTo>
                  <a:cubicBezTo>
                    <a:pt x="31" y="144"/>
                    <a:pt x="32" y="145"/>
                    <a:pt x="34" y="146"/>
                  </a:cubicBezTo>
                  <a:cubicBezTo>
                    <a:pt x="34" y="145"/>
                    <a:pt x="35" y="145"/>
                    <a:pt x="35" y="145"/>
                  </a:cubicBezTo>
                  <a:close/>
                  <a:moveTo>
                    <a:pt x="130" y="146"/>
                  </a:moveTo>
                  <a:cubicBezTo>
                    <a:pt x="129" y="145"/>
                    <a:pt x="129" y="146"/>
                    <a:pt x="128" y="146"/>
                  </a:cubicBezTo>
                  <a:cubicBezTo>
                    <a:pt x="128" y="147"/>
                    <a:pt x="127" y="147"/>
                    <a:pt x="127" y="148"/>
                  </a:cubicBezTo>
                  <a:cubicBezTo>
                    <a:pt x="127" y="148"/>
                    <a:pt x="126" y="148"/>
                    <a:pt x="126" y="148"/>
                  </a:cubicBezTo>
                  <a:cubicBezTo>
                    <a:pt x="126" y="149"/>
                    <a:pt x="126" y="149"/>
                    <a:pt x="125" y="150"/>
                  </a:cubicBezTo>
                  <a:cubicBezTo>
                    <a:pt x="126" y="150"/>
                    <a:pt x="126" y="150"/>
                    <a:pt x="126" y="150"/>
                  </a:cubicBezTo>
                  <a:cubicBezTo>
                    <a:pt x="127" y="150"/>
                    <a:pt x="127" y="149"/>
                    <a:pt x="128" y="149"/>
                  </a:cubicBezTo>
                  <a:cubicBezTo>
                    <a:pt x="128" y="148"/>
                    <a:pt x="129" y="148"/>
                    <a:pt x="129" y="147"/>
                  </a:cubicBezTo>
                  <a:cubicBezTo>
                    <a:pt x="129" y="147"/>
                    <a:pt x="130" y="147"/>
                    <a:pt x="130" y="146"/>
                  </a:cubicBezTo>
                  <a:cubicBezTo>
                    <a:pt x="130" y="146"/>
                    <a:pt x="130" y="146"/>
                    <a:pt x="130" y="146"/>
                  </a:cubicBezTo>
                  <a:close/>
                  <a:moveTo>
                    <a:pt x="76" y="159"/>
                  </a:moveTo>
                  <a:cubicBezTo>
                    <a:pt x="76" y="159"/>
                    <a:pt x="75" y="159"/>
                    <a:pt x="75" y="158"/>
                  </a:cubicBezTo>
                  <a:cubicBezTo>
                    <a:pt x="73" y="158"/>
                    <a:pt x="70" y="158"/>
                    <a:pt x="69" y="159"/>
                  </a:cubicBezTo>
                  <a:cubicBezTo>
                    <a:pt x="68" y="159"/>
                    <a:pt x="67" y="158"/>
                    <a:pt x="65" y="158"/>
                  </a:cubicBezTo>
                  <a:cubicBezTo>
                    <a:pt x="65" y="159"/>
                    <a:pt x="65" y="159"/>
                    <a:pt x="66" y="159"/>
                  </a:cubicBezTo>
                  <a:cubicBezTo>
                    <a:pt x="67" y="159"/>
                    <a:pt x="69" y="159"/>
                    <a:pt x="71" y="160"/>
                  </a:cubicBezTo>
                  <a:cubicBezTo>
                    <a:pt x="71" y="160"/>
                    <a:pt x="71" y="159"/>
                    <a:pt x="71" y="159"/>
                  </a:cubicBezTo>
                  <a:cubicBezTo>
                    <a:pt x="72" y="160"/>
                    <a:pt x="73" y="160"/>
                    <a:pt x="74" y="159"/>
                  </a:cubicBezTo>
                  <a:cubicBezTo>
                    <a:pt x="75" y="159"/>
                    <a:pt x="75" y="160"/>
                    <a:pt x="76" y="159"/>
                  </a:cubicBezTo>
                  <a:close/>
                  <a:moveTo>
                    <a:pt x="79" y="162"/>
                  </a:moveTo>
                  <a:cubicBezTo>
                    <a:pt x="80" y="162"/>
                    <a:pt x="79" y="161"/>
                    <a:pt x="79" y="161"/>
                  </a:cubicBezTo>
                  <a:cubicBezTo>
                    <a:pt x="78" y="161"/>
                    <a:pt x="77" y="161"/>
                    <a:pt x="76" y="161"/>
                  </a:cubicBezTo>
                  <a:cubicBezTo>
                    <a:pt x="75" y="161"/>
                    <a:pt x="75" y="162"/>
                    <a:pt x="75" y="162"/>
                  </a:cubicBezTo>
                  <a:cubicBezTo>
                    <a:pt x="76" y="162"/>
                    <a:pt x="78" y="163"/>
                    <a:pt x="79" y="162"/>
                  </a:cubicBezTo>
                  <a:close/>
                </a:path>
              </a:pathLst>
            </a:custGeom>
            <a:solidFill>
              <a:srgbClr val="2022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8" t="5458" r="4718" b="5508"/>
            <a:stretch/>
          </p:blipFill>
          <p:spPr>
            <a:xfrm>
              <a:off x="1331317" y="1928775"/>
              <a:ext cx="1404000" cy="1404000"/>
            </a:xfrm>
            <a:prstGeom prst="ellipse">
              <a:avLst/>
            </a:prstGeom>
          </p:spPr>
        </p:pic>
      </p:grpSp>
      <p:grpSp>
        <p:nvGrpSpPr>
          <p:cNvPr id="13" name="组合 12"/>
          <p:cNvGrpSpPr>
            <a:grpSpLocks noChangeAspect="1"/>
          </p:cNvGrpSpPr>
          <p:nvPr/>
        </p:nvGrpSpPr>
        <p:grpSpPr>
          <a:xfrm>
            <a:off x="6283130" y="1465687"/>
            <a:ext cx="1609151" cy="1512000"/>
            <a:chOff x="3824806" y="1694260"/>
            <a:chExt cx="1969350" cy="1850452"/>
          </a:xfrm>
        </p:grpSpPr>
        <p:sp>
          <p:nvSpPr>
            <p:cNvPr id="2" name="Freeform 45"/>
            <p:cNvSpPr>
              <a:spLocks noEditPoints="1"/>
            </p:cNvSpPr>
            <p:nvPr/>
          </p:nvSpPr>
          <p:spPr bwMode="auto">
            <a:xfrm>
              <a:off x="3824806" y="1694260"/>
              <a:ext cx="1969350" cy="1850452"/>
            </a:xfrm>
            <a:custGeom>
              <a:avLst/>
              <a:gdLst>
                <a:gd name="T0" fmla="*/ 59 w 166"/>
                <a:gd name="T1" fmla="*/ 10 h 176"/>
                <a:gd name="T2" fmla="*/ 60 w 166"/>
                <a:gd name="T3" fmla="*/ 20 h 176"/>
                <a:gd name="T4" fmla="*/ 67 w 166"/>
                <a:gd name="T5" fmla="*/ 33 h 176"/>
                <a:gd name="T6" fmla="*/ 16 w 166"/>
                <a:gd name="T7" fmla="*/ 51 h 176"/>
                <a:gd name="T8" fmla="*/ 1 w 166"/>
                <a:gd name="T9" fmla="*/ 55 h 176"/>
                <a:gd name="T10" fmla="*/ 136 w 166"/>
                <a:gd name="T11" fmla="*/ 67 h 176"/>
                <a:gd name="T12" fmla="*/ 139 w 166"/>
                <a:gd name="T13" fmla="*/ 74 h 176"/>
                <a:gd name="T14" fmla="*/ 143 w 166"/>
                <a:gd name="T15" fmla="*/ 86 h 176"/>
                <a:gd name="T16" fmla="*/ 74 w 166"/>
                <a:gd name="T17" fmla="*/ 99 h 176"/>
                <a:gd name="T18" fmla="*/ 30 w 166"/>
                <a:gd name="T19" fmla="*/ 106 h 176"/>
                <a:gd name="T20" fmla="*/ 26 w 166"/>
                <a:gd name="T21" fmla="*/ 119 h 176"/>
                <a:gd name="T22" fmla="*/ 109 w 166"/>
                <a:gd name="T23" fmla="*/ 125 h 176"/>
                <a:gd name="T24" fmla="*/ 100 w 166"/>
                <a:gd name="T25" fmla="*/ 129 h 176"/>
                <a:gd name="T26" fmla="*/ 126 w 166"/>
                <a:gd name="T27" fmla="*/ 137 h 176"/>
                <a:gd name="T28" fmla="*/ 142 w 166"/>
                <a:gd name="T29" fmla="*/ 145 h 176"/>
                <a:gd name="T30" fmla="*/ 137 w 166"/>
                <a:gd name="T31" fmla="*/ 150 h 176"/>
                <a:gd name="T32" fmla="*/ 44 w 166"/>
                <a:gd name="T33" fmla="*/ 156 h 176"/>
                <a:gd name="T34" fmla="*/ 50 w 166"/>
                <a:gd name="T35" fmla="*/ 164 h 176"/>
                <a:gd name="T36" fmla="*/ 77 w 166"/>
                <a:gd name="T37" fmla="*/ 172 h 176"/>
                <a:gd name="T38" fmla="*/ 92 w 166"/>
                <a:gd name="T39" fmla="*/ 9 h 176"/>
                <a:gd name="T40" fmla="*/ 127 w 166"/>
                <a:gd name="T41" fmla="*/ 59 h 176"/>
                <a:gd name="T42" fmla="*/ 55 w 166"/>
                <a:gd name="T43" fmla="*/ 33 h 176"/>
                <a:gd name="T44" fmla="*/ 30 w 166"/>
                <a:gd name="T45" fmla="*/ 64 h 176"/>
                <a:gd name="T46" fmla="*/ 61 w 166"/>
                <a:gd name="T47" fmla="*/ 136 h 176"/>
                <a:gd name="T48" fmla="*/ 39 w 166"/>
                <a:gd name="T49" fmla="*/ 117 h 176"/>
                <a:gd name="T50" fmla="*/ 91 w 166"/>
                <a:gd name="T51" fmla="*/ 115 h 176"/>
                <a:gd name="T52" fmla="*/ 104 w 166"/>
                <a:gd name="T53" fmla="*/ 120 h 176"/>
                <a:gd name="T54" fmla="*/ 133 w 166"/>
                <a:gd name="T55" fmla="*/ 107 h 176"/>
                <a:gd name="T56" fmla="*/ 134 w 166"/>
                <a:gd name="T57" fmla="*/ 81 h 176"/>
                <a:gd name="T58" fmla="*/ 24 w 166"/>
                <a:gd name="T59" fmla="*/ 73 h 176"/>
                <a:gd name="T60" fmla="*/ 120 w 166"/>
                <a:gd name="T61" fmla="*/ 78 h 176"/>
                <a:gd name="T62" fmla="*/ 113 w 166"/>
                <a:gd name="T63" fmla="*/ 99 h 176"/>
                <a:gd name="T64" fmla="*/ 110 w 166"/>
                <a:gd name="T65" fmla="*/ 62 h 176"/>
                <a:gd name="T66" fmla="*/ 112 w 166"/>
                <a:gd name="T67" fmla="*/ 50 h 176"/>
                <a:gd name="T68" fmla="*/ 95 w 166"/>
                <a:gd name="T69" fmla="*/ 78 h 176"/>
                <a:gd name="T70" fmla="*/ 93 w 166"/>
                <a:gd name="T71" fmla="*/ 45 h 176"/>
                <a:gd name="T72" fmla="*/ 45 w 166"/>
                <a:gd name="T73" fmla="*/ 81 h 176"/>
                <a:gd name="T74" fmla="*/ 64 w 166"/>
                <a:gd name="T75" fmla="*/ 86 h 176"/>
                <a:gd name="T76" fmla="*/ 76 w 166"/>
                <a:gd name="T77" fmla="*/ 88 h 176"/>
                <a:gd name="T78" fmla="*/ 55 w 166"/>
                <a:gd name="T79" fmla="*/ 106 h 176"/>
                <a:gd name="T80" fmla="*/ 38 w 166"/>
                <a:gd name="T81" fmla="*/ 68 h 176"/>
                <a:gd name="T82" fmla="*/ 54 w 166"/>
                <a:gd name="T83" fmla="*/ 66 h 176"/>
                <a:gd name="T84" fmla="*/ 53 w 166"/>
                <a:gd name="T85" fmla="*/ 83 h 176"/>
                <a:gd name="T86" fmla="*/ 70 w 166"/>
                <a:gd name="T87" fmla="*/ 66 h 176"/>
                <a:gd name="T88" fmla="*/ 82 w 166"/>
                <a:gd name="T89" fmla="*/ 76 h 176"/>
                <a:gd name="T90" fmla="*/ 90 w 166"/>
                <a:gd name="T91" fmla="*/ 82 h 176"/>
                <a:gd name="T92" fmla="*/ 60 w 166"/>
                <a:gd name="T93" fmla="*/ 39 h 176"/>
                <a:gd name="T94" fmla="*/ 31 w 166"/>
                <a:gd name="T95" fmla="*/ 89 h 176"/>
                <a:gd name="T96" fmla="*/ 42 w 166"/>
                <a:gd name="T97" fmla="*/ 104 h 176"/>
                <a:gd name="T98" fmla="*/ 68 w 166"/>
                <a:gd name="T99" fmla="*/ 128 h 176"/>
                <a:gd name="T100" fmla="*/ 91 w 166"/>
                <a:gd name="T101" fmla="*/ 96 h 176"/>
                <a:gd name="T102" fmla="*/ 107 w 166"/>
                <a:gd name="T103" fmla="*/ 96 h 176"/>
                <a:gd name="T104" fmla="*/ 122 w 166"/>
                <a:gd name="T105" fmla="*/ 101 h 176"/>
                <a:gd name="T106" fmla="*/ 124 w 166"/>
                <a:gd name="T107" fmla="*/ 88 h 176"/>
                <a:gd name="T108" fmla="*/ 21 w 166"/>
                <a:gd name="T109" fmla="*/ 61 h 176"/>
                <a:gd name="T110" fmla="*/ 30 w 166"/>
                <a:gd name="T111" fmla="*/ 47 h 176"/>
                <a:gd name="T112" fmla="*/ 20 w 166"/>
                <a:gd name="T113" fmla="*/ 97 h 176"/>
                <a:gd name="T114" fmla="*/ 20 w 166"/>
                <a:gd name="T115" fmla="*/ 120 h 176"/>
                <a:gd name="T116" fmla="*/ 72 w 166"/>
                <a:gd name="T117" fmla="*/ 151 h 176"/>
                <a:gd name="T118" fmla="*/ 39 w 166"/>
                <a:gd name="T119" fmla="*/ 132 h 176"/>
                <a:gd name="T120" fmla="*/ 86 w 166"/>
                <a:gd name="T121" fmla="*/ 134 h 176"/>
                <a:gd name="T122" fmla="*/ 35 w 166"/>
                <a:gd name="T123" fmla="*/ 151 h 176"/>
                <a:gd name="T124" fmla="*/ 110 w 166"/>
                <a:gd name="T125" fmla="*/ 29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6" h="176">
                  <a:moveTo>
                    <a:pt x="40" y="1"/>
                  </a:moveTo>
                  <a:cubicBezTo>
                    <a:pt x="40" y="1"/>
                    <a:pt x="40" y="1"/>
                    <a:pt x="40" y="0"/>
                  </a:cubicBezTo>
                  <a:cubicBezTo>
                    <a:pt x="40" y="1"/>
                    <a:pt x="39" y="1"/>
                    <a:pt x="39" y="1"/>
                  </a:cubicBezTo>
                  <a:cubicBezTo>
                    <a:pt x="39" y="1"/>
                    <a:pt x="39" y="1"/>
                    <a:pt x="40" y="1"/>
                  </a:cubicBezTo>
                  <a:cubicBezTo>
                    <a:pt x="40" y="1"/>
                    <a:pt x="40" y="1"/>
                    <a:pt x="40" y="1"/>
                  </a:cubicBezTo>
                  <a:close/>
                  <a:moveTo>
                    <a:pt x="74" y="2"/>
                  </a:moveTo>
                  <a:cubicBezTo>
                    <a:pt x="75" y="1"/>
                    <a:pt x="76" y="3"/>
                    <a:pt x="78" y="2"/>
                  </a:cubicBezTo>
                  <a:cubicBezTo>
                    <a:pt x="77" y="1"/>
                    <a:pt x="74" y="1"/>
                    <a:pt x="73" y="2"/>
                  </a:cubicBezTo>
                  <a:cubicBezTo>
                    <a:pt x="72" y="1"/>
                    <a:pt x="72" y="1"/>
                    <a:pt x="71" y="1"/>
                  </a:cubicBezTo>
                  <a:cubicBezTo>
                    <a:pt x="71" y="0"/>
                    <a:pt x="69" y="0"/>
                    <a:pt x="70" y="2"/>
                  </a:cubicBezTo>
                  <a:cubicBezTo>
                    <a:pt x="71" y="2"/>
                    <a:pt x="73" y="1"/>
                    <a:pt x="74" y="2"/>
                  </a:cubicBezTo>
                  <a:close/>
                  <a:moveTo>
                    <a:pt x="37" y="2"/>
                  </a:moveTo>
                  <a:cubicBezTo>
                    <a:pt x="37" y="2"/>
                    <a:pt x="36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lose/>
                  <a:moveTo>
                    <a:pt x="57" y="3"/>
                  </a:moveTo>
                  <a:cubicBezTo>
                    <a:pt x="58" y="3"/>
                    <a:pt x="59" y="3"/>
                    <a:pt x="60" y="2"/>
                  </a:cubicBezTo>
                  <a:cubicBezTo>
                    <a:pt x="60" y="2"/>
                    <a:pt x="61" y="3"/>
                    <a:pt x="61" y="2"/>
                  </a:cubicBezTo>
                  <a:cubicBezTo>
                    <a:pt x="60" y="2"/>
                    <a:pt x="58" y="2"/>
                    <a:pt x="57" y="3"/>
                  </a:cubicBezTo>
                  <a:cubicBezTo>
                    <a:pt x="56" y="2"/>
                    <a:pt x="55" y="3"/>
                    <a:pt x="54" y="3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5" y="4"/>
                    <a:pt x="56" y="3"/>
                    <a:pt x="57" y="3"/>
                  </a:cubicBezTo>
                  <a:close/>
                  <a:moveTo>
                    <a:pt x="73" y="2"/>
                  </a:moveTo>
                  <a:cubicBezTo>
                    <a:pt x="73" y="2"/>
                    <a:pt x="73" y="2"/>
                    <a:pt x="73" y="2"/>
                  </a:cubicBezTo>
                  <a:cubicBezTo>
                    <a:pt x="72" y="3"/>
                    <a:pt x="73" y="2"/>
                    <a:pt x="73" y="2"/>
                  </a:cubicBezTo>
                  <a:close/>
                  <a:moveTo>
                    <a:pt x="35" y="3"/>
                  </a:moveTo>
                  <a:cubicBezTo>
                    <a:pt x="35" y="3"/>
                    <a:pt x="34" y="3"/>
                    <a:pt x="34" y="3"/>
                  </a:cubicBezTo>
                  <a:cubicBezTo>
                    <a:pt x="34" y="3"/>
                    <a:pt x="35" y="3"/>
                    <a:pt x="35" y="3"/>
                  </a:cubicBezTo>
                  <a:close/>
                  <a:moveTo>
                    <a:pt x="52" y="4"/>
                  </a:moveTo>
                  <a:cubicBezTo>
                    <a:pt x="53" y="4"/>
                    <a:pt x="53" y="3"/>
                    <a:pt x="53" y="3"/>
                  </a:cubicBezTo>
                  <a:cubicBezTo>
                    <a:pt x="53" y="3"/>
                    <a:pt x="53" y="3"/>
                    <a:pt x="52" y="3"/>
                  </a:cubicBezTo>
                  <a:cubicBezTo>
                    <a:pt x="52" y="4"/>
                    <a:pt x="53" y="4"/>
                    <a:pt x="52" y="4"/>
                  </a:cubicBezTo>
                  <a:close/>
                  <a:moveTo>
                    <a:pt x="33" y="4"/>
                  </a:move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4" y="4"/>
                    <a:pt x="33" y="4"/>
                  </a:cubicBezTo>
                  <a:close/>
                  <a:moveTo>
                    <a:pt x="34" y="11"/>
                  </a:moveTo>
                  <a:cubicBezTo>
                    <a:pt x="35" y="10"/>
                    <a:pt x="37" y="10"/>
                    <a:pt x="38" y="9"/>
                  </a:cubicBezTo>
                  <a:cubicBezTo>
                    <a:pt x="39" y="9"/>
                    <a:pt x="40" y="9"/>
                    <a:pt x="41" y="8"/>
                  </a:cubicBezTo>
                  <a:cubicBezTo>
                    <a:pt x="42" y="8"/>
                    <a:pt x="42" y="8"/>
                    <a:pt x="43" y="7"/>
                  </a:cubicBezTo>
                  <a:cubicBezTo>
                    <a:pt x="44" y="7"/>
                    <a:pt x="45" y="6"/>
                    <a:pt x="46" y="6"/>
                  </a:cubicBezTo>
                  <a:cubicBezTo>
                    <a:pt x="46" y="6"/>
                    <a:pt x="47" y="5"/>
                    <a:pt x="47" y="5"/>
                  </a:cubicBezTo>
                  <a:cubicBezTo>
                    <a:pt x="48" y="5"/>
                    <a:pt x="48" y="6"/>
                    <a:pt x="48" y="6"/>
                  </a:cubicBezTo>
                  <a:cubicBezTo>
                    <a:pt x="49" y="4"/>
                    <a:pt x="51" y="5"/>
                    <a:pt x="52" y="4"/>
                  </a:cubicBezTo>
                  <a:cubicBezTo>
                    <a:pt x="51" y="3"/>
                    <a:pt x="49" y="5"/>
                    <a:pt x="48" y="5"/>
                  </a:cubicBezTo>
                  <a:cubicBezTo>
                    <a:pt x="47" y="5"/>
                    <a:pt x="46" y="6"/>
                    <a:pt x="44" y="6"/>
                  </a:cubicBezTo>
                  <a:cubicBezTo>
                    <a:pt x="44" y="6"/>
                    <a:pt x="43" y="6"/>
                    <a:pt x="42" y="7"/>
                  </a:cubicBezTo>
                  <a:cubicBezTo>
                    <a:pt x="42" y="7"/>
                    <a:pt x="42" y="7"/>
                    <a:pt x="41" y="7"/>
                  </a:cubicBezTo>
                  <a:cubicBezTo>
                    <a:pt x="40" y="8"/>
                    <a:pt x="40" y="8"/>
                    <a:pt x="39" y="8"/>
                  </a:cubicBezTo>
                  <a:cubicBezTo>
                    <a:pt x="38" y="8"/>
                    <a:pt x="37" y="9"/>
                    <a:pt x="36" y="9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5" y="10"/>
                    <a:pt x="34" y="10"/>
                    <a:pt x="34" y="11"/>
                  </a:cubicBezTo>
                  <a:close/>
                  <a:moveTo>
                    <a:pt x="32" y="4"/>
                  </a:moveTo>
                  <a:cubicBezTo>
                    <a:pt x="32" y="4"/>
                    <a:pt x="31" y="4"/>
                    <a:pt x="31" y="5"/>
                  </a:cubicBezTo>
                  <a:cubicBezTo>
                    <a:pt x="32" y="5"/>
                    <a:pt x="32" y="4"/>
                    <a:pt x="32" y="4"/>
                  </a:cubicBezTo>
                  <a:close/>
                  <a:moveTo>
                    <a:pt x="28" y="7"/>
                  </a:moveTo>
                  <a:cubicBezTo>
                    <a:pt x="27" y="7"/>
                    <a:pt x="27" y="7"/>
                    <a:pt x="27" y="7"/>
                  </a:cubicBezTo>
                  <a:cubicBezTo>
                    <a:pt x="28" y="7"/>
                    <a:pt x="29" y="6"/>
                    <a:pt x="30" y="6"/>
                  </a:cubicBezTo>
                  <a:cubicBezTo>
                    <a:pt x="29" y="5"/>
                    <a:pt x="28" y="6"/>
                    <a:pt x="28" y="7"/>
                  </a:cubicBezTo>
                  <a:close/>
                  <a:moveTo>
                    <a:pt x="71" y="8"/>
                  </a:moveTo>
                  <a:cubicBezTo>
                    <a:pt x="73" y="8"/>
                    <a:pt x="74" y="8"/>
                    <a:pt x="75" y="9"/>
                  </a:cubicBezTo>
                  <a:cubicBezTo>
                    <a:pt x="75" y="9"/>
                    <a:pt x="76" y="9"/>
                    <a:pt x="76" y="9"/>
                  </a:cubicBezTo>
                  <a:cubicBezTo>
                    <a:pt x="76" y="9"/>
                    <a:pt x="75" y="8"/>
                    <a:pt x="75" y="8"/>
                  </a:cubicBezTo>
                  <a:cubicBezTo>
                    <a:pt x="75" y="8"/>
                    <a:pt x="75" y="7"/>
                    <a:pt x="75" y="8"/>
                  </a:cubicBezTo>
                  <a:cubicBezTo>
                    <a:pt x="75" y="8"/>
                    <a:pt x="74" y="8"/>
                    <a:pt x="74" y="8"/>
                  </a:cubicBezTo>
                  <a:cubicBezTo>
                    <a:pt x="74" y="8"/>
                    <a:pt x="74" y="7"/>
                    <a:pt x="74" y="7"/>
                  </a:cubicBezTo>
                  <a:cubicBezTo>
                    <a:pt x="74" y="7"/>
                    <a:pt x="74" y="8"/>
                    <a:pt x="74" y="7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73" y="7"/>
                    <a:pt x="73" y="8"/>
                    <a:pt x="73" y="8"/>
                  </a:cubicBezTo>
                  <a:cubicBezTo>
                    <a:pt x="73" y="8"/>
                    <a:pt x="73" y="7"/>
                    <a:pt x="72" y="7"/>
                  </a:cubicBezTo>
                  <a:cubicBezTo>
                    <a:pt x="73" y="8"/>
                    <a:pt x="72" y="7"/>
                    <a:pt x="71" y="8"/>
                  </a:cubicBezTo>
                  <a:close/>
                  <a:moveTo>
                    <a:pt x="25" y="8"/>
                  </a:moveTo>
                  <a:cubicBezTo>
                    <a:pt x="25" y="8"/>
                    <a:pt x="25" y="8"/>
                    <a:pt x="25" y="8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5" y="9"/>
                    <a:pt x="25" y="8"/>
                    <a:pt x="25" y="8"/>
                  </a:cubicBezTo>
                  <a:close/>
                  <a:moveTo>
                    <a:pt x="57" y="9"/>
                  </a:moveTo>
                  <a:cubicBezTo>
                    <a:pt x="57" y="9"/>
                    <a:pt x="56" y="9"/>
                    <a:pt x="56" y="9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57" y="9"/>
                    <a:pt x="57" y="9"/>
                    <a:pt x="57" y="9"/>
                  </a:cubicBezTo>
                  <a:close/>
                  <a:moveTo>
                    <a:pt x="102" y="9"/>
                  </a:moveTo>
                  <a:cubicBezTo>
                    <a:pt x="102" y="10"/>
                    <a:pt x="102" y="10"/>
                    <a:pt x="103" y="10"/>
                  </a:cubicBezTo>
                  <a:cubicBezTo>
                    <a:pt x="103" y="9"/>
                    <a:pt x="103" y="10"/>
                    <a:pt x="104" y="10"/>
                  </a:cubicBezTo>
                  <a:cubicBezTo>
                    <a:pt x="103" y="9"/>
                    <a:pt x="102" y="8"/>
                    <a:pt x="101" y="9"/>
                  </a:cubicBezTo>
                  <a:cubicBezTo>
                    <a:pt x="101" y="9"/>
                    <a:pt x="102" y="9"/>
                    <a:pt x="102" y="9"/>
                  </a:cubicBezTo>
                  <a:close/>
                  <a:moveTo>
                    <a:pt x="49" y="10"/>
                  </a:moveTo>
                  <a:cubicBezTo>
                    <a:pt x="50" y="10"/>
                    <a:pt x="51" y="10"/>
                    <a:pt x="51" y="9"/>
                  </a:cubicBezTo>
                  <a:cubicBezTo>
                    <a:pt x="50" y="9"/>
                    <a:pt x="50" y="10"/>
                    <a:pt x="48" y="9"/>
                  </a:cubicBezTo>
                  <a:cubicBezTo>
                    <a:pt x="48" y="11"/>
                    <a:pt x="47" y="10"/>
                    <a:pt x="46" y="11"/>
                  </a:cubicBezTo>
                  <a:cubicBezTo>
                    <a:pt x="47" y="11"/>
                    <a:pt x="49" y="10"/>
                    <a:pt x="49" y="10"/>
                  </a:cubicBezTo>
                  <a:close/>
                  <a:moveTo>
                    <a:pt x="57" y="11"/>
                  </a:moveTo>
                  <a:cubicBezTo>
                    <a:pt x="56" y="11"/>
                    <a:pt x="56" y="12"/>
                    <a:pt x="55" y="11"/>
                  </a:cubicBezTo>
                  <a:cubicBezTo>
                    <a:pt x="55" y="12"/>
                    <a:pt x="54" y="11"/>
                    <a:pt x="54" y="12"/>
                  </a:cubicBezTo>
                  <a:cubicBezTo>
                    <a:pt x="53" y="12"/>
                    <a:pt x="52" y="12"/>
                    <a:pt x="52" y="12"/>
                  </a:cubicBezTo>
                  <a:cubicBezTo>
                    <a:pt x="52" y="13"/>
                    <a:pt x="51" y="12"/>
                    <a:pt x="51" y="13"/>
                  </a:cubicBezTo>
                  <a:cubicBezTo>
                    <a:pt x="52" y="13"/>
                    <a:pt x="52" y="14"/>
                    <a:pt x="52" y="14"/>
                  </a:cubicBezTo>
                  <a:cubicBezTo>
                    <a:pt x="54" y="13"/>
                    <a:pt x="56" y="13"/>
                    <a:pt x="57" y="12"/>
                  </a:cubicBezTo>
                  <a:cubicBezTo>
                    <a:pt x="57" y="12"/>
                    <a:pt x="57" y="12"/>
                    <a:pt x="57" y="11"/>
                  </a:cubicBezTo>
                  <a:cubicBezTo>
                    <a:pt x="57" y="12"/>
                    <a:pt x="57" y="12"/>
                    <a:pt x="57" y="12"/>
                  </a:cubicBezTo>
                  <a:cubicBezTo>
                    <a:pt x="57" y="12"/>
                    <a:pt x="57" y="12"/>
                    <a:pt x="57" y="13"/>
                  </a:cubicBezTo>
                  <a:cubicBezTo>
                    <a:pt x="57" y="13"/>
                    <a:pt x="58" y="12"/>
                    <a:pt x="5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8" y="12"/>
                    <a:pt x="59" y="12"/>
                    <a:pt x="59" y="11"/>
                  </a:cubicBezTo>
                  <a:cubicBezTo>
                    <a:pt x="59" y="11"/>
                    <a:pt x="59" y="11"/>
                    <a:pt x="58" y="11"/>
                  </a:cubicBezTo>
                  <a:cubicBezTo>
                    <a:pt x="58" y="11"/>
                    <a:pt x="59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60" y="11"/>
                    <a:pt x="60" y="10"/>
                    <a:pt x="61" y="10"/>
                  </a:cubicBezTo>
                  <a:cubicBezTo>
                    <a:pt x="61" y="10"/>
                    <a:pt x="60" y="10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10"/>
                    <a:pt x="59" y="10"/>
                    <a:pt x="59" y="10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8" y="11"/>
                    <a:pt x="57" y="10"/>
                    <a:pt x="56" y="10"/>
                  </a:cubicBezTo>
                  <a:cubicBezTo>
                    <a:pt x="56" y="11"/>
                    <a:pt x="56" y="11"/>
                    <a:pt x="56" y="11"/>
                  </a:cubicBezTo>
                  <a:cubicBezTo>
                    <a:pt x="56" y="11"/>
                    <a:pt x="57" y="11"/>
                    <a:pt x="57" y="11"/>
                  </a:cubicBezTo>
                  <a:cubicBezTo>
                    <a:pt x="57" y="11"/>
                    <a:pt x="57" y="11"/>
                    <a:pt x="57" y="11"/>
                  </a:cubicBezTo>
                  <a:close/>
                  <a:moveTo>
                    <a:pt x="47" y="10"/>
                  </a:move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7" y="10"/>
                    <a:pt x="47" y="10"/>
                  </a:cubicBezTo>
                  <a:close/>
                  <a:moveTo>
                    <a:pt x="61" y="11"/>
                  </a:moveTo>
                  <a:cubicBezTo>
                    <a:pt x="61" y="11"/>
                    <a:pt x="61" y="11"/>
                    <a:pt x="62" y="11"/>
                  </a:cubicBezTo>
                  <a:cubicBezTo>
                    <a:pt x="62" y="11"/>
                    <a:pt x="62" y="11"/>
                    <a:pt x="61" y="11"/>
                  </a:cubicBezTo>
                  <a:close/>
                  <a:moveTo>
                    <a:pt x="51" y="11"/>
                  </a:moveTo>
                  <a:cubicBezTo>
                    <a:pt x="51" y="11"/>
                    <a:pt x="50" y="11"/>
                    <a:pt x="50" y="11"/>
                  </a:cubicBezTo>
                  <a:cubicBezTo>
                    <a:pt x="51" y="11"/>
                    <a:pt x="51" y="11"/>
                    <a:pt x="51" y="11"/>
                  </a:cubicBezTo>
                  <a:close/>
                  <a:moveTo>
                    <a:pt x="37" y="11"/>
                  </a:moveTo>
                  <a:cubicBezTo>
                    <a:pt x="37" y="12"/>
                    <a:pt x="36" y="11"/>
                    <a:pt x="36" y="12"/>
                  </a:cubicBezTo>
                  <a:cubicBezTo>
                    <a:pt x="36" y="12"/>
                    <a:pt x="37" y="11"/>
                    <a:pt x="37" y="11"/>
                  </a:cubicBezTo>
                  <a:close/>
                  <a:moveTo>
                    <a:pt x="48" y="12"/>
                  </a:moveTo>
                  <a:cubicBezTo>
                    <a:pt x="48" y="12"/>
                    <a:pt x="48" y="12"/>
                    <a:pt x="47" y="12"/>
                  </a:cubicBezTo>
                  <a:cubicBezTo>
                    <a:pt x="47" y="12"/>
                    <a:pt x="47" y="12"/>
                    <a:pt x="47" y="13"/>
                  </a:cubicBezTo>
                  <a:cubicBezTo>
                    <a:pt x="48" y="13"/>
                    <a:pt x="49" y="13"/>
                    <a:pt x="50" y="12"/>
                  </a:cubicBezTo>
                  <a:cubicBezTo>
                    <a:pt x="50" y="11"/>
                    <a:pt x="49" y="12"/>
                    <a:pt x="48" y="12"/>
                  </a:cubicBezTo>
                  <a:close/>
                  <a:moveTo>
                    <a:pt x="45" y="12"/>
                  </a:moveTo>
                  <a:cubicBezTo>
                    <a:pt x="45" y="12"/>
                    <a:pt x="45" y="11"/>
                    <a:pt x="45" y="11"/>
                  </a:cubicBezTo>
                  <a:cubicBezTo>
                    <a:pt x="45" y="12"/>
                    <a:pt x="45" y="12"/>
                    <a:pt x="45" y="12"/>
                  </a:cubicBezTo>
                  <a:close/>
                  <a:moveTo>
                    <a:pt x="58" y="12"/>
                  </a:moveTo>
                  <a:cubicBezTo>
                    <a:pt x="59" y="12"/>
                    <a:pt x="60" y="12"/>
                    <a:pt x="60" y="12"/>
                  </a:cubicBezTo>
                  <a:cubicBezTo>
                    <a:pt x="59" y="12"/>
                    <a:pt x="59" y="12"/>
                    <a:pt x="58" y="12"/>
                  </a:cubicBezTo>
                  <a:close/>
                  <a:moveTo>
                    <a:pt x="44" y="12"/>
                  </a:moveTo>
                  <a:cubicBezTo>
                    <a:pt x="44" y="12"/>
                    <a:pt x="43" y="12"/>
                    <a:pt x="43" y="13"/>
                  </a:cubicBezTo>
                  <a:cubicBezTo>
                    <a:pt x="43" y="12"/>
                    <a:pt x="43" y="13"/>
                    <a:pt x="42" y="13"/>
                  </a:cubicBezTo>
                  <a:cubicBezTo>
                    <a:pt x="41" y="14"/>
                    <a:pt x="40" y="14"/>
                    <a:pt x="39" y="14"/>
                  </a:cubicBezTo>
                  <a:cubicBezTo>
                    <a:pt x="38" y="15"/>
                    <a:pt x="37" y="16"/>
                    <a:pt x="36" y="16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5" y="16"/>
                    <a:pt x="35" y="17"/>
                    <a:pt x="34" y="17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18"/>
                    <a:pt x="34" y="18"/>
                    <a:pt x="35" y="18"/>
                  </a:cubicBezTo>
                  <a:cubicBezTo>
                    <a:pt x="36" y="17"/>
                    <a:pt x="37" y="17"/>
                    <a:pt x="38" y="16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6"/>
                    <a:pt x="40" y="15"/>
                    <a:pt x="40" y="15"/>
                  </a:cubicBezTo>
                  <a:cubicBezTo>
                    <a:pt x="41" y="15"/>
                    <a:pt x="41" y="16"/>
                    <a:pt x="42" y="16"/>
                  </a:cubicBezTo>
                  <a:cubicBezTo>
                    <a:pt x="42" y="16"/>
                    <a:pt x="41" y="15"/>
                    <a:pt x="42" y="15"/>
                  </a:cubicBezTo>
                  <a:cubicBezTo>
                    <a:pt x="42" y="15"/>
                    <a:pt x="43" y="15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2" y="13"/>
                    <a:pt x="43" y="14"/>
                    <a:pt x="43" y="13"/>
                  </a:cubicBezTo>
                  <a:cubicBezTo>
                    <a:pt x="44" y="13"/>
                    <a:pt x="44" y="13"/>
                    <a:pt x="44" y="12"/>
                  </a:cubicBezTo>
                  <a:close/>
                  <a:moveTo>
                    <a:pt x="33" y="13"/>
                  </a:moveTo>
                  <a:cubicBezTo>
                    <a:pt x="33" y="12"/>
                    <a:pt x="34" y="12"/>
                    <a:pt x="34" y="12"/>
                  </a:cubicBezTo>
                  <a:cubicBezTo>
                    <a:pt x="33" y="12"/>
                    <a:pt x="33" y="12"/>
                    <a:pt x="33" y="13"/>
                  </a:cubicBezTo>
                  <a:cubicBezTo>
                    <a:pt x="33" y="13"/>
                    <a:pt x="33" y="12"/>
                    <a:pt x="33" y="13"/>
                  </a:cubicBezTo>
                  <a:close/>
                  <a:moveTo>
                    <a:pt x="89" y="14"/>
                  </a:moveTo>
                  <a:cubicBezTo>
                    <a:pt x="89" y="14"/>
                    <a:pt x="89" y="14"/>
                    <a:pt x="89" y="14"/>
                  </a:cubicBezTo>
                  <a:cubicBezTo>
                    <a:pt x="90" y="14"/>
                    <a:pt x="90" y="14"/>
                    <a:pt x="90" y="14"/>
                  </a:cubicBezTo>
                  <a:cubicBezTo>
                    <a:pt x="90" y="13"/>
                    <a:pt x="90" y="13"/>
                    <a:pt x="89" y="13"/>
                  </a:cubicBezTo>
                  <a:cubicBezTo>
                    <a:pt x="90" y="14"/>
                    <a:pt x="89" y="13"/>
                    <a:pt x="89" y="14"/>
                  </a:cubicBezTo>
                  <a:close/>
                  <a:moveTo>
                    <a:pt x="87" y="15"/>
                  </a:moveTo>
                  <a:cubicBezTo>
                    <a:pt x="86" y="15"/>
                    <a:pt x="86" y="15"/>
                    <a:pt x="85" y="15"/>
                  </a:cubicBezTo>
                  <a:cubicBezTo>
                    <a:pt x="86" y="15"/>
                    <a:pt x="87" y="16"/>
                    <a:pt x="87" y="15"/>
                  </a:cubicBezTo>
                  <a:close/>
                  <a:moveTo>
                    <a:pt x="23" y="17"/>
                  </a:moveTo>
                  <a:cubicBezTo>
                    <a:pt x="23" y="16"/>
                    <a:pt x="24" y="16"/>
                    <a:pt x="24" y="16"/>
                  </a:cubicBezTo>
                  <a:cubicBezTo>
                    <a:pt x="24" y="16"/>
                    <a:pt x="23" y="16"/>
                    <a:pt x="23" y="16"/>
                  </a:cubicBezTo>
                  <a:cubicBezTo>
                    <a:pt x="23" y="16"/>
                    <a:pt x="23" y="17"/>
                    <a:pt x="23" y="17"/>
                  </a:cubicBezTo>
                  <a:close/>
                  <a:moveTo>
                    <a:pt x="60" y="17"/>
                  </a:moveTo>
                  <a:cubicBezTo>
                    <a:pt x="60" y="17"/>
                    <a:pt x="60" y="16"/>
                    <a:pt x="60" y="16"/>
                  </a:cubicBezTo>
                  <a:cubicBezTo>
                    <a:pt x="59" y="17"/>
                    <a:pt x="58" y="16"/>
                    <a:pt x="58" y="16"/>
                  </a:cubicBezTo>
                  <a:cubicBezTo>
                    <a:pt x="58" y="17"/>
                    <a:pt x="56" y="16"/>
                    <a:pt x="56" y="17"/>
                  </a:cubicBezTo>
                  <a:cubicBezTo>
                    <a:pt x="56" y="17"/>
                    <a:pt x="57" y="17"/>
                    <a:pt x="58" y="17"/>
                  </a:cubicBezTo>
                  <a:cubicBezTo>
                    <a:pt x="57" y="18"/>
                    <a:pt x="56" y="18"/>
                    <a:pt x="55" y="18"/>
                  </a:cubicBezTo>
                  <a:cubicBezTo>
                    <a:pt x="55" y="18"/>
                    <a:pt x="56" y="18"/>
                    <a:pt x="56" y="19"/>
                  </a:cubicBezTo>
                  <a:cubicBezTo>
                    <a:pt x="56" y="19"/>
                    <a:pt x="56" y="18"/>
                    <a:pt x="57" y="18"/>
                  </a:cubicBezTo>
                  <a:cubicBezTo>
                    <a:pt x="57" y="19"/>
                    <a:pt x="57" y="19"/>
                    <a:pt x="57" y="19"/>
                  </a:cubicBezTo>
                  <a:cubicBezTo>
                    <a:pt x="57" y="19"/>
                    <a:pt x="57" y="19"/>
                    <a:pt x="58" y="19"/>
                  </a:cubicBezTo>
                  <a:cubicBezTo>
                    <a:pt x="57" y="19"/>
                    <a:pt x="58" y="19"/>
                    <a:pt x="58" y="18"/>
                  </a:cubicBezTo>
                  <a:cubicBezTo>
                    <a:pt x="58" y="18"/>
                    <a:pt x="58" y="18"/>
                    <a:pt x="58" y="17"/>
                  </a:cubicBezTo>
                  <a:cubicBezTo>
                    <a:pt x="59" y="17"/>
                    <a:pt x="59" y="17"/>
                    <a:pt x="60" y="17"/>
                  </a:cubicBezTo>
                  <a:close/>
                  <a:moveTo>
                    <a:pt x="18" y="16"/>
                  </a:move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6"/>
                    <a:pt x="18" y="16"/>
                  </a:cubicBezTo>
                  <a:close/>
                  <a:moveTo>
                    <a:pt x="46" y="17"/>
                  </a:moveTo>
                  <a:cubicBezTo>
                    <a:pt x="46" y="17"/>
                    <a:pt x="46" y="17"/>
                    <a:pt x="46" y="17"/>
                  </a:cubicBezTo>
                  <a:cubicBezTo>
                    <a:pt x="46" y="18"/>
                    <a:pt x="47" y="17"/>
                    <a:pt x="48" y="17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8" y="17"/>
                    <a:pt x="47" y="17"/>
                    <a:pt x="47" y="17"/>
                  </a:cubicBezTo>
                  <a:cubicBezTo>
                    <a:pt x="46" y="17"/>
                    <a:pt x="45" y="17"/>
                    <a:pt x="45" y="17"/>
                  </a:cubicBezTo>
                  <a:cubicBezTo>
                    <a:pt x="45" y="17"/>
                    <a:pt x="46" y="17"/>
                    <a:pt x="46" y="17"/>
                  </a:cubicBezTo>
                  <a:close/>
                  <a:moveTo>
                    <a:pt x="55" y="17"/>
                  </a:moveTo>
                  <a:cubicBezTo>
                    <a:pt x="54" y="17"/>
                    <a:pt x="54" y="17"/>
                    <a:pt x="54" y="18"/>
                  </a:cubicBezTo>
                  <a:cubicBezTo>
                    <a:pt x="54" y="18"/>
                    <a:pt x="55" y="18"/>
                    <a:pt x="55" y="17"/>
                  </a:cubicBezTo>
                  <a:close/>
                  <a:moveTo>
                    <a:pt x="95" y="21"/>
                  </a:moveTo>
                  <a:cubicBezTo>
                    <a:pt x="96" y="21"/>
                    <a:pt x="96" y="22"/>
                    <a:pt x="96" y="22"/>
                  </a:cubicBezTo>
                  <a:cubicBezTo>
                    <a:pt x="96" y="22"/>
                    <a:pt x="97" y="22"/>
                    <a:pt x="97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3"/>
                    <a:pt x="100" y="23"/>
                    <a:pt x="100" y="24"/>
                  </a:cubicBezTo>
                  <a:cubicBezTo>
                    <a:pt x="100" y="24"/>
                    <a:pt x="101" y="24"/>
                    <a:pt x="101" y="24"/>
                  </a:cubicBezTo>
                  <a:cubicBezTo>
                    <a:pt x="100" y="23"/>
                    <a:pt x="98" y="22"/>
                    <a:pt x="97" y="21"/>
                  </a:cubicBezTo>
                  <a:cubicBezTo>
                    <a:pt x="96" y="21"/>
                    <a:pt x="95" y="20"/>
                    <a:pt x="95" y="20"/>
                  </a:cubicBezTo>
                  <a:cubicBezTo>
                    <a:pt x="94" y="20"/>
                    <a:pt x="94" y="19"/>
                    <a:pt x="93" y="19"/>
                  </a:cubicBezTo>
                  <a:cubicBezTo>
                    <a:pt x="92" y="20"/>
                    <a:pt x="95" y="20"/>
                    <a:pt x="95" y="21"/>
                  </a:cubicBezTo>
                  <a:close/>
                  <a:moveTo>
                    <a:pt x="70" y="20"/>
                  </a:moveTo>
                  <a:cubicBezTo>
                    <a:pt x="70" y="20"/>
                    <a:pt x="70" y="20"/>
                    <a:pt x="70" y="20"/>
                  </a:cubicBezTo>
                  <a:cubicBezTo>
                    <a:pt x="69" y="20"/>
                    <a:pt x="69" y="20"/>
                    <a:pt x="69" y="20"/>
                  </a:cubicBezTo>
                  <a:cubicBezTo>
                    <a:pt x="69" y="20"/>
                    <a:pt x="69" y="20"/>
                    <a:pt x="69" y="20"/>
                  </a:cubicBezTo>
                  <a:cubicBezTo>
                    <a:pt x="69" y="20"/>
                    <a:pt x="69" y="20"/>
                    <a:pt x="70" y="20"/>
                  </a:cubicBezTo>
                  <a:close/>
                  <a:moveTo>
                    <a:pt x="61" y="20"/>
                  </a:moveTo>
                  <a:cubicBezTo>
                    <a:pt x="61" y="20"/>
                    <a:pt x="61" y="20"/>
                    <a:pt x="62" y="20"/>
                  </a:cubicBezTo>
                  <a:cubicBezTo>
                    <a:pt x="61" y="19"/>
                    <a:pt x="60" y="20"/>
                    <a:pt x="60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0"/>
                    <a:pt x="56" y="20"/>
                    <a:pt x="55" y="21"/>
                  </a:cubicBezTo>
                  <a:cubicBezTo>
                    <a:pt x="55" y="21"/>
                    <a:pt x="56" y="21"/>
                    <a:pt x="56" y="21"/>
                  </a:cubicBezTo>
                  <a:cubicBezTo>
                    <a:pt x="56" y="21"/>
                    <a:pt x="56" y="21"/>
                    <a:pt x="56" y="21"/>
                  </a:cubicBezTo>
                  <a:cubicBezTo>
                    <a:pt x="59" y="21"/>
                    <a:pt x="62" y="21"/>
                    <a:pt x="64" y="20"/>
                  </a:cubicBezTo>
                  <a:cubicBezTo>
                    <a:pt x="63" y="19"/>
                    <a:pt x="61" y="21"/>
                    <a:pt x="61" y="20"/>
                  </a:cubicBezTo>
                  <a:close/>
                  <a:moveTo>
                    <a:pt x="71" y="20"/>
                  </a:moveTo>
                  <a:cubicBezTo>
                    <a:pt x="71" y="20"/>
                    <a:pt x="71" y="19"/>
                    <a:pt x="71" y="20"/>
                  </a:cubicBezTo>
                  <a:cubicBezTo>
                    <a:pt x="71" y="20"/>
                    <a:pt x="71" y="20"/>
                    <a:pt x="71" y="20"/>
                  </a:cubicBezTo>
                  <a:close/>
                  <a:moveTo>
                    <a:pt x="66" y="20"/>
                  </a:moveTo>
                  <a:cubicBezTo>
                    <a:pt x="67" y="21"/>
                    <a:pt x="68" y="20"/>
                    <a:pt x="69" y="21"/>
                  </a:cubicBezTo>
                  <a:cubicBezTo>
                    <a:pt x="69" y="21"/>
                    <a:pt x="69" y="20"/>
                    <a:pt x="69" y="20"/>
                  </a:cubicBezTo>
                  <a:cubicBezTo>
                    <a:pt x="68" y="20"/>
                    <a:pt x="67" y="19"/>
                    <a:pt x="66" y="20"/>
                  </a:cubicBezTo>
                  <a:close/>
                  <a:moveTo>
                    <a:pt x="89" y="21"/>
                  </a:moveTo>
                  <a:cubicBezTo>
                    <a:pt x="91" y="20"/>
                    <a:pt x="92" y="21"/>
                    <a:pt x="93" y="22"/>
                  </a:cubicBezTo>
                  <a:cubicBezTo>
                    <a:pt x="92" y="21"/>
                    <a:pt x="90" y="20"/>
                    <a:pt x="89" y="20"/>
                  </a:cubicBezTo>
                  <a:cubicBezTo>
                    <a:pt x="89" y="20"/>
                    <a:pt x="89" y="20"/>
                    <a:pt x="89" y="21"/>
                  </a:cubicBezTo>
                  <a:close/>
                  <a:moveTo>
                    <a:pt x="72" y="21"/>
                  </a:moveTo>
                  <a:cubicBezTo>
                    <a:pt x="72" y="20"/>
                    <a:pt x="71" y="20"/>
                    <a:pt x="70" y="21"/>
                  </a:cubicBezTo>
                  <a:cubicBezTo>
                    <a:pt x="71" y="21"/>
                    <a:pt x="72" y="21"/>
                    <a:pt x="72" y="21"/>
                  </a:cubicBezTo>
                  <a:close/>
                  <a:moveTo>
                    <a:pt x="49" y="21"/>
                  </a:moveTo>
                  <a:cubicBezTo>
                    <a:pt x="49" y="21"/>
                    <a:pt x="49" y="21"/>
                    <a:pt x="49" y="21"/>
                  </a:cubicBezTo>
                  <a:cubicBezTo>
                    <a:pt x="49" y="21"/>
                    <a:pt x="49" y="21"/>
                    <a:pt x="49" y="21"/>
                  </a:cubicBezTo>
                  <a:close/>
                  <a:moveTo>
                    <a:pt x="48" y="22"/>
                  </a:moveTo>
                  <a:cubicBezTo>
                    <a:pt x="48" y="22"/>
                    <a:pt x="48" y="21"/>
                    <a:pt x="48" y="22"/>
                  </a:cubicBezTo>
                  <a:cubicBezTo>
                    <a:pt x="47" y="22"/>
                    <a:pt x="46" y="21"/>
                    <a:pt x="46" y="22"/>
                  </a:cubicBezTo>
                  <a:cubicBezTo>
                    <a:pt x="47" y="22"/>
                    <a:pt x="48" y="22"/>
                    <a:pt x="48" y="22"/>
                  </a:cubicBezTo>
                  <a:close/>
                  <a:moveTo>
                    <a:pt x="86" y="22"/>
                  </a:moveTo>
                  <a:cubicBezTo>
                    <a:pt x="86" y="22"/>
                    <a:pt x="85" y="22"/>
                    <a:pt x="85" y="22"/>
                  </a:cubicBezTo>
                  <a:cubicBezTo>
                    <a:pt x="85" y="22"/>
                    <a:pt x="86" y="22"/>
                    <a:pt x="86" y="22"/>
                  </a:cubicBezTo>
                  <a:close/>
                  <a:moveTo>
                    <a:pt x="85" y="22"/>
                  </a:moveTo>
                  <a:cubicBezTo>
                    <a:pt x="84" y="22"/>
                    <a:pt x="84" y="22"/>
                    <a:pt x="84" y="22"/>
                  </a:cubicBezTo>
                  <a:cubicBezTo>
                    <a:pt x="84" y="22"/>
                    <a:pt x="85" y="23"/>
                    <a:pt x="85" y="22"/>
                  </a:cubicBezTo>
                  <a:close/>
                  <a:moveTo>
                    <a:pt x="63" y="22"/>
                  </a:moveTo>
                  <a:cubicBezTo>
                    <a:pt x="63" y="22"/>
                    <a:pt x="62" y="22"/>
                    <a:pt x="62" y="22"/>
                  </a:cubicBezTo>
                  <a:cubicBezTo>
                    <a:pt x="62" y="22"/>
                    <a:pt x="63" y="23"/>
                    <a:pt x="63" y="22"/>
                  </a:cubicBezTo>
                  <a:close/>
                  <a:moveTo>
                    <a:pt x="85" y="23"/>
                  </a:moveTo>
                  <a:cubicBezTo>
                    <a:pt x="85" y="23"/>
                    <a:pt x="85" y="23"/>
                    <a:pt x="84" y="23"/>
                  </a:cubicBezTo>
                  <a:cubicBezTo>
                    <a:pt x="84" y="23"/>
                    <a:pt x="84" y="23"/>
                    <a:pt x="84" y="23"/>
                  </a:cubicBezTo>
                  <a:cubicBezTo>
                    <a:pt x="84" y="23"/>
                    <a:pt x="85" y="23"/>
                    <a:pt x="85" y="23"/>
                  </a:cubicBezTo>
                  <a:close/>
                  <a:moveTo>
                    <a:pt x="55" y="23"/>
                  </a:moveTo>
                  <a:cubicBezTo>
                    <a:pt x="54" y="23"/>
                    <a:pt x="53" y="23"/>
                    <a:pt x="53" y="24"/>
                  </a:cubicBezTo>
                  <a:cubicBezTo>
                    <a:pt x="51" y="24"/>
                    <a:pt x="49" y="25"/>
                    <a:pt x="48" y="25"/>
                  </a:cubicBezTo>
                  <a:cubicBezTo>
                    <a:pt x="47" y="25"/>
                    <a:pt x="47" y="26"/>
                    <a:pt x="47" y="26"/>
                  </a:cubicBezTo>
                  <a:cubicBezTo>
                    <a:pt x="47" y="26"/>
                    <a:pt x="47" y="26"/>
                    <a:pt x="46" y="26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7" y="27"/>
                    <a:pt x="48" y="26"/>
                    <a:pt x="50" y="26"/>
                  </a:cubicBezTo>
                  <a:cubicBezTo>
                    <a:pt x="50" y="26"/>
                    <a:pt x="50" y="26"/>
                    <a:pt x="50" y="26"/>
                  </a:cubicBezTo>
                  <a:cubicBezTo>
                    <a:pt x="50" y="26"/>
                    <a:pt x="51" y="26"/>
                    <a:pt x="51" y="26"/>
                  </a:cubicBezTo>
                  <a:cubicBezTo>
                    <a:pt x="51" y="25"/>
                    <a:pt x="51" y="26"/>
                    <a:pt x="51" y="25"/>
                  </a:cubicBezTo>
                  <a:cubicBezTo>
                    <a:pt x="52" y="25"/>
                    <a:pt x="53" y="24"/>
                    <a:pt x="54" y="24"/>
                  </a:cubicBezTo>
                  <a:cubicBezTo>
                    <a:pt x="54" y="23"/>
                    <a:pt x="55" y="23"/>
                    <a:pt x="55" y="23"/>
                  </a:cubicBezTo>
                  <a:close/>
                  <a:moveTo>
                    <a:pt x="78" y="23"/>
                  </a:moveTo>
                  <a:cubicBezTo>
                    <a:pt x="79" y="23"/>
                    <a:pt x="79" y="23"/>
                    <a:pt x="7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78" y="23"/>
                    <a:pt x="78" y="23"/>
                    <a:pt x="78" y="23"/>
                  </a:cubicBezTo>
                  <a:close/>
                  <a:moveTo>
                    <a:pt x="32" y="30"/>
                  </a:moveTo>
                  <a:cubicBezTo>
                    <a:pt x="33" y="30"/>
                    <a:pt x="33" y="29"/>
                    <a:pt x="34" y="29"/>
                  </a:cubicBezTo>
                  <a:cubicBezTo>
                    <a:pt x="34" y="29"/>
                    <a:pt x="35" y="29"/>
                    <a:pt x="36" y="28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6" y="28"/>
                    <a:pt x="37" y="27"/>
                    <a:pt x="37" y="27"/>
                  </a:cubicBezTo>
                  <a:cubicBezTo>
                    <a:pt x="37" y="27"/>
                    <a:pt x="38" y="27"/>
                    <a:pt x="39" y="26"/>
                  </a:cubicBezTo>
                  <a:cubicBezTo>
                    <a:pt x="39" y="26"/>
                    <a:pt x="38" y="26"/>
                    <a:pt x="38" y="26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9" y="25"/>
                    <a:pt x="39" y="25"/>
                    <a:pt x="39" y="24"/>
                  </a:cubicBezTo>
                  <a:cubicBezTo>
                    <a:pt x="39" y="24"/>
                    <a:pt x="39" y="25"/>
                    <a:pt x="38" y="25"/>
                  </a:cubicBezTo>
                  <a:cubicBezTo>
                    <a:pt x="38" y="24"/>
                    <a:pt x="39" y="24"/>
                    <a:pt x="39" y="24"/>
                  </a:cubicBezTo>
                  <a:cubicBezTo>
                    <a:pt x="38" y="24"/>
                    <a:pt x="38" y="24"/>
                    <a:pt x="37" y="25"/>
                  </a:cubicBezTo>
                  <a:cubicBezTo>
                    <a:pt x="37" y="25"/>
                    <a:pt x="38" y="25"/>
                    <a:pt x="38" y="25"/>
                  </a:cubicBezTo>
                  <a:cubicBezTo>
                    <a:pt x="37" y="26"/>
                    <a:pt x="37" y="26"/>
                    <a:pt x="36" y="26"/>
                  </a:cubicBezTo>
                  <a:cubicBezTo>
                    <a:pt x="35" y="27"/>
                    <a:pt x="34" y="27"/>
                    <a:pt x="33" y="29"/>
                  </a:cubicBezTo>
                  <a:cubicBezTo>
                    <a:pt x="33" y="29"/>
                    <a:pt x="33" y="29"/>
                    <a:pt x="32" y="29"/>
                  </a:cubicBezTo>
                  <a:cubicBezTo>
                    <a:pt x="32" y="30"/>
                    <a:pt x="31" y="30"/>
                    <a:pt x="31" y="30"/>
                  </a:cubicBezTo>
                  <a:cubicBezTo>
                    <a:pt x="32" y="30"/>
                    <a:pt x="32" y="30"/>
                    <a:pt x="32" y="30"/>
                  </a:cubicBezTo>
                  <a:close/>
                  <a:moveTo>
                    <a:pt x="93" y="25"/>
                  </a:moveTo>
                  <a:cubicBezTo>
                    <a:pt x="93" y="25"/>
                    <a:pt x="94" y="25"/>
                    <a:pt x="94" y="25"/>
                  </a:cubicBezTo>
                  <a:cubicBezTo>
                    <a:pt x="94" y="25"/>
                    <a:pt x="94" y="24"/>
                    <a:pt x="93" y="25"/>
                  </a:cubicBezTo>
                  <a:close/>
                  <a:moveTo>
                    <a:pt x="103" y="25"/>
                  </a:moveTo>
                  <a:cubicBezTo>
                    <a:pt x="102" y="26"/>
                    <a:pt x="103" y="26"/>
                    <a:pt x="103" y="26"/>
                  </a:cubicBezTo>
                  <a:cubicBezTo>
                    <a:pt x="103" y="26"/>
                    <a:pt x="103" y="25"/>
                    <a:pt x="103" y="25"/>
                  </a:cubicBezTo>
                  <a:close/>
                  <a:moveTo>
                    <a:pt x="87" y="26"/>
                  </a:moveTo>
                  <a:cubicBezTo>
                    <a:pt x="87" y="26"/>
                    <a:pt x="86" y="26"/>
                    <a:pt x="86" y="26"/>
                  </a:cubicBezTo>
                  <a:cubicBezTo>
                    <a:pt x="86" y="26"/>
                    <a:pt x="87" y="26"/>
                    <a:pt x="87" y="26"/>
                  </a:cubicBezTo>
                  <a:close/>
                  <a:moveTo>
                    <a:pt x="106" y="27"/>
                  </a:moveTo>
                  <a:cubicBezTo>
                    <a:pt x="106" y="26"/>
                    <a:pt x="105" y="26"/>
                    <a:pt x="104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7"/>
                    <a:pt x="106" y="27"/>
                  </a:cubicBezTo>
                  <a:close/>
                  <a:moveTo>
                    <a:pt x="22" y="27"/>
                  </a:moveTo>
                  <a:cubicBezTo>
                    <a:pt x="22" y="27"/>
                    <a:pt x="23" y="27"/>
                    <a:pt x="23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7"/>
                    <a:pt x="21" y="27"/>
                    <a:pt x="22" y="27"/>
                  </a:cubicBezTo>
                  <a:close/>
                  <a:moveTo>
                    <a:pt x="43" y="28"/>
                  </a:moveTo>
                  <a:cubicBezTo>
                    <a:pt x="43" y="28"/>
                    <a:pt x="43" y="27"/>
                    <a:pt x="43" y="27"/>
                  </a:cubicBezTo>
                  <a:cubicBezTo>
                    <a:pt x="42" y="28"/>
                    <a:pt x="42" y="28"/>
                    <a:pt x="41" y="28"/>
                  </a:cubicBezTo>
                  <a:cubicBezTo>
                    <a:pt x="41" y="28"/>
                    <a:pt x="42" y="28"/>
                    <a:pt x="42" y="29"/>
                  </a:cubicBezTo>
                  <a:cubicBezTo>
                    <a:pt x="42" y="28"/>
                    <a:pt x="43" y="28"/>
                    <a:pt x="43" y="28"/>
                  </a:cubicBezTo>
                  <a:close/>
                  <a:moveTo>
                    <a:pt x="97" y="31"/>
                  </a:moveTo>
                  <a:cubicBezTo>
                    <a:pt x="97" y="30"/>
                    <a:pt x="96" y="30"/>
                    <a:pt x="96" y="30"/>
                  </a:cubicBezTo>
                  <a:cubicBezTo>
                    <a:pt x="95" y="30"/>
                    <a:pt x="95" y="30"/>
                    <a:pt x="95" y="30"/>
                  </a:cubicBezTo>
                  <a:cubicBezTo>
                    <a:pt x="95" y="30"/>
                    <a:pt x="96" y="31"/>
                    <a:pt x="97" y="31"/>
                  </a:cubicBezTo>
                  <a:close/>
                  <a:moveTo>
                    <a:pt x="46" y="31"/>
                  </a:moveTo>
                  <a:cubicBezTo>
                    <a:pt x="46" y="31"/>
                    <a:pt x="46" y="31"/>
                    <a:pt x="46" y="31"/>
                  </a:cubicBezTo>
                  <a:cubicBezTo>
                    <a:pt x="46" y="31"/>
                    <a:pt x="46" y="31"/>
                    <a:pt x="46" y="31"/>
                  </a:cubicBezTo>
                  <a:close/>
                  <a:moveTo>
                    <a:pt x="124" y="34"/>
                  </a:moveTo>
                  <a:cubicBezTo>
                    <a:pt x="124" y="33"/>
                    <a:pt x="123" y="33"/>
                    <a:pt x="123" y="31"/>
                  </a:cubicBezTo>
                  <a:cubicBezTo>
                    <a:pt x="123" y="31"/>
                    <a:pt x="122" y="31"/>
                    <a:pt x="122" y="32"/>
                  </a:cubicBezTo>
                  <a:cubicBezTo>
                    <a:pt x="123" y="33"/>
                    <a:pt x="123" y="34"/>
                    <a:pt x="124" y="34"/>
                  </a:cubicBezTo>
                  <a:close/>
                  <a:moveTo>
                    <a:pt x="69" y="33"/>
                  </a:moveTo>
                  <a:cubicBezTo>
                    <a:pt x="68" y="33"/>
                    <a:pt x="68" y="33"/>
                    <a:pt x="67" y="33"/>
                  </a:cubicBezTo>
                  <a:cubicBezTo>
                    <a:pt x="68" y="33"/>
                    <a:pt x="69" y="33"/>
                    <a:pt x="69" y="33"/>
                  </a:cubicBezTo>
                  <a:close/>
                  <a:moveTo>
                    <a:pt x="69" y="33"/>
                  </a:moveTo>
                  <a:cubicBezTo>
                    <a:pt x="70" y="33"/>
                    <a:pt x="70" y="33"/>
                    <a:pt x="70" y="33"/>
                  </a:cubicBezTo>
                  <a:cubicBezTo>
                    <a:pt x="70" y="33"/>
                    <a:pt x="69" y="33"/>
                    <a:pt x="69" y="33"/>
                  </a:cubicBezTo>
                  <a:close/>
                  <a:moveTo>
                    <a:pt x="32" y="34"/>
                  </a:moveTo>
                  <a:cubicBezTo>
                    <a:pt x="31" y="34"/>
                    <a:pt x="31" y="33"/>
                    <a:pt x="31" y="33"/>
                  </a:cubicBezTo>
                  <a:cubicBezTo>
                    <a:pt x="31" y="33"/>
                    <a:pt x="30" y="33"/>
                    <a:pt x="30" y="34"/>
                  </a:cubicBezTo>
                  <a:cubicBezTo>
                    <a:pt x="31" y="34"/>
                    <a:pt x="31" y="34"/>
                    <a:pt x="32" y="34"/>
                  </a:cubicBezTo>
                  <a:close/>
                  <a:moveTo>
                    <a:pt x="63" y="33"/>
                  </a:moveTo>
                  <a:cubicBezTo>
                    <a:pt x="64" y="34"/>
                    <a:pt x="64" y="33"/>
                    <a:pt x="65" y="33"/>
                  </a:cubicBezTo>
                  <a:cubicBezTo>
                    <a:pt x="64" y="33"/>
                    <a:pt x="63" y="33"/>
                    <a:pt x="63" y="33"/>
                  </a:cubicBezTo>
                  <a:close/>
                  <a:moveTo>
                    <a:pt x="63" y="35"/>
                  </a:moveTo>
                  <a:cubicBezTo>
                    <a:pt x="63" y="35"/>
                    <a:pt x="63" y="35"/>
                    <a:pt x="63" y="34"/>
                  </a:cubicBezTo>
                  <a:cubicBezTo>
                    <a:pt x="63" y="34"/>
                    <a:pt x="63" y="34"/>
                    <a:pt x="63" y="34"/>
                  </a:cubicBezTo>
                  <a:cubicBezTo>
                    <a:pt x="63" y="35"/>
                    <a:pt x="63" y="35"/>
                    <a:pt x="63" y="35"/>
                  </a:cubicBezTo>
                  <a:close/>
                  <a:moveTo>
                    <a:pt x="66" y="36"/>
                  </a:moveTo>
                  <a:cubicBezTo>
                    <a:pt x="66" y="36"/>
                    <a:pt x="65" y="36"/>
                    <a:pt x="65" y="37"/>
                  </a:cubicBezTo>
                  <a:cubicBezTo>
                    <a:pt x="65" y="37"/>
                    <a:pt x="66" y="36"/>
                    <a:pt x="66" y="36"/>
                  </a:cubicBezTo>
                  <a:close/>
                  <a:moveTo>
                    <a:pt x="39" y="37"/>
                  </a:moveTo>
                  <a:cubicBezTo>
                    <a:pt x="39" y="37"/>
                    <a:pt x="40" y="37"/>
                    <a:pt x="40" y="36"/>
                  </a:cubicBezTo>
                  <a:cubicBezTo>
                    <a:pt x="39" y="37"/>
                    <a:pt x="39" y="37"/>
                    <a:pt x="39" y="37"/>
                  </a:cubicBezTo>
                  <a:close/>
                  <a:moveTo>
                    <a:pt x="35" y="37"/>
                  </a:move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34" y="37"/>
                    <a:pt x="34" y="37"/>
                  </a:cubicBezTo>
                  <a:cubicBezTo>
                    <a:pt x="34" y="37"/>
                    <a:pt x="34" y="37"/>
                    <a:pt x="34" y="38"/>
                  </a:cubicBezTo>
                  <a:cubicBezTo>
                    <a:pt x="34" y="38"/>
                    <a:pt x="35" y="37"/>
                    <a:pt x="35" y="37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35" y="37"/>
                    <a:pt x="35" y="37"/>
                  </a:cubicBezTo>
                  <a:close/>
                  <a:moveTo>
                    <a:pt x="33" y="37"/>
                  </a:moveTo>
                  <a:cubicBezTo>
                    <a:pt x="33" y="37"/>
                    <a:pt x="34" y="37"/>
                    <a:pt x="34" y="37"/>
                  </a:cubicBezTo>
                  <a:cubicBezTo>
                    <a:pt x="33" y="37"/>
                    <a:pt x="33" y="37"/>
                    <a:pt x="33" y="37"/>
                  </a:cubicBezTo>
                  <a:close/>
                  <a:moveTo>
                    <a:pt x="116" y="40"/>
                  </a:moveTo>
                  <a:cubicBezTo>
                    <a:pt x="116" y="41"/>
                    <a:pt x="117" y="42"/>
                    <a:pt x="118" y="42"/>
                  </a:cubicBezTo>
                  <a:cubicBezTo>
                    <a:pt x="119" y="43"/>
                    <a:pt x="119" y="44"/>
                    <a:pt x="119" y="43"/>
                  </a:cubicBezTo>
                  <a:cubicBezTo>
                    <a:pt x="119" y="42"/>
                    <a:pt x="118" y="42"/>
                    <a:pt x="118" y="41"/>
                  </a:cubicBezTo>
                  <a:cubicBezTo>
                    <a:pt x="117" y="40"/>
                    <a:pt x="116" y="39"/>
                    <a:pt x="116" y="38"/>
                  </a:cubicBezTo>
                  <a:cubicBezTo>
                    <a:pt x="115" y="38"/>
                    <a:pt x="115" y="38"/>
                    <a:pt x="115" y="38"/>
                  </a:cubicBezTo>
                  <a:cubicBezTo>
                    <a:pt x="116" y="38"/>
                    <a:pt x="116" y="39"/>
                    <a:pt x="117" y="40"/>
                  </a:cubicBezTo>
                  <a:cubicBezTo>
                    <a:pt x="117" y="40"/>
                    <a:pt x="116" y="40"/>
                    <a:pt x="116" y="40"/>
                  </a:cubicBezTo>
                  <a:close/>
                  <a:moveTo>
                    <a:pt x="23" y="38"/>
                  </a:moveTo>
                  <a:cubicBezTo>
                    <a:pt x="22" y="39"/>
                    <a:pt x="22" y="39"/>
                    <a:pt x="22" y="40"/>
                  </a:cubicBezTo>
                  <a:cubicBezTo>
                    <a:pt x="22" y="39"/>
                    <a:pt x="22" y="39"/>
                    <a:pt x="23" y="38"/>
                  </a:cubicBezTo>
                  <a:close/>
                  <a:moveTo>
                    <a:pt x="19" y="41"/>
                  </a:moveTo>
                  <a:cubicBezTo>
                    <a:pt x="19" y="40"/>
                    <a:pt x="19" y="40"/>
                    <a:pt x="19" y="39"/>
                  </a:cubicBezTo>
                  <a:cubicBezTo>
                    <a:pt x="19" y="40"/>
                    <a:pt x="18" y="40"/>
                    <a:pt x="19" y="41"/>
                  </a:cubicBezTo>
                  <a:close/>
                  <a:moveTo>
                    <a:pt x="31" y="40"/>
                  </a:moveTo>
                  <a:cubicBezTo>
                    <a:pt x="31" y="40"/>
                    <a:pt x="32" y="40"/>
                    <a:pt x="32" y="39"/>
                  </a:cubicBezTo>
                  <a:cubicBezTo>
                    <a:pt x="32" y="39"/>
                    <a:pt x="31" y="39"/>
                    <a:pt x="31" y="39"/>
                  </a:cubicBezTo>
                  <a:cubicBezTo>
                    <a:pt x="31" y="40"/>
                    <a:pt x="31" y="40"/>
                    <a:pt x="31" y="40"/>
                  </a:cubicBezTo>
                  <a:close/>
                  <a:moveTo>
                    <a:pt x="78" y="40"/>
                  </a:moveTo>
                  <a:cubicBezTo>
                    <a:pt x="78" y="39"/>
                    <a:pt x="77" y="39"/>
                    <a:pt x="77" y="39"/>
                  </a:cubicBezTo>
                  <a:cubicBezTo>
                    <a:pt x="77" y="40"/>
                    <a:pt x="77" y="40"/>
                    <a:pt x="78" y="40"/>
                  </a:cubicBezTo>
                  <a:close/>
                  <a:moveTo>
                    <a:pt x="12" y="41"/>
                  </a:moveTo>
                  <a:cubicBezTo>
                    <a:pt x="13" y="41"/>
                    <a:pt x="13" y="40"/>
                    <a:pt x="12" y="40"/>
                  </a:cubicBezTo>
                  <a:cubicBezTo>
                    <a:pt x="12" y="41"/>
                    <a:pt x="12" y="41"/>
                    <a:pt x="12" y="41"/>
                  </a:cubicBezTo>
                  <a:close/>
                  <a:moveTo>
                    <a:pt x="54" y="41"/>
                  </a:moveTo>
                  <a:cubicBezTo>
                    <a:pt x="54" y="40"/>
                    <a:pt x="52" y="41"/>
                    <a:pt x="52" y="41"/>
                  </a:cubicBezTo>
                  <a:cubicBezTo>
                    <a:pt x="52" y="42"/>
                    <a:pt x="53" y="41"/>
                    <a:pt x="54" y="41"/>
                  </a:cubicBezTo>
                  <a:close/>
                  <a:moveTo>
                    <a:pt x="28" y="44"/>
                  </a:moveTo>
                  <a:cubicBezTo>
                    <a:pt x="28" y="43"/>
                    <a:pt x="28" y="43"/>
                    <a:pt x="28" y="43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9" y="41"/>
                    <a:pt x="28" y="41"/>
                    <a:pt x="28" y="41"/>
                  </a:cubicBezTo>
                  <a:cubicBezTo>
                    <a:pt x="28" y="41"/>
                    <a:pt x="27" y="43"/>
                    <a:pt x="26" y="44"/>
                  </a:cubicBezTo>
                  <a:cubicBezTo>
                    <a:pt x="26" y="44"/>
                    <a:pt x="25" y="45"/>
                    <a:pt x="25" y="46"/>
                  </a:cubicBezTo>
                  <a:cubicBezTo>
                    <a:pt x="25" y="46"/>
                    <a:pt x="25" y="47"/>
                    <a:pt x="25" y="47"/>
                  </a:cubicBezTo>
                  <a:cubicBezTo>
                    <a:pt x="26" y="46"/>
                    <a:pt x="27" y="44"/>
                    <a:pt x="28" y="44"/>
                  </a:cubicBezTo>
                  <a:close/>
                  <a:moveTo>
                    <a:pt x="40" y="41"/>
                  </a:moveTo>
                  <a:cubicBezTo>
                    <a:pt x="40" y="42"/>
                    <a:pt x="40" y="42"/>
                    <a:pt x="39" y="42"/>
                  </a:cubicBezTo>
                  <a:cubicBezTo>
                    <a:pt x="39" y="42"/>
                    <a:pt x="39" y="42"/>
                    <a:pt x="40" y="42"/>
                  </a:cubicBezTo>
                  <a:cubicBezTo>
                    <a:pt x="40" y="42"/>
                    <a:pt x="41" y="42"/>
                    <a:pt x="40" y="41"/>
                  </a:cubicBezTo>
                  <a:close/>
                  <a:moveTo>
                    <a:pt x="49" y="42"/>
                  </a:moveTo>
                  <a:cubicBezTo>
                    <a:pt x="50" y="42"/>
                    <a:pt x="50" y="42"/>
                    <a:pt x="50" y="41"/>
                  </a:cubicBezTo>
                  <a:cubicBezTo>
                    <a:pt x="50" y="42"/>
                    <a:pt x="49" y="42"/>
                    <a:pt x="48" y="43"/>
                  </a:cubicBezTo>
                  <a:cubicBezTo>
                    <a:pt x="49" y="43"/>
                    <a:pt x="49" y="42"/>
                    <a:pt x="49" y="42"/>
                  </a:cubicBezTo>
                  <a:close/>
                  <a:moveTo>
                    <a:pt x="11" y="57"/>
                  </a:moveTo>
                  <a:cubicBezTo>
                    <a:pt x="11" y="56"/>
                    <a:pt x="12" y="55"/>
                    <a:pt x="12" y="54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2" y="54"/>
                    <a:pt x="12" y="54"/>
                    <a:pt x="13" y="54"/>
                  </a:cubicBezTo>
                  <a:cubicBezTo>
                    <a:pt x="13" y="54"/>
                    <a:pt x="13" y="53"/>
                    <a:pt x="13" y="54"/>
                  </a:cubicBezTo>
                  <a:cubicBezTo>
                    <a:pt x="13" y="52"/>
                    <a:pt x="15" y="50"/>
                    <a:pt x="15" y="48"/>
                  </a:cubicBezTo>
                  <a:cubicBezTo>
                    <a:pt x="17" y="46"/>
                    <a:pt x="19" y="44"/>
                    <a:pt x="20" y="42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3"/>
                    <a:pt x="18" y="43"/>
                    <a:pt x="18" y="44"/>
                  </a:cubicBezTo>
                  <a:cubicBezTo>
                    <a:pt x="18" y="44"/>
                    <a:pt x="18" y="44"/>
                    <a:pt x="17" y="44"/>
                  </a:cubicBezTo>
                  <a:cubicBezTo>
                    <a:pt x="15" y="47"/>
                    <a:pt x="13" y="50"/>
                    <a:pt x="12" y="54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1" y="54"/>
                    <a:pt x="11" y="54"/>
                    <a:pt x="11" y="54"/>
                  </a:cubicBezTo>
                  <a:cubicBezTo>
                    <a:pt x="11" y="55"/>
                    <a:pt x="11" y="54"/>
                    <a:pt x="11" y="55"/>
                  </a:cubicBezTo>
                  <a:cubicBezTo>
                    <a:pt x="11" y="55"/>
                    <a:pt x="11" y="56"/>
                    <a:pt x="11" y="57"/>
                  </a:cubicBezTo>
                  <a:close/>
                  <a:moveTo>
                    <a:pt x="46" y="45"/>
                  </a:moveTo>
                  <a:cubicBezTo>
                    <a:pt x="46" y="45"/>
                    <a:pt x="45" y="46"/>
                    <a:pt x="45" y="46"/>
                  </a:cubicBezTo>
                  <a:cubicBezTo>
                    <a:pt x="46" y="45"/>
                    <a:pt x="47" y="44"/>
                    <a:pt x="48" y="44"/>
                  </a:cubicBezTo>
                  <a:cubicBezTo>
                    <a:pt x="50" y="43"/>
                    <a:pt x="52" y="43"/>
                    <a:pt x="53" y="42"/>
                  </a:cubicBezTo>
                  <a:cubicBezTo>
                    <a:pt x="51" y="42"/>
                    <a:pt x="50" y="43"/>
                    <a:pt x="48" y="43"/>
                  </a:cubicBezTo>
                  <a:cubicBezTo>
                    <a:pt x="48" y="44"/>
                    <a:pt x="47" y="44"/>
                    <a:pt x="46" y="45"/>
                  </a:cubicBezTo>
                  <a:close/>
                  <a:moveTo>
                    <a:pt x="33" y="42"/>
                  </a:moveTo>
                  <a:cubicBezTo>
                    <a:pt x="33" y="43"/>
                    <a:pt x="33" y="43"/>
                    <a:pt x="32" y="43"/>
                  </a:cubicBezTo>
                  <a:cubicBezTo>
                    <a:pt x="33" y="44"/>
                    <a:pt x="34" y="43"/>
                    <a:pt x="33" y="42"/>
                  </a:cubicBezTo>
                  <a:close/>
                  <a:moveTo>
                    <a:pt x="120" y="44"/>
                  </a:moveTo>
                  <a:cubicBezTo>
                    <a:pt x="120" y="44"/>
                    <a:pt x="120" y="44"/>
                    <a:pt x="120" y="44"/>
                  </a:cubicBezTo>
                  <a:cubicBezTo>
                    <a:pt x="120" y="44"/>
                    <a:pt x="120" y="44"/>
                    <a:pt x="119" y="44"/>
                  </a:cubicBezTo>
                  <a:cubicBezTo>
                    <a:pt x="120" y="44"/>
                    <a:pt x="120" y="44"/>
                    <a:pt x="119" y="44"/>
                  </a:cubicBezTo>
                  <a:cubicBezTo>
                    <a:pt x="120" y="44"/>
                    <a:pt x="120" y="44"/>
                    <a:pt x="120" y="44"/>
                  </a:cubicBezTo>
                  <a:close/>
                  <a:moveTo>
                    <a:pt x="17" y="49"/>
                  </a:moveTo>
                  <a:cubicBezTo>
                    <a:pt x="16" y="49"/>
                    <a:pt x="16" y="49"/>
                    <a:pt x="16" y="49"/>
                  </a:cubicBezTo>
                  <a:cubicBezTo>
                    <a:pt x="16" y="50"/>
                    <a:pt x="16" y="50"/>
                    <a:pt x="16" y="51"/>
                  </a:cubicBezTo>
                  <a:cubicBezTo>
                    <a:pt x="17" y="50"/>
                    <a:pt x="17" y="49"/>
                    <a:pt x="18" y="49"/>
                  </a:cubicBezTo>
                  <a:cubicBezTo>
                    <a:pt x="18" y="49"/>
                    <a:pt x="18" y="49"/>
                    <a:pt x="18" y="49"/>
                  </a:cubicBezTo>
                  <a:cubicBezTo>
                    <a:pt x="19" y="49"/>
                    <a:pt x="18" y="49"/>
                    <a:pt x="19" y="49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19" y="48"/>
                    <a:pt x="19" y="48"/>
                    <a:pt x="19" y="47"/>
                  </a:cubicBezTo>
                  <a:cubicBezTo>
                    <a:pt x="19" y="46"/>
                    <a:pt x="20" y="45"/>
                    <a:pt x="21" y="44"/>
                  </a:cubicBezTo>
                  <a:cubicBezTo>
                    <a:pt x="20" y="44"/>
                    <a:pt x="20" y="45"/>
                    <a:pt x="19" y="45"/>
                  </a:cubicBezTo>
                  <a:cubicBezTo>
                    <a:pt x="19" y="46"/>
                    <a:pt x="18" y="46"/>
                    <a:pt x="18" y="47"/>
                  </a:cubicBezTo>
                  <a:cubicBezTo>
                    <a:pt x="18" y="47"/>
                    <a:pt x="17" y="48"/>
                    <a:pt x="17" y="49"/>
                  </a:cubicBezTo>
                  <a:close/>
                  <a:moveTo>
                    <a:pt x="19" y="48"/>
                  </a:moveTo>
                  <a:cubicBezTo>
                    <a:pt x="18" y="48"/>
                    <a:pt x="19" y="48"/>
                    <a:pt x="18" y="48"/>
                  </a:cubicBezTo>
                  <a:cubicBezTo>
                    <a:pt x="18" y="48"/>
                    <a:pt x="18" y="48"/>
                    <a:pt x="19" y="48"/>
                  </a:cubicBezTo>
                  <a:close/>
                  <a:moveTo>
                    <a:pt x="32" y="44"/>
                  </a:moveTo>
                  <a:cubicBezTo>
                    <a:pt x="32" y="45"/>
                    <a:pt x="32" y="45"/>
                    <a:pt x="32" y="45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2" y="45"/>
                    <a:pt x="32" y="44"/>
                    <a:pt x="32" y="44"/>
                  </a:cubicBezTo>
                  <a:close/>
                  <a:moveTo>
                    <a:pt x="137" y="50"/>
                  </a:moveTo>
                  <a:cubicBezTo>
                    <a:pt x="138" y="50"/>
                    <a:pt x="138" y="51"/>
                    <a:pt x="138" y="52"/>
                  </a:cubicBezTo>
                  <a:cubicBezTo>
                    <a:pt x="138" y="50"/>
                    <a:pt x="137" y="48"/>
                    <a:pt x="138" y="46"/>
                  </a:cubicBezTo>
                  <a:cubicBezTo>
                    <a:pt x="137" y="46"/>
                    <a:pt x="137" y="45"/>
                    <a:pt x="135" y="45"/>
                  </a:cubicBezTo>
                  <a:cubicBezTo>
                    <a:pt x="135" y="46"/>
                    <a:pt x="136" y="47"/>
                    <a:pt x="136" y="48"/>
                  </a:cubicBezTo>
                  <a:cubicBezTo>
                    <a:pt x="137" y="48"/>
                    <a:pt x="138" y="49"/>
                    <a:pt x="137" y="50"/>
                  </a:cubicBezTo>
                  <a:close/>
                  <a:moveTo>
                    <a:pt x="56" y="46"/>
                  </a:moveTo>
                  <a:cubicBezTo>
                    <a:pt x="55" y="46"/>
                    <a:pt x="55" y="46"/>
                    <a:pt x="55" y="47"/>
                  </a:cubicBezTo>
                  <a:cubicBezTo>
                    <a:pt x="55" y="47"/>
                    <a:pt x="56" y="47"/>
                    <a:pt x="56" y="46"/>
                  </a:cubicBezTo>
                  <a:close/>
                  <a:moveTo>
                    <a:pt x="21" y="48"/>
                  </a:moveTo>
                  <a:cubicBezTo>
                    <a:pt x="21" y="48"/>
                    <a:pt x="21" y="48"/>
                    <a:pt x="21" y="49"/>
                  </a:cubicBezTo>
                  <a:cubicBezTo>
                    <a:pt x="21" y="48"/>
                    <a:pt x="22" y="47"/>
                    <a:pt x="22" y="47"/>
                  </a:cubicBezTo>
                  <a:cubicBezTo>
                    <a:pt x="22" y="47"/>
                    <a:pt x="21" y="48"/>
                    <a:pt x="21" y="48"/>
                  </a:cubicBezTo>
                  <a:close/>
                  <a:moveTo>
                    <a:pt x="54" y="47"/>
                  </a:moveTo>
                  <a:cubicBezTo>
                    <a:pt x="54" y="47"/>
                    <a:pt x="54" y="47"/>
                    <a:pt x="54" y="47"/>
                  </a:cubicBezTo>
                  <a:cubicBezTo>
                    <a:pt x="54" y="47"/>
                    <a:pt x="53" y="47"/>
                    <a:pt x="54" y="47"/>
                  </a:cubicBezTo>
                  <a:close/>
                  <a:moveTo>
                    <a:pt x="129" y="53"/>
                  </a:moveTo>
                  <a:cubicBezTo>
                    <a:pt x="128" y="52"/>
                    <a:pt x="129" y="51"/>
                    <a:pt x="129" y="50"/>
                  </a:cubicBezTo>
                  <a:cubicBezTo>
                    <a:pt x="129" y="50"/>
                    <a:pt x="128" y="50"/>
                    <a:pt x="128" y="49"/>
                  </a:cubicBezTo>
                  <a:cubicBezTo>
                    <a:pt x="128" y="49"/>
                    <a:pt x="129" y="49"/>
                    <a:pt x="129" y="49"/>
                  </a:cubicBezTo>
                  <a:cubicBezTo>
                    <a:pt x="128" y="48"/>
                    <a:pt x="128" y="47"/>
                    <a:pt x="127" y="47"/>
                  </a:cubicBezTo>
                  <a:cubicBezTo>
                    <a:pt x="127" y="48"/>
                    <a:pt x="126" y="48"/>
                    <a:pt x="126" y="49"/>
                  </a:cubicBezTo>
                  <a:cubicBezTo>
                    <a:pt x="126" y="50"/>
                    <a:pt x="127" y="51"/>
                    <a:pt x="129" y="53"/>
                  </a:cubicBezTo>
                  <a:close/>
                  <a:moveTo>
                    <a:pt x="36" y="47"/>
                  </a:moveTo>
                  <a:cubicBezTo>
                    <a:pt x="35" y="48"/>
                    <a:pt x="35" y="48"/>
                    <a:pt x="35" y="48"/>
                  </a:cubicBezTo>
                  <a:cubicBezTo>
                    <a:pt x="35" y="48"/>
                    <a:pt x="35" y="48"/>
                    <a:pt x="35" y="48"/>
                  </a:cubicBezTo>
                  <a:cubicBezTo>
                    <a:pt x="35" y="48"/>
                    <a:pt x="36" y="48"/>
                    <a:pt x="36" y="47"/>
                  </a:cubicBezTo>
                  <a:close/>
                  <a:moveTo>
                    <a:pt x="123" y="47"/>
                  </a:moveTo>
                  <a:cubicBezTo>
                    <a:pt x="123" y="48"/>
                    <a:pt x="123" y="48"/>
                    <a:pt x="123" y="48"/>
                  </a:cubicBezTo>
                  <a:cubicBezTo>
                    <a:pt x="123" y="48"/>
                    <a:pt x="123" y="47"/>
                    <a:pt x="123" y="47"/>
                  </a:cubicBezTo>
                  <a:close/>
                  <a:moveTo>
                    <a:pt x="39" y="48"/>
                  </a:moveTo>
                  <a:cubicBezTo>
                    <a:pt x="39" y="48"/>
                    <a:pt x="39" y="48"/>
                    <a:pt x="39" y="48"/>
                  </a:cubicBezTo>
                  <a:cubicBezTo>
                    <a:pt x="39" y="48"/>
                    <a:pt x="39" y="48"/>
                    <a:pt x="39" y="48"/>
                  </a:cubicBezTo>
                  <a:close/>
                  <a:moveTo>
                    <a:pt x="6" y="50"/>
                  </a:moveTo>
                  <a:cubicBezTo>
                    <a:pt x="6" y="50"/>
                    <a:pt x="6" y="50"/>
                    <a:pt x="6" y="50"/>
                  </a:cubicBezTo>
                  <a:cubicBezTo>
                    <a:pt x="6" y="49"/>
                    <a:pt x="7" y="48"/>
                    <a:pt x="7" y="48"/>
                  </a:cubicBezTo>
                  <a:cubicBezTo>
                    <a:pt x="7" y="48"/>
                    <a:pt x="7" y="48"/>
                    <a:pt x="7" y="48"/>
                  </a:cubicBezTo>
                  <a:cubicBezTo>
                    <a:pt x="7" y="49"/>
                    <a:pt x="6" y="49"/>
                    <a:pt x="6" y="50"/>
                  </a:cubicBezTo>
                  <a:close/>
                  <a:moveTo>
                    <a:pt x="35" y="49"/>
                  </a:moveTo>
                  <a:cubicBezTo>
                    <a:pt x="36" y="49"/>
                    <a:pt x="36" y="48"/>
                    <a:pt x="36" y="48"/>
                  </a:cubicBezTo>
                  <a:cubicBezTo>
                    <a:pt x="35" y="48"/>
                    <a:pt x="35" y="48"/>
                    <a:pt x="35" y="48"/>
                  </a:cubicBezTo>
                  <a:cubicBezTo>
                    <a:pt x="35" y="48"/>
                    <a:pt x="35" y="48"/>
                    <a:pt x="35" y="49"/>
                  </a:cubicBezTo>
                  <a:close/>
                  <a:moveTo>
                    <a:pt x="122" y="49"/>
                  </a:moveTo>
                  <a:cubicBezTo>
                    <a:pt x="122" y="49"/>
                    <a:pt x="122" y="49"/>
                    <a:pt x="122" y="49"/>
                  </a:cubicBezTo>
                  <a:cubicBezTo>
                    <a:pt x="122" y="49"/>
                    <a:pt x="122" y="49"/>
                    <a:pt x="122" y="49"/>
                  </a:cubicBezTo>
                  <a:close/>
                  <a:moveTo>
                    <a:pt x="123" y="49"/>
                  </a:moveTo>
                  <a:cubicBezTo>
                    <a:pt x="123" y="49"/>
                    <a:pt x="123" y="50"/>
                    <a:pt x="123" y="50"/>
                  </a:cubicBezTo>
                  <a:cubicBezTo>
                    <a:pt x="123" y="50"/>
                    <a:pt x="123" y="49"/>
                    <a:pt x="123" y="49"/>
                  </a:cubicBezTo>
                  <a:cubicBezTo>
                    <a:pt x="124" y="49"/>
                    <a:pt x="123" y="49"/>
                    <a:pt x="123" y="49"/>
                  </a:cubicBezTo>
                  <a:close/>
                  <a:moveTo>
                    <a:pt x="120" y="49"/>
                  </a:moveTo>
                  <a:cubicBezTo>
                    <a:pt x="119" y="49"/>
                    <a:pt x="119" y="49"/>
                    <a:pt x="119" y="49"/>
                  </a:cubicBezTo>
                  <a:cubicBezTo>
                    <a:pt x="120" y="50"/>
                    <a:pt x="120" y="50"/>
                    <a:pt x="120" y="49"/>
                  </a:cubicBezTo>
                  <a:close/>
                  <a:moveTo>
                    <a:pt x="123" y="51"/>
                  </a:moveTo>
                  <a:cubicBezTo>
                    <a:pt x="123" y="51"/>
                    <a:pt x="123" y="51"/>
                    <a:pt x="123" y="51"/>
                  </a:cubicBezTo>
                  <a:cubicBezTo>
                    <a:pt x="123" y="51"/>
                    <a:pt x="123" y="52"/>
                    <a:pt x="123" y="51"/>
                  </a:cubicBezTo>
                  <a:close/>
                  <a:moveTo>
                    <a:pt x="122" y="52"/>
                  </a:moveTo>
                  <a:cubicBezTo>
                    <a:pt x="122" y="52"/>
                    <a:pt x="122" y="51"/>
                    <a:pt x="121" y="51"/>
                  </a:cubicBezTo>
                  <a:cubicBezTo>
                    <a:pt x="121" y="51"/>
                    <a:pt x="121" y="52"/>
                    <a:pt x="122" y="52"/>
                  </a:cubicBezTo>
                  <a:close/>
                  <a:moveTo>
                    <a:pt x="10" y="52"/>
                  </a:moveTo>
                  <a:cubicBezTo>
                    <a:pt x="10" y="52"/>
                    <a:pt x="10" y="52"/>
                    <a:pt x="10" y="52"/>
                  </a:cubicBezTo>
                  <a:cubicBezTo>
                    <a:pt x="10" y="52"/>
                    <a:pt x="10" y="52"/>
                    <a:pt x="10" y="52"/>
                  </a:cubicBezTo>
                  <a:close/>
                  <a:moveTo>
                    <a:pt x="42" y="53"/>
                  </a:moveTo>
                  <a:cubicBezTo>
                    <a:pt x="42" y="53"/>
                    <a:pt x="42" y="52"/>
                    <a:pt x="42" y="52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42" y="52"/>
                    <a:pt x="41" y="52"/>
                    <a:pt x="42" y="53"/>
                  </a:cubicBezTo>
                  <a:close/>
                  <a:moveTo>
                    <a:pt x="0" y="53"/>
                  </a:move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1" y="53"/>
                    <a:pt x="0" y="53"/>
                  </a:cubicBezTo>
                  <a:close/>
                  <a:moveTo>
                    <a:pt x="5" y="56"/>
                  </a:moveTo>
                  <a:cubicBezTo>
                    <a:pt x="6" y="55"/>
                    <a:pt x="6" y="53"/>
                    <a:pt x="6" y="53"/>
                  </a:cubicBezTo>
                  <a:cubicBezTo>
                    <a:pt x="6" y="53"/>
                    <a:pt x="6" y="53"/>
                    <a:pt x="6" y="53"/>
                  </a:cubicBezTo>
                  <a:cubicBezTo>
                    <a:pt x="6" y="53"/>
                    <a:pt x="6" y="53"/>
                    <a:pt x="6" y="53"/>
                  </a:cubicBezTo>
                  <a:cubicBezTo>
                    <a:pt x="5" y="56"/>
                    <a:pt x="3" y="59"/>
                    <a:pt x="3" y="62"/>
                  </a:cubicBezTo>
                  <a:cubicBezTo>
                    <a:pt x="4" y="61"/>
                    <a:pt x="4" y="60"/>
                    <a:pt x="4" y="59"/>
                  </a:cubicBezTo>
                  <a:cubicBezTo>
                    <a:pt x="5" y="58"/>
                    <a:pt x="5" y="57"/>
                    <a:pt x="5" y="56"/>
                  </a:cubicBezTo>
                  <a:close/>
                  <a:moveTo>
                    <a:pt x="124" y="54"/>
                  </a:moveTo>
                  <a:cubicBezTo>
                    <a:pt x="124" y="54"/>
                    <a:pt x="123" y="54"/>
                    <a:pt x="123" y="53"/>
                  </a:cubicBezTo>
                  <a:cubicBezTo>
                    <a:pt x="123" y="53"/>
                    <a:pt x="123" y="53"/>
                    <a:pt x="123" y="53"/>
                  </a:cubicBezTo>
                  <a:cubicBezTo>
                    <a:pt x="123" y="53"/>
                    <a:pt x="123" y="54"/>
                    <a:pt x="124" y="54"/>
                  </a:cubicBezTo>
                  <a:close/>
                  <a:moveTo>
                    <a:pt x="124" y="54"/>
                  </a:moveTo>
                  <a:cubicBezTo>
                    <a:pt x="124" y="53"/>
                    <a:pt x="124" y="53"/>
                    <a:pt x="124" y="53"/>
                  </a:cubicBezTo>
                  <a:cubicBezTo>
                    <a:pt x="124" y="54"/>
                    <a:pt x="124" y="54"/>
                    <a:pt x="124" y="54"/>
                  </a:cubicBezTo>
                  <a:close/>
                  <a:moveTo>
                    <a:pt x="38" y="54"/>
                  </a:moveTo>
                  <a:cubicBezTo>
                    <a:pt x="38" y="54"/>
                    <a:pt x="39" y="54"/>
                    <a:pt x="39" y="53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8" y="54"/>
                    <a:pt x="38" y="54"/>
                    <a:pt x="38" y="54"/>
                  </a:cubicBezTo>
                  <a:close/>
                  <a:moveTo>
                    <a:pt x="127" y="57"/>
                  </a:moveTo>
                  <a:cubicBezTo>
                    <a:pt x="126" y="55"/>
                    <a:pt x="126" y="54"/>
                    <a:pt x="125" y="53"/>
                  </a:cubicBezTo>
                  <a:cubicBezTo>
                    <a:pt x="125" y="53"/>
                    <a:pt x="125" y="54"/>
                    <a:pt x="124" y="54"/>
                  </a:cubicBezTo>
                  <a:cubicBezTo>
                    <a:pt x="125" y="55"/>
                    <a:pt x="126" y="56"/>
                    <a:pt x="127" y="57"/>
                  </a:cubicBezTo>
                  <a:cubicBezTo>
                    <a:pt x="127" y="57"/>
                    <a:pt x="127" y="57"/>
                    <a:pt x="127" y="57"/>
                  </a:cubicBezTo>
                  <a:cubicBezTo>
                    <a:pt x="127" y="56"/>
                    <a:pt x="127" y="57"/>
                    <a:pt x="127" y="57"/>
                  </a:cubicBezTo>
                  <a:close/>
                  <a:moveTo>
                    <a:pt x="1" y="55"/>
                  </a:moveTo>
                  <a:cubicBezTo>
                    <a:pt x="1" y="54"/>
                    <a:pt x="1" y="54"/>
                    <a:pt x="2" y="54"/>
                  </a:cubicBezTo>
                  <a:cubicBezTo>
                    <a:pt x="1" y="54"/>
                    <a:pt x="1" y="55"/>
                    <a:pt x="1" y="55"/>
                  </a:cubicBezTo>
                  <a:cubicBezTo>
                    <a:pt x="1" y="55"/>
                    <a:pt x="1" y="55"/>
                    <a:pt x="1" y="55"/>
                  </a:cubicBezTo>
                  <a:close/>
                  <a:moveTo>
                    <a:pt x="129" y="54"/>
                  </a:moveTo>
                  <a:cubicBezTo>
                    <a:pt x="129" y="54"/>
                    <a:pt x="129" y="54"/>
                    <a:pt x="129" y="54"/>
                  </a:cubicBezTo>
                  <a:cubicBezTo>
                    <a:pt x="129" y="54"/>
                    <a:pt x="129" y="54"/>
                    <a:pt x="129" y="54"/>
                  </a:cubicBezTo>
                  <a:close/>
                  <a:moveTo>
                    <a:pt x="128" y="54"/>
                  </a:moveTo>
                  <a:cubicBezTo>
                    <a:pt x="127" y="55"/>
                    <a:pt x="127" y="54"/>
                    <a:pt x="127" y="54"/>
                  </a:cubicBezTo>
                  <a:cubicBezTo>
                    <a:pt x="127" y="55"/>
                    <a:pt x="127" y="55"/>
                    <a:pt x="127" y="55"/>
                  </a:cubicBezTo>
                  <a:cubicBezTo>
                    <a:pt x="127" y="55"/>
                    <a:pt x="127" y="55"/>
                    <a:pt x="127" y="55"/>
                  </a:cubicBezTo>
                  <a:cubicBezTo>
                    <a:pt x="127" y="54"/>
                    <a:pt x="128" y="55"/>
                    <a:pt x="128" y="54"/>
                  </a:cubicBezTo>
                  <a:close/>
                  <a:moveTo>
                    <a:pt x="4" y="55"/>
                  </a:moveTo>
                  <a:cubicBezTo>
                    <a:pt x="4" y="56"/>
                    <a:pt x="4" y="56"/>
                    <a:pt x="4" y="56"/>
                  </a:cubicBezTo>
                  <a:cubicBezTo>
                    <a:pt x="4" y="56"/>
                    <a:pt x="4" y="55"/>
                    <a:pt x="4" y="55"/>
                  </a:cubicBezTo>
                  <a:close/>
                  <a:moveTo>
                    <a:pt x="14" y="61"/>
                  </a:moveTo>
                  <a:cubicBezTo>
                    <a:pt x="15" y="61"/>
                    <a:pt x="15" y="59"/>
                    <a:pt x="16" y="58"/>
                  </a:cubicBezTo>
                  <a:cubicBezTo>
                    <a:pt x="16" y="57"/>
                    <a:pt x="16" y="56"/>
                    <a:pt x="16" y="56"/>
                  </a:cubicBezTo>
                  <a:cubicBezTo>
                    <a:pt x="15" y="56"/>
                    <a:pt x="16" y="56"/>
                    <a:pt x="15" y="56"/>
                  </a:cubicBezTo>
                  <a:cubicBezTo>
                    <a:pt x="15" y="56"/>
                    <a:pt x="15" y="56"/>
                    <a:pt x="15" y="56"/>
                  </a:cubicBezTo>
                  <a:cubicBezTo>
                    <a:pt x="15" y="57"/>
                    <a:pt x="14" y="58"/>
                    <a:pt x="14" y="59"/>
                  </a:cubicBezTo>
                  <a:cubicBezTo>
                    <a:pt x="14" y="59"/>
                    <a:pt x="13" y="60"/>
                    <a:pt x="14" y="61"/>
                  </a:cubicBezTo>
                  <a:close/>
                  <a:moveTo>
                    <a:pt x="62" y="58"/>
                  </a:moveTo>
                  <a:cubicBezTo>
                    <a:pt x="62" y="58"/>
                    <a:pt x="61" y="58"/>
                    <a:pt x="61" y="58"/>
                  </a:cubicBezTo>
                  <a:cubicBezTo>
                    <a:pt x="62" y="58"/>
                    <a:pt x="62" y="58"/>
                    <a:pt x="62" y="58"/>
                  </a:cubicBezTo>
                  <a:cubicBezTo>
                    <a:pt x="62" y="58"/>
                    <a:pt x="62" y="58"/>
                    <a:pt x="62" y="58"/>
                  </a:cubicBezTo>
                  <a:close/>
                  <a:moveTo>
                    <a:pt x="125" y="58"/>
                  </a:moveTo>
                  <a:cubicBezTo>
                    <a:pt x="125" y="58"/>
                    <a:pt x="125" y="58"/>
                    <a:pt x="125" y="58"/>
                  </a:cubicBezTo>
                  <a:cubicBezTo>
                    <a:pt x="124" y="58"/>
                    <a:pt x="125" y="58"/>
                    <a:pt x="125" y="59"/>
                  </a:cubicBezTo>
                  <a:cubicBezTo>
                    <a:pt x="125" y="59"/>
                    <a:pt x="125" y="58"/>
                    <a:pt x="125" y="58"/>
                  </a:cubicBezTo>
                  <a:close/>
                  <a:moveTo>
                    <a:pt x="12" y="58"/>
                  </a:moveTo>
                  <a:cubicBezTo>
                    <a:pt x="12" y="58"/>
                    <a:pt x="12" y="58"/>
                    <a:pt x="12" y="58"/>
                  </a:cubicBezTo>
                  <a:cubicBezTo>
                    <a:pt x="12" y="60"/>
                    <a:pt x="13" y="58"/>
                    <a:pt x="12" y="58"/>
                  </a:cubicBezTo>
                  <a:close/>
                  <a:moveTo>
                    <a:pt x="135" y="60"/>
                  </a:moveTo>
                  <a:cubicBezTo>
                    <a:pt x="135" y="59"/>
                    <a:pt x="135" y="58"/>
                    <a:pt x="134" y="58"/>
                  </a:cubicBezTo>
                  <a:cubicBezTo>
                    <a:pt x="133" y="59"/>
                    <a:pt x="135" y="60"/>
                    <a:pt x="135" y="60"/>
                  </a:cubicBezTo>
                  <a:close/>
                  <a:moveTo>
                    <a:pt x="7" y="60"/>
                  </a:moveTo>
                  <a:cubicBezTo>
                    <a:pt x="7" y="60"/>
                    <a:pt x="7" y="60"/>
                    <a:pt x="7" y="60"/>
                  </a:cubicBezTo>
                  <a:cubicBezTo>
                    <a:pt x="6" y="61"/>
                    <a:pt x="6" y="61"/>
                    <a:pt x="7" y="61"/>
                  </a:cubicBezTo>
                  <a:cubicBezTo>
                    <a:pt x="7" y="61"/>
                    <a:pt x="7" y="61"/>
                    <a:pt x="7" y="60"/>
                  </a:cubicBezTo>
                  <a:close/>
                  <a:moveTo>
                    <a:pt x="14" y="61"/>
                  </a:moveTo>
                  <a:cubicBezTo>
                    <a:pt x="14" y="62"/>
                    <a:pt x="13" y="62"/>
                    <a:pt x="13" y="62"/>
                  </a:cubicBezTo>
                  <a:cubicBezTo>
                    <a:pt x="13" y="62"/>
                    <a:pt x="13" y="63"/>
                    <a:pt x="13" y="62"/>
                  </a:cubicBezTo>
                  <a:cubicBezTo>
                    <a:pt x="13" y="62"/>
                    <a:pt x="14" y="62"/>
                    <a:pt x="14" y="61"/>
                  </a:cubicBezTo>
                  <a:close/>
                  <a:moveTo>
                    <a:pt x="20" y="64"/>
                  </a:moveTo>
                  <a:cubicBezTo>
                    <a:pt x="20" y="63"/>
                    <a:pt x="19" y="62"/>
                    <a:pt x="19" y="62"/>
                  </a:cubicBezTo>
                  <a:cubicBezTo>
                    <a:pt x="19" y="62"/>
                    <a:pt x="19" y="62"/>
                    <a:pt x="19" y="62"/>
                  </a:cubicBezTo>
                  <a:cubicBezTo>
                    <a:pt x="18" y="63"/>
                    <a:pt x="18" y="63"/>
                    <a:pt x="18" y="65"/>
                  </a:cubicBezTo>
                  <a:cubicBezTo>
                    <a:pt x="19" y="65"/>
                    <a:pt x="19" y="64"/>
                    <a:pt x="20" y="64"/>
                  </a:cubicBezTo>
                  <a:close/>
                  <a:moveTo>
                    <a:pt x="3" y="64"/>
                  </a:moveTo>
                  <a:cubicBezTo>
                    <a:pt x="3" y="64"/>
                    <a:pt x="3" y="64"/>
                    <a:pt x="3" y="64"/>
                  </a:cubicBezTo>
                  <a:cubicBezTo>
                    <a:pt x="3" y="64"/>
                    <a:pt x="3" y="63"/>
                    <a:pt x="3" y="63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3" y="63"/>
                    <a:pt x="3" y="64"/>
                    <a:pt x="3" y="64"/>
                  </a:cubicBezTo>
                  <a:close/>
                  <a:moveTo>
                    <a:pt x="13" y="63"/>
                  </a:moveTo>
                  <a:cubicBezTo>
                    <a:pt x="13" y="64"/>
                    <a:pt x="12" y="64"/>
                    <a:pt x="13" y="65"/>
                  </a:cubicBezTo>
                  <a:cubicBezTo>
                    <a:pt x="13" y="65"/>
                    <a:pt x="13" y="63"/>
                    <a:pt x="13" y="63"/>
                  </a:cubicBezTo>
                  <a:close/>
                  <a:moveTo>
                    <a:pt x="1" y="63"/>
                  </a:moveTo>
                  <a:cubicBezTo>
                    <a:pt x="1" y="64"/>
                    <a:pt x="0" y="65"/>
                    <a:pt x="1" y="66"/>
                  </a:cubicBezTo>
                  <a:cubicBezTo>
                    <a:pt x="1" y="65"/>
                    <a:pt x="1" y="65"/>
                    <a:pt x="2" y="65"/>
                  </a:cubicBezTo>
                  <a:cubicBezTo>
                    <a:pt x="2" y="64"/>
                    <a:pt x="2" y="63"/>
                    <a:pt x="1" y="63"/>
                  </a:cubicBezTo>
                  <a:close/>
                  <a:moveTo>
                    <a:pt x="138" y="64"/>
                  </a:moveTo>
                  <a:cubicBezTo>
                    <a:pt x="138" y="64"/>
                    <a:pt x="137" y="64"/>
                    <a:pt x="137" y="65"/>
                  </a:cubicBezTo>
                  <a:cubicBezTo>
                    <a:pt x="138" y="66"/>
                    <a:pt x="138" y="68"/>
                    <a:pt x="139" y="69"/>
                  </a:cubicBezTo>
                  <a:cubicBezTo>
                    <a:pt x="139" y="69"/>
                    <a:pt x="139" y="69"/>
                    <a:pt x="139" y="68"/>
                  </a:cubicBezTo>
                  <a:cubicBezTo>
                    <a:pt x="139" y="68"/>
                    <a:pt x="139" y="69"/>
                    <a:pt x="139" y="69"/>
                  </a:cubicBezTo>
                  <a:cubicBezTo>
                    <a:pt x="139" y="68"/>
                    <a:pt x="139" y="68"/>
                    <a:pt x="139" y="67"/>
                  </a:cubicBezTo>
                  <a:cubicBezTo>
                    <a:pt x="139" y="65"/>
                    <a:pt x="138" y="64"/>
                    <a:pt x="138" y="64"/>
                  </a:cubicBezTo>
                  <a:close/>
                  <a:moveTo>
                    <a:pt x="113" y="65"/>
                  </a:moveTo>
                  <a:cubicBezTo>
                    <a:pt x="113" y="65"/>
                    <a:pt x="113" y="65"/>
                    <a:pt x="113" y="65"/>
                  </a:cubicBezTo>
                  <a:cubicBezTo>
                    <a:pt x="113" y="65"/>
                    <a:pt x="113" y="65"/>
                    <a:pt x="113" y="64"/>
                  </a:cubicBezTo>
                  <a:cubicBezTo>
                    <a:pt x="113" y="65"/>
                    <a:pt x="113" y="65"/>
                    <a:pt x="113" y="65"/>
                  </a:cubicBezTo>
                  <a:close/>
                  <a:moveTo>
                    <a:pt x="12" y="66"/>
                  </a:moveTo>
                  <a:cubicBezTo>
                    <a:pt x="12" y="66"/>
                    <a:pt x="12" y="66"/>
                    <a:pt x="12" y="66"/>
                  </a:cubicBezTo>
                  <a:cubicBezTo>
                    <a:pt x="12" y="66"/>
                    <a:pt x="12" y="66"/>
                    <a:pt x="12" y="66"/>
                  </a:cubicBezTo>
                  <a:cubicBezTo>
                    <a:pt x="12" y="66"/>
                    <a:pt x="12" y="66"/>
                    <a:pt x="12" y="66"/>
                  </a:cubicBezTo>
                  <a:close/>
                  <a:moveTo>
                    <a:pt x="134" y="68"/>
                  </a:moveTo>
                  <a:cubicBezTo>
                    <a:pt x="135" y="68"/>
                    <a:pt x="135" y="69"/>
                    <a:pt x="135" y="69"/>
                  </a:cubicBezTo>
                  <a:cubicBezTo>
                    <a:pt x="135" y="68"/>
                    <a:pt x="134" y="67"/>
                    <a:pt x="134" y="66"/>
                  </a:cubicBezTo>
                  <a:cubicBezTo>
                    <a:pt x="134" y="66"/>
                    <a:pt x="134" y="65"/>
                    <a:pt x="134" y="66"/>
                  </a:cubicBezTo>
                  <a:cubicBezTo>
                    <a:pt x="134" y="66"/>
                    <a:pt x="135" y="68"/>
                    <a:pt x="134" y="68"/>
                  </a:cubicBezTo>
                  <a:close/>
                  <a:moveTo>
                    <a:pt x="18" y="67"/>
                  </a:moveTo>
                  <a:cubicBezTo>
                    <a:pt x="18" y="66"/>
                    <a:pt x="18" y="66"/>
                    <a:pt x="18" y="66"/>
                  </a:cubicBezTo>
                  <a:cubicBezTo>
                    <a:pt x="18" y="66"/>
                    <a:pt x="17" y="67"/>
                    <a:pt x="17" y="68"/>
                  </a:cubicBezTo>
                  <a:cubicBezTo>
                    <a:pt x="17" y="67"/>
                    <a:pt x="18" y="66"/>
                    <a:pt x="18" y="67"/>
                  </a:cubicBezTo>
                  <a:close/>
                  <a:moveTo>
                    <a:pt x="140" y="67"/>
                  </a:moveTo>
                  <a:cubicBezTo>
                    <a:pt x="140" y="66"/>
                    <a:pt x="140" y="66"/>
                    <a:pt x="140" y="66"/>
                  </a:cubicBezTo>
                  <a:cubicBezTo>
                    <a:pt x="140" y="66"/>
                    <a:pt x="140" y="66"/>
                    <a:pt x="140" y="66"/>
                  </a:cubicBezTo>
                  <a:cubicBezTo>
                    <a:pt x="140" y="66"/>
                    <a:pt x="140" y="67"/>
                    <a:pt x="140" y="67"/>
                  </a:cubicBezTo>
                  <a:close/>
                  <a:moveTo>
                    <a:pt x="3" y="67"/>
                  </a:move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2" y="67"/>
                  </a:cubicBezTo>
                  <a:cubicBezTo>
                    <a:pt x="3" y="67"/>
                    <a:pt x="3" y="67"/>
                    <a:pt x="3" y="67"/>
                  </a:cubicBezTo>
                  <a:close/>
                  <a:moveTo>
                    <a:pt x="120" y="67"/>
                  </a:moveTo>
                  <a:cubicBezTo>
                    <a:pt x="121" y="67"/>
                    <a:pt x="121" y="67"/>
                    <a:pt x="121" y="67"/>
                  </a:cubicBezTo>
                  <a:cubicBezTo>
                    <a:pt x="121" y="67"/>
                    <a:pt x="121" y="66"/>
                    <a:pt x="120" y="66"/>
                  </a:cubicBezTo>
                  <a:cubicBezTo>
                    <a:pt x="120" y="67"/>
                    <a:pt x="120" y="67"/>
                    <a:pt x="120" y="67"/>
                  </a:cubicBezTo>
                  <a:close/>
                  <a:moveTo>
                    <a:pt x="18" y="67"/>
                  </a:moveTo>
                  <a:cubicBezTo>
                    <a:pt x="18" y="68"/>
                    <a:pt x="18" y="68"/>
                    <a:pt x="19" y="68"/>
                  </a:cubicBezTo>
                  <a:cubicBezTo>
                    <a:pt x="19" y="68"/>
                    <a:pt x="19" y="67"/>
                    <a:pt x="19" y="66"/>
                  </a:cubicBezTo>
                  <a:cubicBezTo>
                    <a:pt x="19" y="67"/>
                    <a:pt x="19" y="67"/>
                    <a:pt x="18" y="67"/>
                  </a:cubicBezTo>
                  <a:close/>
                  <a:moveTo>
                    <a:pt x="52" y="67"/>
                  </a:moveTo>
                  <a:cubicBezTo>
                    <a:pt x="52" y="67"/>
                    <a:pt x="52" y="67"/>
                    <a:pt x="52" y="67"/>
                  </a:cubicBezTo>
                  <a:cubicBezTo>
                    <a:pt x="52" y="66"/>
                    <a:pt x="51" y="67"/>
                    <a:pt x="52" y="67"/>
                  </a:cubicBezTo>
                  <a:close/>
                  <a:moveTo>
                    <a:pt x="31" y="67"/>
                  </a:moveTo>
                  <a:cubicBezTo>
                    <a:pt x="31" y="67"/>
                    <a:pt x="30" y="67"/>
                    <a:pt x="30" y="68"/>
                  </a:cubicBezTo>
                  <a:cubicBezTo>
                    <a:pt x="31" y="67"/>
                    <a:pt x="31" y="67"/>
                    <a:pt x="31" y="67"/>
                  </a:cubicBezTo>
                  <a:close/>
                  <a:moveTo>
                    <a:pt x="136" y="67"/>
                  </a:moveTo>
                  <a:cubicBezTo>
                    <a:pt x="136" y="67"/>
                    <a:pt x="136" y="68"/>
                    <a:pt x="136" y="68"/>
                  </a:cubicBezTo>
                  <a:cubicBezTo>
                    <a:pt x="136" y="67"/>
                    <a:pt x="136" y="67"/>
                    <a:pt x="136" y="67"/>
                  </a:cubicBezTo>
                  <a:close/>
                  <a:moveTo>
                    <a:pt x="16" y="67"/>
                  </a:moveTo>
                  <a:cubicBezTo>
                    <a:pt x="16" y="68"/>
                    <a:pt x="16" y="68"/>
                    <a:pt x="16" y="68"/>
                  </a:cubicBezTo>
                  <a:cubicBezTo>
                    <a:pt x="16" y="68"/>
                    <a:pt x="17" y="67"/>
                    <a:pt x="16" y="67"/>
                  </a:cubicBezTo>
                  <a:close/>
                  <a:moveTo>
                    <a:pt x="67" y="68"/>
                  </a:moveTo>
                  <a:cubicBezTo>
                    <a:pt x="68" y="68"/>
                    <a:pt x="68" y="69"/>
                    <a:pt x="68" y="68"/>
                  </a:cubicBezTo>
                  <a:cubicBezTo>
                    <a:pt x="68" y="68"/>
                    <a:pt x="68" y="67"/>
                    <a:pt x="68" y="67"/>
                  </a:cubicBezTo>
                  <a:cubicBezTo>
                    <a:pt x="67" y="67"/>
                    <a:pt x="65" y="67"/>
                    <a:pt x="65" y="68"/>
                  </a:cubicBezTo>
                  <a:cubicBezTo>
                    <a:pt x="66" y="69"/>
                    <a:pt x="66" y="68"/>
                    <a:pt x="67" y="68"/>
                  </a:cubicBezTo>
                  <a:close/>
                  <a:moveTo>
                    <a:pt x="1" y="71"/>
                  </a:moveTo>
                  <a:cubicBezTo>
                    <a:pt x="1" y="70"/>
                    <a:pt x="1" y="70"/>
                    <a:pt x="1" y="70"/>
                  </a:cubicBezTo>
                  <a:cubicBezTo>
                    <a:pt x="1" y="70"/>
                    <a:pt x="2" y="69"/>
                    <a:pt x="2" y="69"/>
                  </a:cubicBezTo>
                  <a:cubicBezTo>
                    <a:pt x="1" y="69"/>
                    <a:pt x="1" y="68"/>
                    <a:pt x="1" y="67"/>
                  </a:cubicBezTo>
                  <a:cubicBezTo>
                    <a:pt x="1" y="68"/>
                    <a:pt x="1" y="69"/>
                    <a:pt x="1" y="70"/>
                  </a:cubicBezTo>
                  <a:cubicBezTo>
                    <a:pt x="1" y="70"/>
                    <a:pt x="1" y="70"/>
                    <a:pt x="1" y="70"/>
                  </a:cubicBezTo>
                  <a:cubicBezTo>
                    <a:pt x="1" y="70"/>
                    <a:pt x="0" y="70"/>
                    <a:pt x="0" y="70"/>
                  </a:cubicBezTo>
                  <a:cubicBezTo>
                    <a:pt x="0" y="70"/>
                    <a:pt x="0" y="71"/>
                    <a:pt x="1" y="71"/>
                  </a:cubicBezTo>
                  <a:cubicBezTo>
                    <a:pt x="1" y="72"/>
                    <a:pt x="0" y="72"/>
                    <a:pt x="0" y="73"/>
                  </a:cubicBezTo>
                  <a:cubicBezTo>
                    <a:pt x="1" y="74"/>
                    <a:pt x="0" y="76"/>
                    <a:pt x="0" y="78"/>
                  </a:cubicBezTo>
                  <a:cubicBezTo>
                    <a:pt x="0" y="78"/>
                    <a:pt x="0" y="78"/>
                    <a:pt x="1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80"/>
                    <a:pt x="0" y="80"/>
                    <a:pt x="0" y="81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1" y="84"/>
                    <a:pt x="0" y="85"/>
                    <a:pt x="1" y="85"/>
                  </a:cubicBezTo>
                  <a:cubicBezTo>
                    <a:pt x="2" y="84"/>
                    <a:pt x="1" y="83"/>
                    <a:pt x="1" y="82"/>
                  </a:cubicBezTo>
                  <a:cubicBezTo>
                    <a:pt x="1" y="82"/>
                    <a:pt x="1" y="81"/>
                    <a:pt x="1" y="80"/>
                  </a:cubicBezTo>
                  <a:cubicBezTo>
                    <a:pt x="2" y="80"/>
                    <a:pt x="1" y="78"/>
                    <a:pt x="1" y="77"/>
                  </a:cubicBezTo>
                  <a:cubicBezTo>
                    <a:pt x="1" y="75"/>
                    <a:pt x="2" y="73"/>
                    <a:pt x="2" y="71"/>
                  </a:cubicBezTo>
                  <a:cubicBezTo>
                    <a:pt x="2" y="71"/>
                    <a:pt x="2" y="71"/>
                    <a:pt x="1" y="71"/>
                  </a:cubicBezTo>
                  <a:close/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9"/>
                    <a:pt x="59" y="68"/>
                    <a:pt x="59" y="68"/>
                  </a:cubicBezTo>
                  <a:close/>
                  <a:moveTo>
                    <a:pt x="12" y="68"/>
                  </a:moveTo>
                  <a:cubicBezTo>
                    <a:pt x="12" y="68"/>
                    <a:pt x="11" y="69"/>
                    <a:pt x="12" y="69"/>
                  </a:cubicBezTo>
                  <a:cubicBezTo>
                    <a:pt x="12" y="69"/>
                    <a:pt x="12" y="69"/>
                    <a:pt x="12" y="69"/>
                  </a:cubicBezTo>
                  <a:cubicBezTo>
                    <a:pt x="12" y="69"/>
                    <a:pt x="12" y="68"/>
                    <a:pt x="12" y="68"/>
                  </a:cubicBezTo>
                  <a:close/>
                  <a:moveTo>
                    <a:pt x="137" y="69"/>
                  </a:moveTo>
                  <a:cubicBezTo>
                    <a:pt x="137" y="69"/>
                    <a:pt x="137" y="69"/>
                    <a:pt x="137" y="69"/>
                  </a:cubicBezTo>
                  <a:cubicBezTo>
                    <a:pt x="137" y="69"/>
                    <a:pt x="137" y="69"/>
                    <a:pt x="137" y="69"/>
                  </a:cubicBezTo>
                  <a:close/>
                  <a:moveTo>
                    <a:pt x="18" y="69"/>
                  </a:moveTo>
                  <a:cubicBezTo>
                    <a:pt x="18" y="69"/>
                    <a:pt x="18" y="69"/>
                    <a:pt x="18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69"/>
                    <a:pt x="18" y="69"/>
                    <a:pt x="18" y="69"/>
                  </a:cubicBezTo>
                  <a:close/>
                  <a:moveTo>
                    <a:pt x="0" y="70"/>
                  </a:moveTo>
                  <a:cubicBezTo>
                    <a:pt x="0" y="70"/>
                    <a:pt x="0" y="70"/>
                    <a:pt x="1" y="70"/>
                  </a:cubicBezTo>
                  <a:cubicBezTo>
                    <a:pt x="0" y="70"/>
                    <a:pt x="0" y="69"/>
                    <a:pt x="1" y="69"/>
                  </a:cubicBezTo>
                  <a:cubicBezTo>
                    <a:pt x="0" y="69"/>
                    <a:pt x="0" y="69"/>
                    <a:pt x="0" y="70"/>
                  </a:cubicBezTo>
                  <a:close/>
                  <a:moveTo>
                    <a:pt x="70" y="70"/>
                  </a:moveTo>
                  <a:cubicBezTo>
                    <a:pt x="70" y="70"/>
                    <a:pt x="70" y="70"/>
                    <a:pt x="70" y="69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70" y="70"/>
                    <a:pt x="70" y="70"/>
                    <a:pt x="70" y="70"/>
                  </a:cubicBezTo>
                  <a:close/>
                  <a:moveTo>
                    <a:pt x="65" y="70"/>
                  </a:moveTo>
                  <a:cubicBezTo>
                    <a:pt x="65" y="70"/>
                    <a:pt x="65" y="70"/>
                    <a:pt x="65" y="70"/>
                  </a:cubicBezTo>
                  <a:cubicBezTo>
                    <a:pt x="65" y="70"/>
                    <a:pt x="65" y="70"/>
                    <a:pt x="65" y="71"/>
                  </a:cubicBezTo>
                  <a:cubicBezTo>
                    <a:pt x="66" y="71"/>
                    <a:pt x="68" y="70"/>
                    <a:pt x="70" y="70"/>
                  </a:cubicBezTo>
                  <a:cubicBezTo>
                    <a:pt x="69" y="69"/>
                    <a:pt x="66" y="70"/>
                    <a:pt x="65" y="70"/>
                  </a:cubicBezTo>
                  <a:close/>
                  <a:moveTo>
                    <a:pt x="19" y="70"/>
                  </a:moveTo>
                  <a:cubicBezTo>
                    <a:pt x="19" y="71"/>
                    <a:pt x="19" y="71"/>
                    <a:pt x="19" y="71"/>
                  </a:cubicBezTo>
                  <a:cubicBezTo>
                    <a:pt x="19" y="71"/>
                    <a:pt x="19" y="71"/>
                    <a:pt x="19" y="71"/>
                  </a:cubicBezTo>
                  <a:cubicBezTo>
                    <a:pt x="20" y="71"/>
                    <a:pt x="20" y="70"/>
                    <a:pt x="19" y="70"/>
                  </a:cubicBezTo>
                  <a:close/>
                  <a:moveTo>
                    <a:pt x="139" y="71"/>
                  </a:moveTo>
                  <a:cubicBezTo>
                    <a:pt x="139" y="71"/>
                    <a:pt x="140" y="71"/>
                    <a:pt x="140" y="71"/>
                  </a:cubicBezTo>
                  <a:cubicBezTo>
                    <a:pt x="140" y="71"/>
                    <a:pt x="140" y="71"/>
                    <a:pt x="140" y="70"/>
                  </a:cubicBezTo>
                  <a:cubicBezTo>
                    <a:pt x="140" y="70"/>
                    <a:pt x="140" y="70"/>
                    <a:pt x="140" y="70"/>
                  </a:cubicBezTo>
                  <a:cubicBezTo>
                    <a:pt x="140" y="71"/>
                    <a:pt x="139" y="70"/>
                    <a:pt x="139" y="71"/>
                  </a:cubicBezTo>
                  <a:close/>
                  <a:moveTo>
                    <a:pt x="70" y="71"/>
                  </a:moveTo>
                  <a:cubicBezTo>
                    <a:pt x="71" y="71"/>
                    <a:pt x="72" y="71"/>
                    <a:pt x="72" y="71"/>
                  </a:cubicBezTo>
                  <a:cubicBezTo>
                    <a:pt x="71" y="71"/>
                    <a:pt x="70" y="71"/>
                    <a:pt x="70" y="71"/>
                  </a:cubicBezTo>
                  <a:close/>
                  <a:moveTo>
                    <a:pt x="100" y="72"/>
                  </a:moveTo>
                  <a:cubicBezTo>
                    <a:pt x="100" y="72"/>
                    <a:pt x="100" y="71"/>
                    <a:pt x="100" y="71"/>
                  </a:cubicBezTo>
                  <a:cubicBezTo>
                    <a:pt x="100" y="72"/>
                    <a:pt x="100" y="72"/>
                    <a:pt x="100" y="72"/>
                  </a:cubicBezTo>
                  <a:close/>
                  <a:moveTo>
                    <a:pt x="139" y="72"/>
                  </a:moveTo>
                  <a:cubicBezTo>
                    <a:pt x="138" y="72"/>
                    <a:pt x="139" y="71"/>
                    <a:pt x="138" y="71"/>
                  </a:cubicBezTo>
                  <a:cubicBezTo>
                    <a:pt x="138" y="72"/>
                    <a:pt x="138" y="72"/>
                    <a:pt x="139" y="72"/>
                  </a:cubicBezTo>
                  <a:close/>
                  <a:moveTo>
                    <a:pt x="20" y="76"/>
                  </a:moveTo>
                  <a:cubicBezTo>
                    <a:pt x="20" y="75"/>
                    <a:pt x="20" y="73"/>
                    <a:pt x="20" y="72"/>
                  </a:cubicBezTo>
                  <a:cubicBezTo>
                    <a:pt x="19" y="73"/>
                    <a:pt x="18" y="77"/>
                    <a:pt x="20" y="76"/>
                  </a:cubicBezTo>
                  <a:close/>
                  <a:moveTo>
                    <a:pt x="77" y="73"/>
                  </a:moveTo>
                  <a:cubicBezTo>
                    <a:pt x="77" y="73"/>
                    <a:pt x="76" y="73"/>
                    <a:pt x="76" y="72"/>
                  </a:cubicBezTo>
                  <a:cubicBezTo>
                    <a:pt x="76" y="72"/>
                    <a:pt x="76" y="72"/>
                    <a:pt x="76" y="72"/>
                  </a:cubicBezTo>
                  <a:cubicBezTo>
                    <a:pt x="76" y="72"/>
                    <a:pt x="76" y="73"/>
                    <a:pt x="77" y="73"/>
                  </a:cubicBezTo>
                  <a:close/>
                  <a:moveTo>
                    <a:pt x="69" y="73"/>
                  </a:moveTo>
                  <a:cubicBezTo>
                    <a:pt x="70" y="72"/>
                    <a:pt x="70" y="73"/>
                    <a:pt x="70" y="73"/>
                  </a:cubicBezTo>
                  <a:cubicBezTo>
                    <a:pt x="70" y="72"/>
                    <a:pt x="70" y="72"/>
                    <a:pt x="70" y="72"/>
                  </a:cubicBezTo>
                  <a:cubicBezTo>
                    <a:pt x="70" y="72"/>
                    <a:pt x="69" y="72"/>
                    <a:pt x="69" y="73"/>
                  </a:cubicBezTo>
                  <a:close/>
                  <a:moveTo>
                    <a:pt x="6" y="75"/>
                  </a:moveTo>
                  <a:cubicBezTo>
                    <a:pt x="6" y="74"/>
                    <a:pt x="7" y="74"/>
                    <a:pt x="7" y="73"/>
                  </a:cubicBezTo>
                  <a:cubicBezTo>
                    <a:pt x="7" y="73"/>
                    <a:pt x="6" y="73"/>
                    <a:pt x="6" y="73"/>
                  </a:cubicBezTo>
                  <a:cubicBezTo>
                    <a:pt x="6" y="73"/>
                    <a:pt x="6" y="73"/>
                    <a:pt x="6" y="74"/>
                  </a:cubicBezTo>
                  <a:cubicBezTo>
                    <a:pt x="7" y="73"/>
                    <a:pt x="6" y="74"/>
                    <a:pt x="6" y="75"/>
                  </a:cubicBezTo>
                  <a:close/>
                  <a:moveTo>
                    <a:pt x="143" y="75"/>
                  </a:moveTo>
                  <a:cubicBezTo>
                    <a:pt x="144" y="74"/>
                    <a:pt x="143" y="73"/>
                    <a:pt x="143" y="73"/>
                  </a:cubicBezTo>
                  <a:cubicBezTo>
                    <a:pt x="143" y="74"/>
                    <a:pt x="143" y="74"/>
                    <a:pt x="143" y="75"/>
                  </a:cubicBezTo>
                  <a:cubicBezTo>
                    <a:pt x="143" y="74"/>
                    <a:pt x="143" y="75"/>
                    <a:pt x="143" y="75"/>
                  </a:cubicBezTo>
                  <a:close/>
                  <a:moveTo>
                    <a:pt x="74" y="75"/>
                  </a:moveTo>
                  <a:cubicBezTo>
                    <a:pt x="74" y="75"/>
                    <a:pt x="74" y="74"/>
                    <a:pt x="74" y="74"/>
                  </a:cubicBezTo>
                  <a:cubicBezTo>
                    <a:pt x="75" y="74"/>
                    <a:pt x="76" y="75"/>
                    <a:pt x="77" y="75"/>
                  </a:cubicBezTo>
                  <a:cubicBezTo>
                    <a:pt x="76" y="74"/>
                    <a:pt x="75" y="74"/>
                    <a:pt x="74" y="73"/>
                  </a:cubicBezTo>
                  <a:cubicBezTo>
                    <a:pt x="74" y="74"/>
                    <a:pt x="73" y="73"/>
                    <a:pt x="73" y="74"/>
                  </a:cubicBezTo>
                  <a:cubicBezTo>
                    <a:pt x="73" y="74"/>
                    <a:pt x="73" y="75"/>
                    <a:pt x="74" y="75"/>
                  </a:cubicBezTo>
                  <a:close/>
                  <a:moveTo>
                    <a:pt x="128" y="74"/>
                  </a:moveTo>
                  <a:cubicBezTo>
                    <a:pt x="128" y="74"/>
                    <a:pt x="128" y="75"/>
                    <a:pt x="129" y="74"/>
                  </a:cubicBezTo>
                  <a:cubicBezTo>
                    <a:pt x="129" y="74"/>
                    <a:pt x="129" y="74"/>
                    <a:pt x="129" y="73"/>
                  </a:cubicBezTo>
                  <a:cubicBezTo>
                    <a:pt x="128" y="73"/>
                    <a:pt x="129" y="74"/>
                    <a:pt x="128" y="74"/>
                  </a:cubicBezTo>
                  <a:close/>
                  <a:moveTo>
                    <a:pt x="139" y="74"/>
                  </a:moveTo>
                  <a:cubicBezTo>
                    <a:pt x="139" y="74"/>
                    <a:pt x="139" y="74"/>
                    <a:pt x="139" y="74"/>
                  </a:cubicBezTo>
                  <a:cubicBezTo>
                    <a:pt x="139" y="74"/>
                    <a:pt x="139" y="74"/>
                    <a:pt x="139" y="74"/>
                  </a:cubicBezTo>
                  <a:cubicBezTo>
                    <a:pt x="139" y="74"/>
                    <a:pt x="139" y="74"/>
                    <a:pt x="139" y="74"/>
                  </a:cubicBezTo>
                  <a:close/>
                  <a:moveTo>
                    <a:pt x="137" y="74"/>
                  </a:moveTo>
                  <a:cubicBezTo>
                    <a:pt x="137" y="75"/>
                    <a:pt x="137" y="75"/>
                    <a:pt x="137" y="75"/>
                  </a:cubicBezTo>
                  <a:cubicBezTo>
                    <a:pt x="137" y="74"/>
                    <a:pt x="137" y="74"/>
                    <a:pt x="137" y="74"/>
                  </a:cubicBezTo>
                  <a:cubicBezTo>
                    <a:pt x="137" y="75"/>
                    <a:pt x="137" y="74"/>
                    <a:pt x="137" y="74"/>
                  </a:cubicBezTo>
                  <a:close/>
                  <a:moveTo>
                    <a:pt x="138" y="75"/>
                  </a:moveTo>
                  <a:cubicBezTo>
                    <a:pt x="138" y="74"/>
                    <a:pt x="138" y="74"/>
                    <a:pt x="138" y="74"/>
                  </a:cubicBezTo>
                  <a:cubicBezTo>
                    <a:pt x="138" y="74"/>
                    <a:pt x="138" y="75"/>
                    <a:pt x="138" y="75"/>
                  </a:cubicBezTo>
                  <a:close/>
                  <a:moveTo>
                    <a:pt x="15" y="75"/>
                  </a:moveTo>
                  <a:cubicBezTo>
                    <a:pt x="14" y="75"/>
                    <a:pt x="14" y="76"/>
                    <a:pt x="15" y="76"/>
                  </a:cubicBezTo>
                  <a:cubicBezTo>
                    <a:pt x="15" y="76"/>
                    <a:pt x="16" y="75"/>
                    <a:pt x="15" y="74"/>
                  </a:cubicBezTo>
                  <a:cubicBezTo>
                    <a:pt x="15" y="75"/>
                    <a:pt x="15" y="75"/>
                    <a:pt x="15" y="75"/>
                  </a:cubicBezTo>
                  <a:close/>
                  <a:moveTo>
                    <a:pt x="6" y="79"/>
                  </a:moveTo>
                  <a:cubicBezTo>
                    <a:pt x="7" y="78"/>
                    <a:pt x="6" y="78"/>
                    <a:pt x="7" y="77"/>
                  </a:cubicBezTo>
                  <a:cubicBezTo>
                    <a:pt x="6" y="77"/>
                    <a:pt x="6" y="76"/>
                    <a:pt x="6" y="75"/>
                  </a:cubicBezTo>
                  <a:cubicBezTo>
                    <a:pt x="6" y="75"/>
                    <a:pt x="6" y="75"/>
                    <a:pt x="6" y="75"/>
                  </a:cubicBezTo>
                  <a:cubicBezTo>
                    <a:pt x="6" y="75"/>
                    <a:pt x="6" y="75"/>
                    <a:pt x="6" y="75"/>
                  </a:cubicBezTo>
                  <a:cubicBezTo>
                    <a:pt x="5" y="75"/>
                    <a:pt x="6" y="75"/>
                    <a:pt x="5" y="75"/>
                  </a:cubicBezTo>
                  <a:cubicBezTo>
                    <a:pt x="5" y="76"/>
                    <a:pt x="4" y="77"/>
                    <a:pt x="4" y="78"/>
                  </a:cubicBezTo>
                  <a:cubicBezTo>
                    <a:pt x="5" y="79"/>
                    <a:pt x="5" y="79"/>
                    <a:pt x="6" y="79"/>
                  </a:cubicBezTo>
                  <a:cubicBezTo>
                    <a:pt x="6" y="79"/>
                    <a:pt x="6" y="79"/>
                    <a:pt x="6" y="79"/>
                  </a:cubicBezTo>
                  <a:close/>
                  <a:moveTo>
                    <a:pt x="72" y="77"/>
                  </a:moveTo>
                  <a:cubicBezTo>
                    <a:pt x="72" y="77"/>
                    <a:pt x="72" y="77"/>
                    <a:pt x="72" y="77"/>
                  </a:cubicBezTo>
                  <a:cubicBezTo>
                    <a:pt x="73" y="76"/>
                    <a:pt x="72" y="76"/>
                    <a:pt x="72" y="75"/>
                  </a:cubicBezTo>
                  <a:cubicBezTo>
                    <a:pt x="71" y="75"/>
                    <a:pt x="69" y="74"/>
                    <a:pt x="69" y="75"/>
                  </a:cubicBezTo>
                  <a:cubicBezTo>
                    <a:pt x="70" y="75"/>
                    <a:pt x="71" y="75"/>
                    <a:pt x="72" y="77"/>
                  </a:cubicBezTo>
                  <a:close/>
                  <a:moveTo>
                    <a:pt x="16" y="75"/>
                  </a:moveTo>
                  <a:cubicBezTo>
                    <a:pt x="16" y="75"/>
                    <a:pt x="16" y="75"/>
                    <a:pt x="16" y="76"/>
                  </a:cubicBezTo>
                  <a:cubicBezTo>
                    <a:pt x="16" y="76"/>
                    <a:pt x="16" y="75"/>
                    <a:pt x="16" y="75"/>
                  </a:cubicBezTo>
                  <a:close/>
                  <a:moveTo>
                    <a:pt x="40" y="77"/>
                  </a:moveTo>
                  <a:cubicBezTo>
                    <a:pt x="40" y="76"/>
                    <a:pt x="39" y="76"/>
                    <a:pt x="39" y="76"/>
                  </a:cubicBezTo>
                  <a:cubicBezTo>
                    <a:pt x="39" y="77"/>
                    <a:pt x="38" y="77"/>
                    <a:pt x="38" y="77"/>
                  </a:cubicBezTo>
                  <a:cubicBezTo>
                    <a:pt x="39" y="77"/>
                    <a:pt x="39" y="77"/>
                    <a:pt x="39" y="77"/>
                  </a:cubicBezTo>
                  <a:cubicBezTo>
                    <a:pt x="39" y="77"/>
                    <a:pt x="40" y="77"/>
                    <a:pt x="40" y="77"/>
                  </a:cubicBezTo>
                  <a:close/>
                  <a:moveTo>
                    <a:pt x="61" y="77"/>
                  </a:moveTo>
                  <a:cubicBezTo>
                    <a:pt x="61" y="77"/>
                    <a:pt x="61" y="77"/>
                    <a:pt x="61" y="78"/>
                  </a:cubicBezTo>
                  <a:cubicBezTo>
                    <a:pt x="62" y="78"/>
                    <a:pt x="62" y="78"/>
                    <a:pt x="62" y="77"/>
                  </a:cubicBezTo>
                  <a:cubicBezTo>
                    <a:pt x="62" y="77"/>
                    <a:pt x="61" y="77"/>
                    <a:pt x="61" y="77"/>
                  </a:cubicBezTo>
                  <a:close/>
                  <a:moveTo>
                    <a:pt x="78" y="77"/>
                  </a:moveTo>
                  <a:cubicBezTo>
                    <a:pt x="78" y="77"/>
                    <a:pt x="77" y="77"/>
                    <a:pt x="77" y="77"/>
                  </a:cubicBezTo>
                  <a:cubicBezTo>
                    <a:pt x="78" y="77"/>
                    <a:pt x="78" y="77"/>
                    <a:pt x="78" y="77"/>
                  </a:cubicBezTo>
                  <a:close/>
                  <a:moveTo>
                    <a:pt x="67" y="78"/>
                  </a:moveTo>
                  <a:cubicBezTo>
                    <a:pt x="68" y="79"/>
                    <a:pt x="68" y="78"/>
                    <a:pt x="69" y="78"/>
                  </a:cubicBezTo>
                  <a:cubicBezTo>
                    <a:pt x="68" y="78"/>
                    <a:pt x="67" y="78"/>
                    <a:pt x="67" y="78"/>
                  </a:cubicBezTo>
                  <a:close/>
                  <a:moveTo>
                    <a:pt x="13" y="83"/>
                  </a:moveTo>
                  <a:cubicBezTo>
                    <a:pt x="14" y="83"/>
                    <a:pt x="13" y="83"/>
                    <a:pt x="14" y="83"/>
                  </a:cubicBezTo>
                  <a:cubicBezTo>
                    <a:pt x="14" y="83"/>
                    <a:pt x="14" y="84"/>
                    <a:pt x="14" y="84"/>
                  </a:cubicBezTo>
                  <a:cubicBezTo>
                    <a:pt x="15" y="82"/>
                    <a:pt x="15" y="80"/>
                    <a:pt x="14" y="79"/>
                  </a:cubicBezTo>
                  <a:cubicBezTo>
                    <a:pt x="13" y="80"/>
                    <a:pt x="13" y="82"/>
                    <a:pt x="13" y="83"/>
                  </a:cubicBezTo>
                  <a:close/>
                  <a:moveTo>
                    <a:pt x="48" y="79"/>
                  </a:moveTo>
                  <a:cubicBezTo>
                    <a:pt x="48" y="79"/>
                    <a:pt x="48" y="79"/>
                    <a:pt x="49" y="79"/>
                  </a:cubicBezTo>
                  <a:cubicBezTo>
                    <a:pt x="49" y="79"/>
                    <a:pt x="49" y="79"/>
                    <a:pt x="48" y="79"/>
                  </a:cubicBezTo>
                  <a:close/>
                  <a:moveTo>
                    <a:pt x="72" y="82"/>
                  </a:moveTo>
                  <a:cubicBezTo>
                    <a:pt x="72" y="82"/>
                    <a:pt x="73" y="82"/>
                    <a:pt x="73" y="82"/>
                  </a:cubicBezTo>
                  <a:cubicBezTo>
                    <a:pt x="73" y="81"/>
                    <a:pt x="72" y="81"/>
                    <a:pt x="72" y="80"/>
                  </a:cubicBezTo>
                  <a:cubicBezTo>
                    <a:pt x="71" y="80"/>
                    <a:pt x="71" y="79"/>
                    <a:pt x="70" y="79"/>
                  </a:cubicBezTo>
                  <a:cubicBezTo>
                    <a:pt x="70" y="79"/>
                    <a:pt x="68" y="79"/>
                    <a:pt x="68" y="80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1"/>
                    <a:pt x="71" y="80"/>
                  </a:cubicBezTo>
                  <a:cubicBezTo>
                    <a:pt x="72" y="81"/>
                    <a:pt x="72" y="81"/>
                    <a:pt x="72" y="82"/>
                  </a:cubicBezTo>
                  <a:close/>
                  <a:moveTo>
                    <a:pt x="144" y="83"/>
                  </a:moveTo>
                  <a:cubicBezTo>
                    <a:pt x="144" y="82"/>
                    <a:pt x="144" y="81"/>
                    <a:pt x="145" y="79"/>
                  </a:cubicBezTo>
                  <a:cubicBezTo>
                    <a:pt x="145" y="79"/>
                    <a:pt x="144" y="79"/>
                    <a:pt x="144" y="79"/>
                  </a:cubicBezTo>
                  <a:cubicBezTo>
                    <a:pt x="143" y="79"/>
                    <a:pt x="144" y="80"/>
                    <a:pt x="144" y="80"/>
                  </a:cubicBezTo>
                  <a:cubicBezTo>
                    <a:pt x="144" y="81"/>
                    <a:pt x="144" y="83"/>
                    <a:pt x="144" y="83"/>
                  </a:cubicBezTo>
                  <a:close/>
                  <a:moveTo>
                    <a:pt x="84" y="80"/>
                  </a:moveTo>
                  <a:cubicBezTo>
                    <a:pt x="84" y="80"/>
                    <a:pt x="83" y="80"/>
                    <a:pt x="83" y="80"/>
                  </a:cubicBezTo>
                  <a:cubicBezTo>
                    <a:pt x="83" y="80"/>
                    <a:pt x="83" y="80"/>
                    <a:pt x="84" y="81"/>
                  </a:cubicBezTo>
                  <a:cubicBezTo>
                    <a:pt x="84" y="80"/>
                    <a:pt x="84" y="80"/>
                    <a:pt x="84" y="80"/>
                  </a:cubicBezTo>
                  <a:close/>
                  <a:moveTo>
                    <a:pt x="47" y="82"/>
                  </a:moveTo>
                  <a:cubicBezTo>
                    <a:pt x="47" y="82"/>
                    <a:pt x="47" y="82"/>
                    <a:pt x="47" y="82"/>
                  </a:cubicBezTo>
                  <a:cubicBezTo>
                    <a:pt x="47" y="82"/>
                    <a:pt x="47" y="82"/>
                    <a:pt x="47" y="82"/>
                  </a:cubicBezTo>
                  <a:cubicBezTo>
                    <a:pt x="47" y="82"/>
                    <a:pt x="47" y="82"/>
                    <a:pt x="47" y="82"/>
                  </a:cubicBezTo>
                  <a:close/>
                  <a:moveTo>
                    <a:pt x="142" y="83"/>
                  </a:moveTo>
                  <a:cubicBezTo>
                    <a:pt x="141" y="83"/>
                    <a:pt x="141" y="83"/>
                    <a:pt x="141" y="83"/>
                  </a:cubicBezTo>
                  <a:cubicBezTo>
                    <a:pt x="141" y="83"/>
                    <a:pt x="141" y="82"/>
                    <a:pt x="141" y="82"/>
                  </a:cubicBezTo>
                  <a:cubicBezTo>
                    <a:pt x="141" y="83"/>
                    <a:pt x="141" y="83"/>
                    <a:pt x="141" y="83"/>
                  </a:cubicBezTo>
                  <a:cubicBezTo>
                    <a:pt x="141" y="83"/>
                    <a:pt x="141" y="83"/>
                    <a:pt x="142" y="83"/>
                  </a:cubicBezTo>
                  <a:close/>
                  <a:moveTo>
                    <a:pt x="147" y="83"/>
                  </a:moveTo>
                  <a:cubicBezTo>
                    <a:pt x="146" y="83"/>
                    <a:pt x="146" y="84"/>
                    <a:pt x="146" y="84"/>
                  </a:cubicBezTo>
                  <a:cubicBezTo>
                    <a:pt x="147" y="84"/>
                    <a:pt x="147" y="84"/>
                    <a:pt x="147" y="83"/>
                  </a:cubicBezTo>
                  <a:cubicBezTo>
                    <a:pt x="147" y="83"/>
                    <a:pt x="147" y="83"/>
                    <a:pt x="147" y="83"/>
                  </a:cubicBezTo>
                  <a:close/>
                  <a:moveTo>
                    <a:pt x="9" y="85"/>
                  </a:moveTo>
                  <a:cubicBezTo>
                    <a:pt x="9" y="84"/>
                    <a:pt x="10" y="84"/>
                    <a:pt x="9" y="84"/>
                  </a:cubicBezTo>
                  <a:cubicBezTo>
                    <a:pt x="9" y="84"/>
                    <a:pt x="9" y="84"/>
                    <a:pt x="9" y="85"/>
                  </a:cubicBezTo>
                  <a:cubicBezTo>
                    <a:pt x="9" y="85"/>
                    <a:pt x="9" y="85"/>
                    <a:pt x="9" y="85"/>
                  </a:cubicBezTo>
                  <a:close/>
                  <a:moveTo>
                    <a:pt x="137" y="86"/>
                  </a:moveTo>
                  <a:cubicBezTo>
                    <a:pt x="138" y="86"/>
                    <a:pt x="138" y="86"/>
                    <a:pt x="138" y="86"/>
                  </a:cubicBezTo>
                  <a:cubicBezTo>
                    <a:pt x="138" y="85"/>
                    <a:pt x="138" y="86"/>
                    <a:pt x="138" y="86"/>
                  </a:cubicBezTo>
                  <a:cubicBezTo>
                    <a:pt x="137" y="85"/>
                    <a:pt x="137" y="84"/>
                    <a:pt x="137" y="84"/>
                  </a:cubicBezTo>
                  <a:cubicBezTo>
                    <a:pt x="137" y="85"/>
                    <a:pt x="137" y="85"/>
                    <a:pt x="137" y="86"/>
                  </a:cubicBezTo>
                  <a:close/>
                  <a:moveTo>
                    <a:pt x="141" y="84"/>
                  </a:moveTo>
                  <a:cubicBezTo>
                    <a:pt x="141" y="84"/>
                    <a:pt x="141" y="84"/>
                    <a:pt x="141" y="84"/>
                  </a:cubicBezTo>
                  <a:cubicBezTo>
                    <a:pt x="141" y="85"/>
                    <a:pt x="141" y="85"/>
                    <a:pt x="141" y="86"/>
                  </a:cubicBezTo>
                  <a:cubicBezTo>
                    <a:pt x="141" y="85"/>
                    <a:pt x="141" y="85"/>
                    <a:pt x="141" y="84"/>
                  </a:cubicBezTo>
                  <a:close/>
                  <a:moveTo>
                    <a:pt x="143" y="86"/>
                  </a:moveTo>
                  <a:cubicBezTo>
                    <a:pt x="143" y="85"/>
                    <a:pt x="143" y="85"/>
                    <a:pt x="143" y="84"/>
                  </a:cubicBezTo>
                  <a:cubicBezTo>
                    <a:pt x="142" y="84"/>
                    <a:pt x="142" y="84"/>
                    <a:pt x="142" y="84"/>
                  </a:cubicBezTo>
                  <a:cubicBezTo>
                    <a:pt x="142" y="85"/>
                    <a:pt x="142" y="85"/>
                    <a:pt x="143" y="86"/>
                  </a:cubicBezTo>
                  <a:close/>
                  <a:moveTo>
                    <a:pt x="146" y="86"/>
                  </a:moveTo>
                  <a:cubicBezTo>
                    <a:pt x="146" y="85"/>
                    <a:pt x="146" y="85"/>
                    <a:pt x="146" y="85"/>
                  </a:cubicBezTo>
                  <a:cubicBezTo>
                    <a:pt x="145" y="85"/>
                    <a:pt x="146" y="85"/>
                    <a:pt x="146" y="86"/>
                  </a:cubicBezTo>
                  <a:close/>
                  <a:moveTo>
                    <a:pt x="9" y="86"/>
                  </a:moveTo>
                  <a:cubicBezTo>
                    <a:pt x="9" y="86"/>
                    <a:pt x="9" y="86"/>
                    <a:pt x="9" y="86"/>
                  </a:cubicBezTo>
                  <a:cubicBezTo>
                    <a:pt x="9" y="87"/>
                    <a:pt x="9" y="89"/>
                    <a:pt x="9" y="90"/>
                  </a:cubicBezTo>
                  <a:cubicBezTo>
                    <a:pt x="9" y="90"/>
                    <a:pt x="9" y="91"/>
                    <a:pt x="10" y="92"/>
                  </a:cubicBezTo>
                  <a:cubicBezTo>
                    <a:pt x="10" y="91"/>
                    <a:pt x="10" y="91"/>
                    <a:pt x="10" y="91"/>
                  </a:cubicBezTo>
                  <a:cubicBezTo>
                    <a:pt x="10" y="90"/>
                    <a:pt x="10" y="88"/>
                    <a:pt x="9" y="88"/>
                  </a:cubicBezTo>
                  <a:cubicBezTo>
                    <a:pt x="10" y="87"/>
                    <a:pt x="10" y="86"/>
                    <a:pt x="9" y="86"/>
                  </a:cubicBezTo>
                  <a:close/>
                  <a:moveTo>
                    <a:pt x="143" y="86"/>
                  </a:moveTo>
                  <a:cubicBezTo>
                    <a:pt x="143" y="86"/>
                    <a:pt x="143" y="87"/>
                    <a:pt x="143" y="87"/>
                  </a:cubicBezTo>
                  <a:cubicBezTo>
                    <a:pt x="144" y="87"/>
                    <a:pt x="144" y="86"/>
                    <a:pt x="143" y="86"/>
                  </a:cubicBezTo>
                  <a:close/>
                  <a:moveTo>
                    <a:pt x="145" y="88"/>
                  </a:moveTo>
                  <a:cubicBezTo>
                    <a:pt x="145" y="88"/>
                    <a:pt x="146" y="88"/>
                    <a:pt x="146" y="87"/>
                  </a:cubicBezTo>
                  <a:cubicBezTo>
                    <a:pt x="146" y="87"/>
                    <a:pt x="146" y="87"/>
                    <a:pt x="146" y="87"/>
                  </a:cubicBezTo>
                  <a:cubicBezTo>
                    <a:pt x="145" y="87"/>
                    <a:pt x="145" y="88"/>
                    <a:pt x="145" y="88"/>
                  </a:cubicBezTo>
                  <a:close/>
                  <a:moveTo>
                    <a:pt x="58" y="87"/>
                  </a:moveTo>
                  <a:cubicBezTo>
                    <a:pt x="57" y="88"/>
                    <a:pt x="58" y="88"/>
                    <a:pt x="58" y="87"/>
                  </a:cubicBezTo>
                  <a:close/>
                  <a:moveTo>
                    <a:pt x="134" y="90"/>
                  </a:moveTo>
                  <a:cubicBezTo>
                    <a:pt x="135" y="89"/>
                    <a:pt x="135" y="88"/>
                    <a:pt x="134" y="88"/>
                  </a:cubicBezTo>
                  <a:cubicBezTo>
                    <a:pt x="134" y="88"/>
                    <a:pt x="133" y="89"/>
                    <a:pt x="134" y="90"/>
                  </a:cubicBezTo>
                  <a:close/>
                  <a:moveTo>
                    <a:pt x="86" y="90"/>
                  </a:moveTo>
                  <a:cubicBezTo>
                    <a:pt x="86" y="90"/>
                    <a:pt x="86" y="90"/>
                    <a:pt x="87" y="91"/>
                  </a:cubicBezTo>
                  <a:cubicBezTo>
                    <a:pt x="87" y="90"/>
                    <a:pt x="87" y="90"/>
                    <a:pt x="87" y="90"/>
                  </a:cubicBezTo>
                  <a:lnTo>
                    <a:pt x="86" y="90"/>
                  </a:lnTo>
                  <a:close/>
                  <a:moveTo>
                    <a:pt x="145" y="90"/>
                  </a:moveTo>
                  <a:cubicBezTo>
                    <a:pt x="145" y="90"/>
                    <a:pt x="145" y="91"/>
                    <a:pt x="145" y="92"/>
                  </a:cubicBezTo>
                  <a:cubicBezTo>
                    <a:pt x="146" y="92"/>
                    <a:pt x="147" y="90"/>
                    <a:pt x="145" y="90"/>
                  </a:cubicBezTo>
                  <a:close/>
                  <a:moveTo>
                    <a:pt x="143" y="90"/>
                  </a:moveTo>
                  <a:cubicBezTo>
                    <a:pt x="143" y="90"/>
                    <a:pt x="143" y="91"/>
                    <a:pt x="143" y="91"/>
                  </a:cubicBezTo>
                  <a:cubicBezTo>
                    <a:pt x="143" y="91"/>
                    <a:pt x="143" y="90"/>
                    <a:pt x="143" y="90"/>
                  </a:cubicBezTo>
                  <a:close/>
                  <a:moveTo>
                    <a:pt x="42" y="90"/>
                  </a:moveTo>
                  <a:cubicBezTo>
                    <a:pt x="41" y="90"/>
                    <a:pt x="41" y="90"/>
                    <a:pt x="41" y="91"/>
                  </a:cubicBezTo>
                  <a:cubicBezTo>
                    <a:pt x="41" y="91"/>
                    <a:pt x="41" y="91"/>
                    <a:pt x="41" y="91"/>
                  </a:cubicBezTo>
                  <a:cubicBezTo>
                    <a:pt x="42" y="91"/>
                    <a:pt x="42" y="91"/>
                    <a:pt x="42" y="90"/>
                  </a:cubicBezTo>
                  <a:close/>
                  <a:moveTo>
                    <a:pt x="135" y="91"/>
                  </a:moveTo>
                  <a:cubicBezTo>
                    <a:pt x="135" y="91"/>
                    <a:pt x="135" y="91"/>
                    <a:pt x="135" y="91"/>
                  </a:cubicBezTo>
                  <a:cubicBezTo>
                    <a:pt x="135" y="91"/>
                    <a:pt x="135" y="91"/>
                    <a:pt x="135" y="91"/>
                  </a:cubicBezTo>
                  <a:close/>
                  <a:moveTo>
                    <a:pt x="62" y="92"/>
                  </a:move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1"/>
                  </a:cubicBezTo>
                  <a:cubicBezTo>
                    <a:pt x="62" y="92"/>
                    <a:pt x="62" y="92"/>
                    <a:pt x="62" y="92"/>
                  </a:cubicBezTo>
                  <a:close/>
                  <a:moveTo>
                    <a:pt x="40" y="92"/>
                  </a:moveTo>
                  <a:cubicBezTo>
                    <a:pt x="40" y="92"/>
                    <a:pt x="40" y="92"/>
                    <a:pt x="40" y="93"/>
                  </a:cubicBezTo>
                  <a:cubicBezTo>
                    <a:pt x="40" y="93"/>
                    <a:pt x="40" y="93"/>
                    <a:pt x="40" y="93"/>
                  </a:cubicBezTo>
                  <a:cubicBezTo>
                    <a:pt x="40" y="93"/>
                    <a:pt x="40" y="92"/>
                    <a:pt x="40" y="92"/>
                  </a:cubicBezTo>
                  <a:close/>
                  <a:moveTo>
                    <a:pt x="15" y="92"/>
                  </a:moveTo>
                  <a:cubicBezTo>
                    <a:pt x="15" y="92"/>
                    <a:pt x="15" y="92"/>
                    <a:pt x="15" y="92"/>
                  </a:cubicBezTo>
                  <a:cubicBezTo>
                    <a:pt x="15" y="93"/>
                    <a:pt x="15" y="93"/>
                    <a:pt x="15" y="92"/>
                  </a:cubicBezTo>
                  <a:close/>
                  <a:moveTo>
                    <a:pt x="42" y="92"/>
                  </a:moveTo>
                  <a:cubicBezTo>
                    <a:pt x="42" y="93"/>
                    <a:pt x="42" y="93"/>
                    <a:pt x="42" y="93"/>
                  </a:cubicBezTo>
                  <a:cubicBezTo>
                    <a:pt x="42" y="93"/>
                    <a:pt x="42" y="94"/>
                    <a:pt x="42" y="94"/>
                  </a:cubicBezTo>
                  <a:cubicBezTo>
                    <a:pt x="42" y="94"/>
                    <a:pt x="42" y="93"/>
                    <a:pt x="42" y="93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42" y="93"/>
                    <a:pt x="42" y="92"/>
                    <a:pt x="42" y="92"/>
                  </a:cubicBezTo>
                  <a:close/>
                  <a:moveTo>
                    <a:pt x="73" y="92"/>
                  </a:moveTo>
                  <a:cubicBezTo>
                    <a:pt x="73" y="92"/>
                    <a:pt x="72" y="93"/>
                    <a:pt x="72" y="92"/>
                  </a:cubicBezTo>
                  <a:cubicBezTo>
                    <a:pt x="72" y="93"/>
                    <a:pt x="72" y="93"/>
                    <a:pt x="72" y="93"/>
                  </a:cubicBezTo>
                  <a:cubicBezTo>
                    <a:pt x="72" y="93"/>
                    <a:pt x="73" y="92"/>
                    <a:pt x="73" y="92"/>
                  </a:cubicBezTo>
                  <a:close/>
                  <a:moveTo>
                    <a:pt x="145" y="93"/>
                  </a:moveTo>
                  <a:cubicBezTo>
                    <a:pt x="145" y="93"/>
                    <a:pt x="145" y="94"/>
                    <a:pt x="145" y="94"/>
                  </a:cubicBezTo>
                  <a:cubicBezTo>
                    <a:pt x="145" y="93"/>
                    <a:pt x="145" y="93"/>
                    <a:pt x="145" y="93"/>
                  </a:cubicBezTo>
                  <a:close/>
                  <a:moveTo>
                    <a:pt x="154" y="93"/>
                  </a:moveTo>
                  <a:cubicBezTo>
                    <a:pt x="154" y="93"/>
                    <a:pt x="154" y="93"/>
                    <a:pt x="154" y="93"/>
                  </a:cubicBezTo>
                  <a:cubicBezTo>
                    <a:pt x="154" y="93"/>
                    <a:pt x="154" y="93"/>
                    <a:pt x="154" y="94"/>
                  </a:cubicBezTo>
                  <a:cubicBezTo>
                    <a:pt x="154" y="94"/>
                    <a:pt x="154" y="93"/>
                    <a:pt x="154" y="93"/>
                  </a:cubicBezTo>
                  <a:close/>
                  <a:moveTo>
                    <a:pt x="143" y="93"/>
                  </a:moveTo>
                  <a:cubicBezTo>
                    <a:pt x="143" y="93"/>
                    <a:pt x="143" y="93"/>
                    <a:pt x="143" y="93"/>
                  </a:cubicBezTo>
                  <a:cubicBezTo>
                    <a:pt x="143" y="93"/>
                    <a:pt x="143" y="93"/>
                    <a:pt x="143" y="93"/>
                  </a:cubicBezTo>
                  <a:cubicBezTo>
                    <a:pt x="143" y="93"/>
                    <a:pt x="144" y="93"/>
                    <a:pt x="143" y="93"/>
                  </a:cubicBezTo>
                  <a:close/>
                  <a:moveTo>
                    <a:pt x="141" y="93"/>
                  </a:moveTo>
                  <a:cubicBezTo>
                    <a:pt x="141" y="94"/>
                    <a:pt x="141" y="94"/>
                    <a:pt x="141" y="94"/>
                  </a:cubicBezTo>
                  <a:cubicBezTo>
                    <a:pt x="141" y="94"/>
                    <a:pt x="141" y="93"/>
                    <a:pt x="141" y="93"/>
                  </a:cubicBezTo>
                  <a:close/>
                  <a:moveTo>
                    <a:pt x="142" y="93"/>
                  </a:moveTo>
                  <a:cubicBezTo>
                    <a:pt x="142" y="93"/>
                    <a:pt x="142" y="93"/>
                    <a:pt x="142" y="93"/>
                  </a:cubicBezTo>
                  <a:cubicBezTo>
                    <a:pt x="142" y="94"/>
                    <a:pt x="142" y="94"/>
                    <a:pt x="142" y="95"/>
                  </a:cubicBezTo>
                  <a:cubicBezTo>
                    <a:pt x="142" y="94"/>
                    <a:pt x="142" y="94"/>
                    <a:pt x="142" y="93"/>
                  </a:cubicBezTo>
                  <a:close/>
                  <a:moveTo>
                    <a:pt x="119" y="94"/>
                  </a:moveTo>
                  <a:cubicBezTo>
                    <a:pt x="119" y="94"/>
                    <a:pt x="119" y="94"/>
                    <a:pt x="119" y="95"/>
                  </a:cubicBezTo>
                  <a:cubicBezTo>
                    <a:pt x="119" y="95"/>
                    <a:pt x="120" y="94"/>
                    <a:pt x="119" y="94"/>
                  </a:cubicBezTo>
                  <a:close/>
                  <a:moveTo>
                    <a:pt x="134" y="95"/>
                  </a:moveTo>
                  <a:cubicBezTo>
                    <a:pt x="134" y="95"/>
                    <a:pt x="133" y="96"/>
                    <a:pt x="133" y="96"/>
                  </a:cubicBezTo>
                  <a:cubicBezTo>
                    <a:pt x="134" y="96"/>
                    <a:pt x="134" y="95"/>
                    <a:pt x="134" y="95"/>
                  </a:cubicBezTo>
                  <a:cubicBezTo>
                    <a:pt x="134" y="95"/>
                    <a:pt x="134" y="95"/>
                    <a:pt x="134" y="95"/>
                  </a:cubicBezTo>
                  <a:close/>
                  <a:moveTo>
                    <a:pt x="78" y="98"/>
                  </a:moveTo>
                  <a:cubicBezTo>
                    <a:pt x="78" y="99"/>
                    <a:pt x="78" y="99"/>
                    <a:pt x="79" y="99"/>
                  </a:cubicBezTo>
                  <a:cubicBezTo>
                    <a:pt x="79" y="99"/>
                    <a:pt x="79" y="99"/>
                    <a:pt x="79" y="98"/>
                  </a:cubicBezTo>
                  <a:cubicBezTo>
                    <a:pt x="79" y="98"/>
                    <a:pt x="79" y="98"/>
                    <a:pt x="79" y="98"/>
                  </a:cubicBezTo>
                  <a:cubicBezTo>
                    <a:pt x="79" y="98"/>
                    <a:pt x="79" y="98"/>
                    <a:pt x="79" y="98"/>
                  </a:cubicBezTo>
                  <a:cubicBezTo>
                    <a:pt x="79" y="97"/>
                    <a:pt x="80" y="97"/>
                    <a:pt x="80" y="96"/>
                  </a:cubicBezTo>
                  <a:cubicBezTo>
                    <a:pt x="79" y="96"/>
                    <a:pt x="78" y="97"/>
                    <a:pt x="77" y="98"/>
                  </a:cubicBezTo>
                  <a:cubicBezTo>
                    <a:pt x="77" y="98"/>
                    <a:pt x="78" y="98"/>
                    <a:pt x="78" y="98"/>
                  </a:cubicBezTo>
                  <a:close/>
                  <a:moveTo>
                    <a:pt x="102" y="97"/>
                  </a:moveTo>
                  <a:cubicBezTo>
                    <a:pt x="102" y="97"/>
                    <a:pt x="102" y="97"/>
                    <a:pt x="102" y="97"/>
                  </a:cubicBezTo>
                  <a:cubicBezTo>
                    <a:pt x="101" y="97"/>
                    <a:pt x="101" y="97"/>
                    <a:pt x="102" y="97"/>
                  </a:cubicBezTo>
                  <a:close/>
                  <a:moveTo>
                    <a:pt x="133" y="97"/>
                  </a:moveTo>
                  <a:cubicBezTo>
                    <a:pt x="133" y="97"/>
                    <a:pt x="133" y="97"/>
                    <a:pt x="133" y="98"/>
                  </a:cubicBezTo>
                  <a:cubicBezTo>
                    <a:pt x="134" y="97"/>
                    <a:pt x="133" y="97"/>
                    <a:pt x="133" y="97"/>
                  </a:cubicBezTo>
                  <a:cubicBezTo>
                    <a:pt x="133" y="97"/>
                    <a:pt x="133" y="97"/>
                    <a:pt x="133" y="97"/>
                  </a:cubicBezTo>
                  <a:close/>
                  <a:moveTo>
                    <a:pt x="154" y="97"/>
                  </a:moveTo>
                  <a:cubicBezTo>
                    <a:pt x="154" y="97"/>
                    <a:pt x="154" y="97"/>
                    <a:pt x="154" y="97"/>
                  </a:cubicBezTo>
                  <a:cubicBezTo>
                    <a:pt x="154" y="97"/>
                    <a:pt x="154" y="97"/>
                    <a:pt x="154" y="98"/>
                  </a:cubicBezTo>
                  <a:cubicBezTo>
                    <a:pt x="154" y="98"/>
                    <a:pt x="154" y="98"/>
                    <a:pt x="154" y="97"/>
                  </a:cubicBezTo>
                  <a:cubicBezTo>
                    <a:pt x="154" y="97"/>
                    <a:pt x="154" y="97"/>
                    <a:pt x="154" y="97"/>
                  </a:cubicBezTo>
                  <a:close/>
                  <a:moveTo>
                    <a:pt x="73" y="97"/>
                  </a:moveTo>
                  <a:cubicBezTo>
                    <a:pt x="73" y="97"/>
                    <a:pt x="73" y="97"/>
                    <a:pt x="72" y="97"/>
                  </a:cubicBezTo>
                  <a:cubicBezTo>
                    <a:pt x="72" y="97"/>
                    <a:pt x="72" y="97"/>
                    <a:pt x="72" y="98"/>
                  </a:cubicBezTo>
                  <a:cubicBezTo>
                    <a:pt x="72" y="98"/>
                    <a:pt x="73" y="98"/>
                    <a:pt x="73" y="97"/>
                  </a:cubicBezTo>
                  <a:close/>
                  <a:moveTo>
                    <a:pt x="154" y="98"/>
                  </a:moveTo>
                  <a:cubicBezTo>
                    <a:pt x="154" y="98"/>
                    <a:pt x="154" y="99"/>
                    <a:pt x="154" y="98"/>
                  </a:cubicBezTo>
                  <a:cubicBezTo>
                    <a:pt x="154" y="98"/>
                    <a:pt x="154" y="98"/>
                    <a:pt x="154" y="98"/>
                  </a:cubicBezTo>
                  <a:cubicBezTo>
                    <a:pt x="154" y="98"/>
                    <a:pt x="154" y="98"/>
                    <a:pt x="154" y="98"/>
                  </a:cubicBezTo>
                  <a:close/>
                  <a:moveTo>
                    <a:pt x="27" y="100"/>
                  </a:moveTo>
                  <a:cubicBezTo>
                    <a:pt x="28" y="99"/>
                    <a:pt x="27" y="99"/>
                    <a:pt x="27" y="98"/>
                  </a:cubicBezTo>
                  <a:cubicBezTo>
                    <a:pt x="27" y="99"/>
                    <a:pt x="27" y="99"/>
                    <a:pt x="27" y="100"/>
                  </a:cubicBezTo>
                  <a:close/>
                  <a:moveTo>
                    <a:pt x="74" y="98"/>
                  </a:moveTo>
                  <a:cubicBezTo>
                    <a:pt x="74" y="98"/>
                    <a:pt x="74" y="99"/>
                    <a:pt x="74" y="99"/>
                  </a:cubicBezTo>
                  <a:cubicBezTo>
                    <a:pt x="74" y="99"/>
                    <a:pt x="74" y="99"/>
                    <a:pt x="74" y="99"/>
                  </a:cubicBezTo>
                  <a:cubicBezTo>
                    <a:pt x="74" y="99"/>
                    <a:pt x="74" y="99"/>
                    <a:pt x="74" y="98"/>
                  </a:cubicBezTo>
                  <a:close/>
                  <a:moveTo>
                    <a:pt x="101" y="99"/>
                  </a:moveTo>
                  <a:cubicBezTo>
                    <a:pt x="101" y="99"/>
                    <a:pt x="101" y="101"/>
                    <a:pt x="101" y="101"/>
                  </a:cubicBezTo>
                  <a:cubicBezTo>
                    <a:pt x="101" y="101"/>
                    <a:pt x="101" y="101"/>
                    <a:pt x="100" y="101"/>
                  </a:cubicBezTo>
                  <a:cubicBezTo>
                    <a:pt x="100" y="101"/>
                    <a:pt x="100" y="102"/>
                    <a:pt x="100" y="102"/>
                  </a:cubicBezTo>
                  <a:cubicBezTo>
                    <a:pt x="101" y="101"/>
                    <a:pt x="102" y="100"/>
                    <a:pt x="102" y="99"/>
                  </a:cubicBezTo>
                  <a:cubicBezTo>
                    <a:pt x="102" y="99"/>
                    <a:pt x="102" y="99"/>
                    <a:pt x="101" y="99"/>
                  </a:cubicBezTo>
                  <a:close/>
                  <a:moveTo>
                    <a:pt x="73" y="99"/>
                  </a:moveTo>
                  <a:cubicBezTo>
                    <a:pt x="73" y="99"/>
                    <a:pt x="72" y="99"/>
                    <a:pt x="72" y="99"/>
                  </a:cubicBezTo>
                  <a:cubicBezTo>
                    <a:pt x="72" y="100"/>
                    <a:pt x="73" y="100"/>
                    <a:pt x="73" y="99"/>
                  </a:cubicBezTo>
                  <a:close/>
                  <a:moveTo>
                    <a:pt x="97" y="99"/>
                  </a:moveTo>
                  <a:cubicBezTo>
                    <a:pt x="97" y="99"/>
                    <a:pt x="97" y="100"/>
                    <a:pt x="97" y="100"/>
                  </a:cubicBezTo>
                  <a:cubicBezTo>
                    <a:pt x="97" y="99"/>
                    <a:pt x="98" y="99"/>
                    <a:pt x="97" y="99"/>
                  </a:cubicBezTo>
                  <a:close/>
                  <a:moveTo>
                    <a:pt x="133" y="99"/>
                  </a:moveTo>
                  <a:cubicBezTo>
                    <a:pt x="133" y="99"/>
                    <a:pt x="132" y="100"/>
                    <a:pt x="133" y="100"/>
                  </a:cubicBezTo>
                  <a:cubicBezTo>
                    <a:pt x="133" y="99"/>
                    <a:pt x="133" y="99"/>
                    <a:pt x="133" y="99"/>
                  </a:cubicBezTo>
                  <a:close/>
                  <a:moveTo>
                    <a:pt x="134" y="100"/>
                  </a:moveTo>
                  <a:cubicBezTo>
                    <a:pt x="134" y="100"/>
                    <a:pt x="134" y="99"/>
                    <a:pt x="133" y="99"/>
                  </a:cubicBezTo>
                  <a:cubicBezTo>
                    <a:pt x="133" y="100"/>
                    <a:pt x="134" y="100"/>
                    <a:pt x="134" y="100"/>
                  </a:cubicBezTo>
                  <a:close/>
                  <a:moveTo>
                    <a:pt x="71" y="99"/>
                  </a:moveTo>
                  <a:cubicBezTo>
                    <a:pt x="70" y="99"/>
                    <a:pt x="70" y="100"/>
                    <a:pt x="70" y="100"/>
                  </a:cubicBezTo>
                  <a:cubicBezTo>
                    <a:pt x="71" y="100"/>
                    <a:pt x="71" y="100"/>
                    <a:pt x="71" y="100"/>
                  </a:cubicBezTo>
                  <a:cubicBezTo>
                    <a:pt x="71" y="100"/>
                    <a:pt x="71" y="100"/>
                    <a:pt x="71" y="99"/>
                  </a:cubicBezTo>
                  <a:close/>
                  <a:moveTo>
                    <a:pt x="65" y="100"/>
                  </a:moveTo>
                  <a:cubicBezTo>
                    <a:pt x="67" y="100"/>
                    <a:pt x="67" y="100"/>
                    <a:pt x="68" y="100"/>
                  </a:cubicBezTo>
                  <a:cubicBezTo>
                    <a:pt x="68" y="100"/>
                    <a:pt x="69" y="100"/>
                    <a:pt x="69" y="100"/>
                  </a:cubicBezTo>
                  <a:cubicBezTo>
                    <a:pt x="68" y="100"/>
                    <a:pt x="67" y="100"/>
                    <a:pt x="65" y="100"/>
                  </a:cubicBezTo>
                  <a:close/>
                  <a:moveTo>
                    <a:pt x="143" y="100"/>
                  </a:moveTo>
                  <a:cubicBezTo>
                    <a:pt x="143" y="100"/>
                    <a:pt x="143" y="100"/>
                    <a:pt x="143" y="100"/>
                  </a:cubicBezTo>
                  <a:cubicBezTo>
                    <a:pt x="142" y="100"/>
                    <a:pt x="143" y="101"/>
                    <a:pt x="143" y="101"/>
                  </a:cubicBezTo>
                  <a:cubicBezTo>
                    <a:pt x="143" y="101"/>
                    <a:pt x="143" y="101"/>
                    <a:pt x="143" y="100"/>
                  </a:cubicBezTo>
                  <a:close/>
                  <a:moveTo>
                    <a:pt x="109" y="101"/>
                  </a:moveTo>
                  <a:cubicBezTo>
                    <a:pt x="109" y="101"/>
                    <a:pt x="110" y="101"/>
                    <a:pt x="110" y="101"/>
                  </a:cubicBezTo>
                  <a:cubicBezTo>
                    <a:pt x="109" y="100"/>
                    <a:pt x="109" y="101"/>
                    <a:pt x="109" y="101"/>
                  </a:cubicBezTo>
                  <a:cubicBezTo>
                    <a:pt x="109" y="101"/>
                    <a:pt x="109" y="101"/>
                    <a:pt x="109" y="101"/>
                  </a:cubicBezTo>
                  <a:close/>
                  <a:moveTo>
                    <a:pt x="106" y="102"/>
                  </a:moveTo>
                  <a:cubicBezTo>
                    <a:pt x="106" y="102"/>
                    <a:pt x="106" y="101"/>
                    <a:pt x="106" y="101"/>
                  </a:cubicBezTo>
                  <a:cubicBezTo>
                    <a:pt x="106" y="101"/>
                    <a:pt x="106" y="101"/>
                    <a:pt x="106" y="102"/>
                  </a:cubicBezTo>
                  <a:close/>
                  <a:moveTo>
                    <a:pt x="70" y="101"/>
                  </a:moveTo>
                  <a:cubicBezTo>
                    <a:pt x="70" y="101"/>
                    <a:pt x="70" y="101"/>
                    <a:pt x="71" y="101"/>
                  </a:cubicBezTo>
                  <a:cubicBezTo>
                    <a:pt x="71" y="101"/>
                    <a:pt x="71" y="101"/>
                    <a:pt x="71" y="101"/>
                  </a:cubicBezTo>
                  <a:cubicBezTo>
                    <a:pt x="70" y="101"/>
                    <a:pt x="70" y="101"/>
                    <a:pt x="70" y="101"/>
                  </a:cubicBezTo>
                  <a:close/>
                  <a:moveTo>
                    <a:pt x="139" y="102"/>
                  </a:moveTo>
                  <a:cubicBezTo>
                    <a:pt x="138" y="102"/>
                    <a:pt x="139" y="101"/>
                    <a:pt x="138" y="101"/>
                  </a:cubicBezTo>
                  <a:cubicBezTo>
                    <a:pt x="138" y="102"/>
                    <a:pt x="138" y="102"/>
                    <a:pt x="138" y="102"/>
                  </a:cubicBezTo>
                  <a:cubicBezTo>
                    <a:pt x="138" y="102"/>
                    <a:pt x="138" y="102"/>
                    <a:pt x="139" y="102"/>
                  </a:cubicBezTo>
                  <a:cubicBezTo>
                    <a:pt x="139" y="102"/>
                    <a:pt x="139" y="102"/>
                    <a:pt x="139" y="102"/>
                  </a:cubicBezTo>
                  <a:close/>
                  <a:moveTo>
                    <a:pt x="30" y="102"/>
                  </a:moveTo>
                  <a:cubicBezTo>
                    <a:pt x="29" y="102"/>
                    <a:pt x="29" y="102"/>
                    <a:pt x="30" y="102"/>
                  </a:cubicBezTo>
                  <a:cubicBezTo>
                    <a:pt x="30" y="102"/>
                    <a:pt x="30" y="102"/>
                    <a:pt x="30" y="102"/>
                  </a:cubicBezTo>
                  <a:close/>
                  <a:moveTo>
                    <a:pt x="155" y="104"/>
                  </a:moveTo>
                  <a:cubicBezTo>
                    <a:pt x="156" y="103"/>
                    <a:pt x="156" y="102"/>
                    <a:pt x="155" y="102"/>
                  </a:cubicBezTo>
                  <a:cubicBezTo>
                    <a:pt x="156" y="103"/>
                    <a:pt x="155" y="103"/>
                    <a:pt x="155" y="104"/>
                  </a:cubicBezTo>
                  <a:close/>
                  <a:moveTo>
                    <a:pt x="153" y="111"/>
                  </a:moveTo>
                  <a:cubicBezTo>
                    <a:pt x="153" y="111"/>
                    <a:pt x="154" y="111"/>
                    <a:pt x="154" y="111"/>
                  </a:cubicBezTo>
                  <a:cubicBezTo>
                    <a:pt x="154" y="109"/>
                    <a:pt x="153" y="109"/>
                    <a:pt x="152" y="108"/>
                  </a:cubicBezTo>
                  <a:cubicBezTo>
                    <a:pt x="152" y="107"/>
                    <a:pt x="153" y="107"/>
                    <a:pt x="153" y="106"/>
                  </a:cubicBezTo>
                  <a:cubicBezTo>
                    <a:pt x="153" y="106"/>
                    <a:pt x="153" y="106"/>
                    <a:pt x="153" y="105"/>
                  </a:cubicBezTo>
                  <a:cubicBezTo>
                    <a:pt x="154" y="105"/>
                    <a:pt x="153" y="105"/>
                    <a:pt x="153" y="104"/>
                  </a:cubicBezTo>
                  <a:cubicBezTo>
                    <a:pt x="153" y="103"/>
                    <a:pt x="154" y="102"/>
                    <a:pt x="153" y="102"/>
                  </a:cubicBezTo>
                  <a:cubicBezTo>
                    <a:pt x="153" y="102"/>
                    <a:pt x="153" y="102"/>
                    <a:pt x="152" y="102"/>
                  </a:cubicBezTo>
                  <a:cubicBezTo>
                    <a:pt x="153" y="103"/>
                    <a:pt x="153" y="103"/>
                    <a:pt x="153" y="105"/>
                  </a:cubicBezTo>
                  <a:cubicBezTo>
                    <a:pt x="152" y="105"/>
                    <a:pt x="151" y="105"/>
                    <a:pt x="150" y="105"/>
                  </a:cubicBezTo>
                  <a:cubicBezTo>
                    <a:pt x="151" y="106"/>
                    <a:pt x="151" y="106"/>
                    <a:pt x="151" y="106"/>
                  </a:cubicBezTo>
                  <a:cubicBezTo>
                    <a:pt x="152" y="106"/>
                    <a:pt x="151" y="108"/>
                    <a:pt x="151" y="109"/>
                  </a:cubicBezTo>
                  <a:cubicBezTo>
                    <a:pt x="152" y="110"/>
                    <a:pt x="151" y="112"/>
                    <a:pt x="151" y="112"/>
                  </a:cubicBezTo>
                  <a:cubicBezTo>
                    <a:pt x="152" y="112"/>
                    <a:pt x="152" y="111"/>
                    <a:pt x="153" y="111"/>
                  </a:cubicBezTo>
                  <a:close/>
                  <a:moveTo>
                    <a:pt x="146" y="102"/>
                  </a:moveTo>
                  <a:cubicBezTo>
                    <a:pt x="146" y="103"/>
                    <a:pt x="146" y="103"/>
                    <a:pt x="146" y="104"/>
                  </a:cubicBezTo>
                  <a:cubicBezTo>
                    <a:pt x="146" y="104"/>
                    <a:pt x="146" y="103"/>
                    <a:pt x="146" y="102"/>
                  </a:cubicBezTo>
                  <a:close/>
                  <a:moveTo>
                    <a:pt x="67" y="103"/>
                  </a:moveTo>
                  <a:cubicBezTo>
                    <a:pt x="67" y="103"/>
                    <a:pt x="68" y="103"/>
                    <a:pt x="68" y="104"/>
                  </a:cubicBezTo>
                  <a:cubicBezTo>
                    <a:pt x="68" y="104"/>
                    <a:pt x="68" y="103"/>
                    <a:pt x="68" y="103"/>
                  </a:cubicBezTo>
                  <a:cubicBezTo>
                    <a:pt x="68" y="103"/>
                    <a:pt x="67" y="103"/>
                    <a:pt x="67" y="103"/>
                  </a:cubicBezTo>
                  <a:close/>
                  <a:moveTo>
                    <a:pt x="141" y="103"/>
                  </a:moveTo>
                  <a:cubicBezTo>
                    <a:pt x="141" y="103"/>
                    <a:pt x="141" y="102"/>
                    <a:pt x="141" y="103"/>
                  </a:cubicBezTo>
                  <a:cubicBezTo>
                    <a:pt x="141" y="103"/>
                    <a:pt x="141" y="103"/>
                    <a:pt x="141" y="103"/>
                  </a:cubicBezTo>
                  <a:close/>
                  <a:moveTo>
                    <a:pt x="99" y="103"/>
                  </a:moveTo>
                  <a:cubicBezTo>
                    <a:pt x="99" y="103"/>
                    <a:pt x="99" y="103"/>
                    <a:pt x="99" y="104"/>
                  </a:cubicBezTo>
                  <a:cubicBezTo>
                    <a:pt x="100" y="103"/>
                    <a:pt x="100" y="103"/>
                    <a:pt x="100" y="103"/>
                  </a:cubicBezTo>
                  <a:cubicBezTo>
                    <a:pt x="100" y="103"/>
                    <a:pt x="100" y="103"/>
                    <a:pt x="99" y="103"/>
                  </a:cubicBezTo>
                  <a:close/>
                  <a:moveTo>
                    <a:pt x="138" y="103"/>
                  </a:moveTo>
                  <a:cubicBezTo>
                    <a:pt x="138" y="103"/>
                    <a:pt x="138" y="103"/>
                    <a:pt x="138" y="103"/>
                  </a:cubicBezTo>
                  <a:cubicBezTo>
                    <a:pt x="138" y="103"/>
                    <a:pt x="138" y="103"/>
                    <a:pt x="138" y="103"/>
                  </a:cubicBezTo>
                  <a:cubicBezTo>
                    <a:pt x="138" y="103"/>
                    <a:pt x="138" y="103"/>
                    <a:pt x="138" y="103"/>
                  </a:cubicBezTo>
                  <a:close/>
                  <a:moveTo>
                    <a:pt x="156" y="104"/>
                  </a:moveTo>
                  <a:cubicBezTo>
                    <a:pt x="156" y="104"/>
                    <a:pt x="157" y="103"/>
                    <a:pt x="156" y="103"/>
                  </a:cubicBezTo>
                  <a:cubicBezTo>
                    <a:pt x="156" y="103"/>
                    <a:pt x="156" y="104"/>
                    <a:pt x="156" y="104"/>
                  </a:cubicBezTo>
                  <a:close/>
                  <a:moveTo>
                    <a:pt x="83" y="105"/>
                  </a:moveTo>
                  <a:cubicBezTo>
                    <a:pt x="83" y="105"/>
                    <a:pt x="82" y="105"/>
                    <a:pt x="82" y="106"/>
                  </a:cubicBezTo>
                  <a:cubicBezTo>
                    <a:pt x="82" y="105"/>
                    <a:pt x="83" y="106"/>
                    <a:pt x="83" y="106"/>
                  </a:cubicBezTo>
                  <a:cubicBezTo>
                    <a:pt x="83" y="105"/>
                    <a:pt x="83" y="105"/>
                    <a:pt x="84" y="105"/>
                  </a:cubicBezTo>
                  <a:cubicBezTo>
                    <a:pt x="84" y="105"/>
                    <a:pt x="84" y="104"/>
                    <a:pt x="83" y="105"/>
                  </a:cubicBezTo>
                  <a:close/>
                  <a:moveTo>
                    <a:pt x="50" y="106"/>
                  </a:moveTo>
                  <a:cubicBezTo>
                    <a:pt x="50" y="105"/>
                    <a:pt x="50" y="105"/>
                    <a:pt x="50" y="105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50" y="105"/>
                    <a:pt x="50" y="106"/>
                    <a:pt x="50" y="106"/>
                  </a:cubicBezTo>
                  <a:close/>
                  <a:moveTo>
                    <a:pt x="117" y="105"/>
                  </a:moveTo>
                  <a:cubicBezTo>
                    <a:pt x="117" y="106"/>
                    <a:pt x="117" y="106"/>
                    <a:pt x="117" y="106"/>
                  </a:cubicBezTo>
                  <a:cubicBezTo>
                    <a:pt x="117" y="106"/>
                    <a:pt x="117" y="105"/>
                    <a:pt x="117" y="105"/>
                  </a:cubicBezTo>
                  <a:close/>
                  <a:moveTo>
                    <a:pt x="8" y="107"/>
                  </a:moveTo>
                  <a:cubicBezTo>
                    <a:pt x="9" y="107"/>
                    <a:pt x="9" y="107"/>
                    <a:pt x="9" y="107"/>
                  </a:cubicBezTo>
                  <a:cubicBezTo>
                    <a:pt x="9" y="107"/>
                    <a:pt x="9" y="106"/>
                    <a:pt x="8" y="106"/>
                  </a:cubicBezTo>
                  <a:cubicBezTo>
                    <a:pt x="8" y="106"/>
                    <a:pt x="8" y="106"/>
                    <a:pt x="8" y="107"/>
                  </a:cubicBezTo>
                  <a:close/>
                  <a:moveTo>
                    <a:pt x="49" y="106"/>
                  </a:moveTo>
                  <a:cubicBezTo>
                    <a:pt x="49" y="106"/>
                    <a:pt x="49" y="106"/>
                    <a:pt x="49" y="106"/>
                  </a:cubicBezTo>
                  <a:cubicBezTo>
                    <a:pt x="49" y="106"/>
                    <a:pt x="49" y="106"/>
                    <a:pt x="49" y="106"/>
                  </a:cubicBezTo>
                  <a:close/>
                  <a:moveTo>
                    <a:pt x="31" y="107"/>
                  </a:moveTo>
                  <a:cubicBezTo>
                    <a:pt x="31" y="107"/>
                    <a:pt x="30" y="107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0" y="107"/>
                    <a:pt x="30" y="108"/>
                    <a:pt x="31" y="108"/>
                  </a:cubicBezTo>
                  <a:cubicBezTo>
                    <a:pt x="31" y="108"/>
                    <a:pt x="31" y="108"/>
                    <a:pt x="30" y="108"/>
                  </a:cubicBezTo>
                  <a:cubicBezTo>
                    <a:pt x="31" y="108"/>
                    <a:pt x="31" y="107"/>
                    <a:pt x="31" y="107"/>
                  </a:cubicBezTo>
                  <a:close/>
                  <a:moveTo>
                    <a:pt x="5" y="107"/>
                  </a:moveTo>
                  <a:cubicBezTo>
                    <a:pt x="5" y="109"/>
                    <a:pt x="6" y="110"/>
                    <a:pt x="6" y="111"/>
                  </a:cubicBezTo>
                  <a:cubicBezTo>
                    <a:pt x="6" y="112"/>
                    <a:pt x="5" y="111"/>
                    <a:pt x="5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7" y="113"/>
                    <a:pt x="7" y="114"/>
                    <a:pt x="7" y="115"/>
                  </a:cubicBezTo>
                  <a:cubicBezTo>
                    <a:pt x="7" y="115"/>
                    <a:pt x="8" y="116"/>
                    <a:pt x="8" y="116"/>
                  </a:cubicBezTo>
                  <a:cubicBezTo>
                    <a:pt x="9" y="116"/>
                    <a:pt x="9" y="116"/>
                    <a:pt x="9" y="115"/>
                  </a:cubicBezTo>
                  <a:cubicBezTo>
                    <a:pt x="8" y="113"/>
                    <a:pt x="7" y="109"/>
                    <a:pt x="5" y="107"/>
                  </a:cubicBezTo>
                  <a:close/>
                  <a:moveTo>
                    <a:pt x="3" y="108"/>
                  </a:moveTo>
                  <a:cubicBezTo>
                    <a:pt x="3" y="108"/>
                    <a:pt x="3" y="109"/>
                    <a:pt x="3" y="109"/>
                  </a:cubicBezTo>
                  <a:cubicBezTo>
                    <a:pt x="3" y="108"/>
                    <a:pt x="3" y="108"/>
                    <a:pt x="3" y="108"/>
                  </a:cubicBezTo>
                  <a:close/>
                  <a:moveTo>
                    <a:pt x="100" y="108"/>
                  </a:moveTo>
                  <a:cubicBezTo>
                    <a:pt x="99" y="108"/>
                    <a:pt x="99" y="108"/>
                    <a:pt x="99" y="108"/>
                  </a:cubicBezTo>
                  <a:cubicBezTo>
                    <a:pt x="99" y="108"/>
                    <a:pt x="100" y="109"/>
                    <a:pt x="100" y="108"/>
                  </a:cubicBezTo>
                  <a:close/>
                  <a:moveTo>
                    <a:pt x="6" y="111"/>
                  </a:moveTo>
                  <a:cubicBezTo>
                    <a:pt x="5" y="110"/>
                    <a:pt x="5" y="109"/>
                    <a:pt x="5" y="108"/>
                  </a:cubicBezTo>
                  <a:cubicBezTo>
                    <a:pt x="4" y="109"/>
                    <a:pt x="5" y="109"/>
                    <a:pt x="5" y="109"/>
                  </a:cubicBezTo>
                  <a:cubicBezTo>
                    <a:pt x="5" y="110"/>
                    <a:pt x="5" y="110"/>
                    <a:pt x="6" y="111"/>
                  </a:cubicBezTo>
                  <a:close/>
                  <a:moveTo>
                    <a:pt x="48" y="109"/>
                  </a:moveTo>
                  <a:cubicBezTo>
                    <a:pt x="48" y="109"/>
                    <a:pt x="48" y="110"/>
                    <a:pt x="49" y="109"/>
                  </a:cubicBezTo>
                  <a:cubicBezTo>
                    <a:pt x="48" y="109"/>
                    <a:pt x="49" y="109"/>
                    <a:pt x="48" y="109"/>
                  </a:cubicBezTo>
                  <a:close/>
                  <a:moveTo>
                    <a:pt x="23" y="110"/>
                  </a:moveTo>
                  <a:cubicBezTo>
                    <a:pt x="24" y="110"/>
                    <a:pt x="24" y="111"/>
                    <a:pt x="24" y="110"/>
                  </a:cubicBezTo>
                  <a:cubicBezTo>
                    <a:pt x="24" y="110"/>
                    <a:pt x="24" y="109"/>
                    <a:pt x="23" y="110"/>
                  </a:cubicBezTo>
                  <a:cubicBezTo>
                    <a:pt x="24" y="110"/>
                    <a:pt x="23" y="110"/>
                    <a:pt x="23" y="110"/>
                  </a:cubicBezTo>
                  <a:close/>
                  <a:moveTo>
                    <a:pt x="25" y="110"/>
                  </a:moveTo>
                  <a:cubicBezTo>
                    <a:pt x="24" y="110"/>
                    <a:pt x="24" y="110"/>
                    <a:pt x="24" y="110"/>
                  </a:cubicBezTo>
                  <a:cubicBezTo>
                    <a:pt x="24" y="110"/>
                    <a:pt x="24" y="110"/>
                    <a:pt x="24" y="110"/>
                  </a:cubicBezTo>
                  <a:cubicBezTo>
                    <a:pt x="25" y="110"/>
                    <a:pt x="25" y="110"/>
                    <a:pt x="25" y="110"/>
                  </a:cubicBezTo>
                  <a:close/>
                  <a:moveTo>
                    <a:pt x="106" y="111"/>
                  </a:moveTo>
                  <a:cubicBezTo>
                    <a:pt x="106" y="111"/>
                    <a:pt x="106" y="110"/>
                    <a:pt x="106" y="110"/>
                  </a:cubicBezTo>
                  <a:cubicBezTo>
                    <a:pt x="106" y="110"/>
                    <a:pt x="106" y="111"/>
                    <a:pt x="106" y="111"/>
                  </a:cubicBezTo>
                  <a:close/>
                  <a:moveTo>
                    <a:pt x="153" y="112"/>
                  </a:moveTo>
                  <a:cubicBezTo>
                    <a:pt x="153" y="112"/>
                    <a:pt x="154" y="112"/>
                    <a:pt x="154" y="112"/>
                  </a:cubicBezTo>
                  <a:cubicBezTo>
                    <a:pt x="153" y="112"/>
                    <a:pt x="153" y="114"/>
                    <a:pt x="152" y="115"/>
                  </a:cubicBezTo>
                  <a:cubicBezTo>
                    <a:pt x="154" y="114"/>
                    <a:pt x="154" y="113"/>
                    <a:pt x="154" y="111"/>
                  </a:cubicBezTo>
                  <a:cubicBezTo>
                    <a:pt x="154" y="111"/>
                    <a:pt x="153" y="111"/>
                    <a:pt x="153" y="112"/>
                  </a:cubicBezTo>
                  <a:close/>
                  <a:moveTo>
                    <a:pt x="62" y="112"/>
                  </a:moveTo>
                  <a:cubicBezTo>
                    <a:pt x="63" y="112"/>
                    <a:pt x="63" y="113"/>
                    <a:pt x="64" y="113"/>
                  </a:cubicBezTo>
                  <a:cubicBezTo>
                    <a:pt x="64" y="112"/>
                    <a:pt x="62" y="112"/>
                    <a:pt x="62" y="112"/>
                  </a:cubicBezTo>
                  <a:close/>
                  <a:moveTo>
                    <a:pt x="27" y="116"/>
                  </a:moveTo>
                  <a:cubicBezTo>
                    <a:pt x="27" y="115"/>
                    <a:pt x="28" y="115"/>
                    <a:pt x="28" y="115"/>
                  </a:cubicBezTo>
                  <a:cubicBezTo>
                    <a:pt x="27" y="113"/>
                    <a:pt x="26" y="113"/>
                    <a:pt x="24" y="112"/>
                  </a:cubicBezTo>
                  <a:cubicBezTo>
                    <a:pt x="24" y="113"/>
                    <a:pt x="25" y="113"/>
                    <a:pt x="25" y="114"/>
                  </a:cubicBezTo>
                  <a:cubicBezTo>
                    <a:pt x="25" y="114"/>
                    <a:pt x="26" y="116"/>
                    <a:pt x="27" y="116"/>
                  </a:cubicBezTo>
                  <a:close/>
                  <a:moveTo>
                    <a:pt x="130" y="112"/>
                  </a:moveTo>
                  <a:cubicBezTo>
                    <a:pt x="130" y="112"/>
                    <a:pt x="129" y="113"/>
                    <a:pt x="130" y="113"/>
                  </a:cubicBezTo>
                  <a:cubicBezTo>
                    <a:pt x="130" y="113"/>
                    <a:pt x="130" y="112"/>
                    <a:pt x="130" y="112"/>
                  </a:cubicBezTo>
                  <a:close/>
                  <a:moveTo>
                    <a:pt x="155" y="113"/>
                  </a:moveTo>
                  <a:cubicBezTo>
                    <a:pt x="155" y="113"/>
                    <a:pt x="156" y="113"/>
                    <a:pt x="155" y="113"/>
                  </a:cubicBezTo>
                  <a:cubicBezTo>
                    <a:pt x="156" y="113"/>
                    <a:pt x="156" y="113"/>
                    <a:pt x="156" y="113"/>
                  </a:cubicBezTo>
                  <a:cubicBezTo>
                    <a:pt x="156" y="113"/>
                    <a:pt x="156" y="113"/>
                    <a:pt x="156" y="113"/>
                  </a:cubicBezTo>
                  <a:cubicBezTo>
                    <a:pt x="156" y="113"/>
                    <a:pt x="156" y="113"/>
                    <a:pt x="155" y="113"/>
                  </a:cubicBezTo>
                  <a:close/>
                  <a:moveTo>
                    <a:pt x="79" y="114"/>
                  </a:moveTo>
                  <a:cubicBezTo>
                    <a:pt x="79" y="113"/>
                    <a:pt x="80" y="114"/>
                    <a:pt x="80" y="113"/>
                  </a:cubicBezTo>
                  <a:cubicBezTo>
                    <a:pt x="80" y="113"/>
                    <a:pt x="79" y="113"/>
                    <a:pt x="79" y="114"/>
                  </a:cubicBezTo>
                  <a:close/>
                  <a:moveTo>
                    <a:pt x="136" y="113"/>
                  </a:moveTo>
                  <a:cubicBezTo>
                    <a:pt x="135" y="113"/>
                    <a:pt x="135" y="114"/>
                    <a:pt x="135" y="114"/>
                  </a:cubicBezTo>
                  <a:cubicBezTo>
                    <a:pt x="135" y="114"/>
                    <a:pt x="136" y="114"/>
                    <a:pt x="136" y="113"/>
                  </a:cubicBezTo>
                  <a:close/>
                  <a:moveTo>
                    <a:pt x="150" y="114"/>
                  </a:moveTo>
                  <a:cubicBezTo>
                    <a:pt x="150" y="114"/>
                    <a:pt x="149" y="115"/>
                    <a:pt x="150" y="115"/>
                  </a:cubicBezTo>
                  <a:cubicBezTo>
                    <a:pt x="150" y="115"/>
                    <a:pt x="150" y="114"/>
                    <a:pt x="150" y="114"/>
                  </a:cubicBezTo>
                  <a:close/>
                  <a:moveTo>
                    <a:pt x="129" y="115"/>
                  </a:moveTo>
                  <a:cubicBezTo>
                    <a:pt x="129" y="116"/>
                    <a:pt x="129" y="116"/>
                    <a:pt x="130" y="116"/>
                  </a:cubicBezTo>
                  <a:cubicBezTo>
                    <a:pt x="130" y="116"/>
                    <a:pt x="130" y="115"/>
                    <a:pt x="130" y="115"/>
                  </a:cubicBezTo>
                  <a:cubicBezTo>
                    <a:pt x="130" y="116"/>
                    <a:pt x="130" y="116"/>
                    <a:pt x="130" y="116"/>
                  </a:cubicBezTo>
                  <a:cubicBezTo>
                    <a:pt x="131" y="116"/>
                    <a:pt x="131" y="115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15"/>
                    <a:pt x="129" y="115"/>
                    <a:pt x="129" y="115"/>
                  </a:cubicBezTo>
                  <a:close/>
                  <a:moveTo>
                    <a:pt x="129" y="115"/>
                  </a:moveTo>
                  <a:cubicBezTo>
                    <a:pt x="128" y="115"/>
                    <a:pt x="128" y="115"/>
                    <a:pt x="128" y="115"/>
                  </a:cubicBezTo>
                  <a:cubicBezTo>
                    <a:pt x="128" y="115"/>
                    <a:pt x="128" y="115"/>
                    <a:pt x="128" y="116"/>
                  </a:cubicBezTo>
                  <a:cubicBezTo>
                    <a:pt x="129" y="116"/>
                    <a:pt x="129" y="115"/>
                    <a:pt x="129" y="115"/>
                  </a:cubicBezTo>
                  <a:close/>
                  <a:moveTo>
                    <a:pt x="142" y="115"/>
                  </a:moveTo>
                  <a:cubicBezTo>
                    <a:pt x="141" y="115"/>
                    <a:pt x="141" y="115"/>
                    <a:pt x="141" y="115"/>
                  </a:cubicBezTo>
                  <a:cubicBezTo>
                    <a:pt x="141" y="115"/>
                    <a:pt x="141" y="115"/>
                    <a:pt x="141" y="115"/>
                  </a:cubicBezTo>
                  <a:cubicBezTo>
                    <a:pt x="142" y="115"/>
                    <a:pt x="142" y="115"/>
                    <a:pt x="142" y="115"/>
                  </a:cubicBezTo>
                  <a:close/>
                  <a:moveTo>
                    <a:pt x="146" y="115"/>
                  </a:moveTo>
                  <a:cubicBezTo>
                    <a:pt x="146" y="116"/>
                    <a:pt x="146" y="116"/>
                    <a:pt x="146" y="116"/>
                  </a:cubicBezTo>
                  <a:cubicBezTo>
                    <a:pt x="144" y="116"/>
                    <a:pt x="145" y="118"/>
                    <a:pt x="145" y="118"/>
                  </a:cubicBezTo>
                  <a:cubicBezTo>
                    <a:pt x="145" y="118"/>
                    <a:pt x="145" y="119"/>
                    <a:pt x="145" y="119"/>
                  </a:cubicBezTo>
                  <a:cubicBezTo>
                    <a:pt x="145" y="119"/>
                    <a:pt x="146" y="118"/>
                    <a:pt x="146" y="118"/>
                  </a:cubicBezTo>
                  <a:cubicBezTo>
                    <a:pt x="145" y="117"/>
                    <a:pt x="147" y="116"/>
                    <a:pt x="146" y="115"/>
                  </a:cubicBezTo>
                  <a:close/>
                  <a:moveTo>
                    <a:pt x="21" y="115"/>
                  </a:moveTo>
                  <a:cubicBezTo>
                    <a:pt x="21" y="115"/>
                    <a:pt x="21" y="115"/>
                    <a:pt x="20" y="115"/>
                  </a:cubicBezTo>
                  <a:cubicBezTo>
                    <a:pt x="20" y="116"/>
                    <a:pt x="21" y="116"/>
                    <a:pt x="21" y="116"/>
                  </a:cubicBezTo>
                  <a:cubicBezTo>
                    <a:pt x="21" y="116"/>
                    <a:pt x="21" y="115"/>
                    <a:pt x="21" y="115"/>
                  </a:cubicBezTo>
                  <a:close/>
                  <a:moveTo>
                    <a:pt x="36" y="115"/>
                  </a:moveTo>
                  <a:cubicBezTo>
                    <a:pt x="36" y="116"/>
                    <a:pt x="37" y="116"/>
                    <a:pt x="37" y="116"/>
                  </a:cubicBezTo>
                  <a:cubicBezTo>
                    <a:pt x="37" y="116"/>
                    <a:pt x="37" y="116"/>
                    <a:pt x="36" y="115"/>
                  </a:cubicBezTo>
                  <a:close/>
                  <a:moveTo>
                    <a:pt x="84" y="116"/>
                  </a:moveTo>
                  <a:cubicBezTo>
                    <a:pt x="84" y="116"/>
                    <a:pt x="83" y="116"/>
                    <a:pt x="83" y="116"/>
                  </a:cubicBezTo>
                  <a:cubicBezTo>
                    <a:pt x="84" y="116"/>
                    <a:pt x="84" y="116"/>
                    <a:pt x="84" y="116"/>
                  </a:cubicBezTo>
                  <a:cubicBezTo>
                    <a:pt x="84" y="116"/>
                    <a:pt x="84" y="116"/>
                    <a:pt x="84" y="116"/>
                  </a:cubicBezTo>
                  <a:close/>
                  <a:moveTo>
                    <a:pt x="118" y="116"/>
                  </a:moveTo>
                  <a:cubicBezTo>
                    <a:pt x="118" y="116"/>
                    <a:pt x="117" y="116"/>
                    <a:pt x="117" y="116"/>
                  </a:cubicBezTo>
                  <a:cubicBezTo>
                    <a:pt x="117" y="116"/>
                    <a:pt x="117" y="117"/>
                    <a:pt x="117" y="117"/>
                  </a:cubicBezTo>
                  <a:cubicBezTo>
                    <a:pt x="117" y="117"/>
                    <a:pt x="118" y="116"/>
                    <a:pt x="118" y="116"/>
                  </a:cubicBezTo>
                  <a:close/>
                  <a:moveTo>
                    <a:pt x="9" y="117"/>
                  </a:moveTo>
                  <a:cubicBezTo>
                    <a:pt x="9" y="118"/>
                    <a:pt x="10" y="118"/>
                    <a:pt x="10" y="119"/>
                  </a:cubicBezTo>
                  <a:cubicBezTo>
                    <a:pt x="11" y="118"/>
                    <a:pt x="10" y="117"/>
                    <a:pt x="10" y="117"/>
                  </a:cubicBezTo>
                  <a:lnTo>
                    <a:pt x="9" y="117"/>
                  </a:lnTo>
                  <a:close/>
                  <a:moveTo>
                    <a:pt x="25" y="117"/>
                  </a:moveTo>
                  <a:cubicBezTo>
                    <a:pt x="25" y="118"/>
                    <a:pt x="25" y="119"/>
                    <a:pt x="26" y="119"/>
                  </a:cubicBezTo>
                  <a:cubicBezTo>
                    <a:pt x="26" y="118"/>
                    <a:pt x="25" y="118"/>
                    <a:pt x="25" y="117"/>
                  </a:cubicBezTo>
                  <a:close/>
                  <a:moveTo>
                    <a:pt x="21" y="118"/>
                  </a:moveTo>
                  <a:cubicBezTo>
                    <a:pt x="21" y="118"/>
                    <a:pt x="21" y="118"/>
                    <a:pt x="21" y="118"/>
                  </a:cubicBezTo>
                  <a:cubicBezTo>
                    <a:pt x="21" y="118"/>
                    <a:pt x="21" y="118"/>
                    <a:pt x="21" y="118"/>
                  </a:cubicBezTo>
                  <a:cubicBezTo>
                    <a:pt x="21" y="118"/>
                    <a:pt x="21" y="118"/>
                    <a:pt x="21" y="118"/>
                  </a:cubicBezTo>
                  <a:close/>
                  <a:moveTo>
                    <a:pt x="103" y="118"/>
                  </a:moveTo>
                  <a:cubicBezTo>
                    <a:pt x="103" y="118"/>
                    <a:pt x="103" y="118"/>
                    <a:pt x="103" y="118"/>
                  </a:cubicBezTo>
                  <a:cubicBezTo>
                    <a:pt x="103" y="118"/>
                    <a:pt x="103" y="119"/>
                    <a:pt x="104" y="119"/>
                  </a:cubicBezTo>
                  <a:cubicBezTo>
                    <a:pt x="104" y="118"/>
                    <a:pt x="103" y="118"/>
                    <a:pt x="103" y="118"/>
                  </a:cubicBezTo>
                  <a:cubicBezTo>
                    <a:pt x="103" y="118"/>
                    <a:pt x="103" y="118"/>
                    <a:pt x="103" y="118"/>
                  </a:cubicBezTo>
                  <a:close/>
                  <a:moveTo>
                    <a:pt x="147" y="119"/>
                  </a:moveTo>
                  <a:cubicBezTo>
                    <a:pt x="147" y="119"/>
                    <a:pt x="147" y="118"/>
                    <a:pt x="147" y="118"/>
                  </a:cubicBezTo>
                  <a:cubicBezTo>
                    <a:pt x="147" y="118"/>
                    <a:pt x="147" y="119"/>
                    <a:pt x="147" y="119"/>
                  </a:cubicBezTo>
                  <a:close/>
                  <a:moveTo>
                    <a:pt x="85" y="120"/>
                  </a:moveTo>
                  <a:cubicBezTo>
                    <a:pt x="85" y="120"/>
                    <a:pt x="85" y="120"/>
                    <a:pt x="85" y="120"/>
                  </a:cubicBezTo>
                  <a:cubicBezTo>
                    <a:pt x="86" y="120"/>
                    <a:pt x="86" y="120"/>
                    <a:pt x="86" y="119"/>
                  </a:cubicBezTo>
                  <a:cubicBezTo>
                    <a:pt x="87" y="120"/>
                    <a:pt x="88" y="119"/>
                    <a:pt x="88" y="118"/>
                  </a:cubicBezTo>
                  <a:cubicBezTo>
                    <a:pt x="87" y="118"/>
                    <a:pt x="87" y="119"/>
                    <a:pt x="86" y="119"/>
                  </a:cubicBezTo>
                  <a:cubicBezTo>
                    <a:pt x="86" y="119"/>
                    <a:pt x="85" y="119"/>
                    <a:pt x="85" y="120"/>
                  </a:cubicBezTo>
                  <a:close/>
                  <a:moveTo>
                    <a:pt x="89" y="118"/>
                  </a:moveTo>
                  <a:cubicBezTo>
                    <a:pt x="89" y="119"/>
                    <a:pt x="89" y="119"/>
                    <a:pt x="90" y="119"/>
                  </a:cubicBezTo>
                  <a:cubicBezTo>
                    <a:pt x="90" y="119"/>
                    <a:pt x="90" y="118"/>
                    <a:pt x="89" y="118"/>
                  </a:cubicBezTo>
                  <a:close/>
                  <a:moveTo>
                    <a:pt x="92" y="119"/>
                  </a:moveTo>
                  <a:cubicBezTo>
                    <a:pt x="92" y="119"/>
                    <a:pt x="92" y="119"/>
                    <a:pt x="92" y="119"/>
                  </a:cubicBezTo>
                  <a:cubicBezTo>
                    <a:pt x="92" y="119"/>
                    <a:pt x="92" y="119"/>
                    <a:pt x="92" y="118"/>
                  </a:cubicBezTo>
                  <a:cubicBezTo>
                    <a:pt x="92" y="118"/>
                    <a:pt x="92" y="118"/>
                    <a:pt x="92" y="118"/>
                  </a:cubicBezTo>
                  <a:cubicBezTo>
                    <a:pt x="91" y="119"/>
                    <a:pt x="92" y="119"/>
                    <a:pt x="91" y="119"/>
                  </a:cubicBezTo>
                  <a:cubicBezTo>
                    <a:pt x="92" y="119"/>
                    <a:pt x="92" y="119"/>
                    <a:pt x="92" y="119"/>
                  </a:cubicBezTo>
                  <a:close/>
                  <a:moveTo>
                    <a:pt x="134" y="120"/>
                  </a:moveTo>
                  <a:cubicBezTo>
                    <a:pt x="135" y="120"/>
                    <a:pt x="135" y="119"/>
                    <a:pt x="135" y="118"/>
                  </a:cubicBezTo>
                  <a:cubicBezTo>
                    <a:pt x="134" y="118"/>
                    <a:pt x="134" y="118"/>
                    <a:pt x="134" y="118"/>
                  </a:cubicBezTo>
                  <a:cubicBezTo>
                    <a:pt x="135" y="120"/>
                    <a:pt x="133" y="122"/>
                    <a:pt x="133" y="123"/>
                  </a:cubicBezTo>
                  <a:cubicBezTo>
                    <a:pt x="134" y="123"/>
                    <a:pt x="134" y="121"/>
                    <a:pt x="134" y="120"/>
                  </a:cubicBezTo>
                  <a:close/>
                  <a:moveTo>
                    <a:pt x="98" y="118"/>
                  </a:moveTo>
                  <a:cubicBezTo>
                    <a:pt x="98" y="118"/>
                    <a:pt x="98" y="118"/>
                    <a:pt x="98" y="119"/>
                  </a:cubicBezTo>
                  <a:cubicBezTo>
                    <a:pt x="98" y="119"/>
                    <a:pt x="98" y="119"/>
                    <a:pt x="98" y="118"/>
                  </a:cubicBezTo>
                  <a:close/>
                  <a:moveTo>
                    <a:pt x="103" y="119"/>
                  </a:moveTo>
                  <a:cubicBezTo>
                    <a:pt x="103" y="119"/>
                    <a:pt x="102" y="119"/>
                    <a:pt x="102" y="119"/>
                  </a:cubicBezTo>
                  <a:cubicBezTo>
                    <a:pt x="103" y="119"/>
                    <a:pt x="103" y="119"/>
                    <a:pt x="103" y="119"/>
                  </a:cubicBezTo>
                  <a:close/>
                  <a:moveTo>
                    <a:pt x="119" y="121"/>
                  </a:moveTo>
                  <a:cubicBezTo>
                    <a:pt x="120" y="120"/>
                    <a:pt x="119" y="119"/>
                    <a:pt x="118" y="119"/>
                  </a:cubicBezTo>
                  <a:cubicBezTo>
                    <a:pt x="118" y="120"/>
                    <a:pt x="119" y="120"/>
                    <a:pt x="119" y="120"/>
                  </a:cubicBezTo>
                  <a:cubicBezTo>
                    <a:pt x="119" y="120"/>
                    <a:pt x="119" y="121"/>
                    <a:pt x="119" y="121"/>
                  </a:cubicBezTo>
                  <a:close/>
                  <a:moveTo>
                    <a:pt x="138" y="120"/>
                  </a:moveTo>
                  <a:cubicBezTo>
                    <a:pt x="138" y="120"/>
                    <a:pt x="138" y="119"/>
                    <a:pt x="138" y="119"/>
                  </a:cubicBezTo>
                  <a:cubicBezTo>
                    <a:pt x="138" y="119"/>
                    <a:pt x="138" y="120"/>
                    <a:pt x="138" y="120"/>
                  </a:cubicBezTo>
                  <a:cubicBezTo>
                    <a:pt x="138" y="120"/>
                    <a:pt x="138" y="120"/>
                    <a:pt x="138" y="120"/>
                  </a:cubicBezTo>
                  <a:close/>
                  <a:moveTo>
                    <a:pt x="90" y="120"/>
                  </a:moveTo>
                  <a:cubicBezTo>
                    <a:pt x="90" y="120"/>
                    <a:pt x="91" y="120"/>
                    <a:pt x="91" y="120"/>
                  </a:cubicBezTo>
                  <a:cubicBezTo>
                    <a:pt x="90" y="119"/>
                    <a:pt x="89" y="120"/>
                    <a:pt x="90" y="120"/>
                  </a:cubicBezTo>
                  <a:close/>
                  <a:moveTo>
                    <a:pt x="121" y="120"/>
                  </a:moveTo>
                  <a:cubicBezTo>
                    <a:pt x="121" y="120"/>
                    <a:pt x="121" y="120"/>
                    <a:pt x="121" y="120"/>
                  </a:cubicBezTo>
                  <a:cubicBezTo>
                    <a:pt x="120" y="120"/>
                    <a:pt x="120" y="120"/>
                    <a:pt x="120" y="120"/>
                  </a:cubicBezTo>
                  <a:cubicBezTo>
                    <a:pt x="120" y="120"/>
                    <a:pt x="121" y="120"/>
                    <a:pt x="121" y="120"/>
                  </a:cubicBezTo>
                  <a:close/>
                  <a:moveTo>
                    <a:pt x="101" y="121"/>
                  </a:moveTo>
                  <a:cubicBezTo>
                    <a:pt x="101" y="121"/>
                    <a:pt x="101" y="121"/>
                    <a:pt x="101" y="121"/>
                  </a:cubicBezTo>
                  <a:cubicBezTo>
                    <a:pt x="101" y="121"/>
                    <a:pt x="100" y="121"/>
                    <a:pt x="100" y="121"/>
                  </a:cubicBezTo>
                  <a:cubicBezTo>
                    <a:pt x="100" y="122"/>
                    <a:pt x="101" y="122"/>
                    <a:pt x="101" y="121"/>
                  </a:cubicBezTo>
                  <a:close/>
                  <a:moveTo>
                    <a:pt x="14" y="122"/>
                  </a:moveTo>
                  <a:cubicBezTo>
                    <a:pt x="14" y="122"/>
                    <a:pt x="14" y="121"/>
                    <a:pt x="14" y="121"/>
                  </a:cubicBezTo>
                  <a:cubicBezTo>
                    <a:pt x="14" y="122"/>
                    <a:pt x="14" y="122"/>
                    <a:pt x="14" y="122"/>
                  </a:cubicBezTo>
                  <a:cubicBezTo>
                    <a:pt x="14" y="122"/>
                    <a:pt x="14" y="122"/>
                    <a:pt x="14" y="122"/>
                  </a:cubicBezTo>
                  <a:close/>
                  <a:moveTo>
                    <a:pt x="28" y="122"/>
                  </a:moveTo>
                  <a:cubicBezTo>
                    <a:pt x="28" y="122"/>
                    <a:pt x="28" y="121"/>
                    <a:pt x="28" y="121"/>
                  </a:cubicBezTo>
                  <a:cubicBezTo>
                    <a:pt x="28" y="122"/>
                    <a:pt x="28" y="122"/>
                    <a:pt x="28" y="122"/>
                  </a:cubicBezTo>
                  <a:cubicBezTo>
                    <a:pt x="28" y="122"/>
                    <a:pt x="28" y="122"/>
                    <a:pt x="28" y="122"/>
                  </a:cubicBezTo>
                  <a:close/>
                  <a:moveTo>
                    <a:pt x="87" y="123"/>
                  </a:moveTo>
                  <a:cubicBezTo>
                    <a:pt x="88" y="123"/>
                    <a:pt x="89" y="122"/>
                    <a:pt x="89" y="122"/>
                  </a:cubicBezTo>
                  <a:cubicBezTo>
                    <a:pt x="88" y="122"/>
                    <a:pt x="88" y="122"/>
                    <a:pt x="87" y="122"/>
                  </a:cubicBezTo>
                  <a:cubicBezTo>
                    <a:pt x="88" y="122"/>
                    <a:pt x="87" y="123"/>
                    <a:pt x="87" y="123"/>
                  </a:cubicBezTo>
                  <a:close/>
                  <a:moveTo>
                    <a:pt x="96" y="122"/>
                  </a:moveTo>
                  <a:cubicBezTo>
                    <a:pt x="96" y="122"/>
                    <a:pt x="95" y="122"/>
                    <a:pt x="95" y="123"/>
                  </a:cubicBezTo>
                  <a:cubicBezTo>
                    <a:pt x="95" y="123"/>
                    <a:pt x="96" y="123"/>
                    <a:pt x="96" y="123"/>
                  </a:cubicBezTo>
                  <a:cubicBezTo>
                    <a:pt x="96" y="122"/>
                    <a:pt x="96" y="122"/>
                    <a:pt x="96" y="122"/>
                  </a:cubicBezTo>
                  <a:close/>
                  <a:moveTo>
                    <a:pt x="137" y="123"/>
                  </a:moveTo>
                  <a:cubicBezTo>
                    <a:pt x="137" y="122"/>
                    <a:pt x="137" y="122"/>
                    <a:pt x="137" y="122"/>
                  </a:cubicBezTo>
                  <a:cubicBezTo>
                    <a:pt x="137" y="122"/>
                    <a:pt x="136" y="122"/>
                    <a:pt x="136" y="122"/>
                  </a:cubicBezTo>
                  <a:cubicBezTo>
                    <a:pt x="136" y="123"/>
                    <a:pt x="135" y="123"/>
                    <a:pt x="136" y="124"/>
                  </a:cubicBezTo>
                  <a:cubicBezTo>
                    <a:pt x="136" y="124"/>
                    <a:pt x="136" y="122"/>
                    <a:pt x="137" y="123"/>
                  </a:cubicBezTo>
                  <a:close/>
                  <a:moveTo>
                    <a:pt x="118" y="122"/>
                  </a:moveTo>
                  <a:cubicBezTo>
                    <a:pt x="118" y="123"/>
                    <a:pt x="118" y="122"/>
                    <a:pt x="118" y="122"/>
                  </a:cubicBezTo>
                  <a:cubicBezTo>
                    <a:pt x="118" y="122"/>
                    <a:pt x="117" y="122"/>
                    <a:pt x="118" y="122"/>
                  </a:cubicBezTo>
                  <a:close/>
                  <a:moveTo>
                    <a:pt x="116" y="123"/>
                  </a:moveTo>
                  <a:cubicBezTo>
                    <a:pt x="117" y="123"/>
                    <a:pt x="117" y="123"/>
                    <a:pt x="117" y="122"/>
                  </a:cubicBezTo>
                  <a:cubicBezTo>
                    <a:pt x="116" y="122"/>
                    <a:pt x="116" y="122"/>
                    <a:pt x="116" y="123"/>
                  </a:cubicBezTo>
                  <a:close/>
                  <a:moveTo>
                    <a:pt x="124" y="122"/>
                  </a:moveTo>
                  <a:cubicBezTo>
                    <a:pt x="124" y="122"/>
                    <a:pt x="124" y="122"/>
                    <a:pt x="124" y="122"/>
                  </a:cubicBezTo>
                  <a:cubicBezTo>
                    <a:pt x="124" y="123"/>
                    <a:pt x="123" y="123"/>
                    <a:pt x="123" y="123"/>
                  </a:cubicBezTo>
                  <a:cubicBezTo>
                    <a:pt x="124" y="123"/>
                    <a:pt x="124" y="123"/>
                    <a:pt x="124" y="122"/>
                  </a:cubicBezTo>
                  <a:close/>
                  <a:moveTo>
                    <a:pt x="83" y="122"/>
                  </a:moveTo>
                  <a:cubicBezTo>
                    <a:pt x="83" y="123"/>
                    <a:pt x="83" y="123"/>
                    <a:pt x="82" y="123"/>
                  </a:cubicBezTo>
                  <a:cubicBezTo>
                    <a:pt x="83" y="123"/>
                    <a:pt x="83" y="123"/>
                    <a:pt x="83" y="123"/>
                  </a:cubicBezTo>
                  <a:cubicBezTo>
                    <a:pt x="83" y="122"/>
                    <a:pt x="83" y="122"/>
                    <a:pt x="83" y="122"/>
                  </a:cubicBezTo>
                  <a:close/>
                  <a:moveTo>
                    <a:pt x="118" y="123"/>
                  </a:moveTo>
                  <a:cubicBezTo>
                    <a:pt x="117" y="123"/>
                    <a:pt x="117" y="123"/>
                    <a:pt x="117" y="123"/>
                  </a:cubicBezTo>
                  <a:cubicBezTo>
                    <a:pt x="117" y="123"/>
                    <a:pt x="117" y="123"/>
                    <a:pt x="117" y="124"/>
                  </a:cubicBezTo>
                  <a:cubicBezTo>
                    <a:pt x="117" y="124"/>
                    <a:pt x="117" y="123"/>
                    <a:pt x="118" y="123"/>
                  </a:cubicBezTo>
                  <a:close/>
                  <a:moveTo>
                    <a:pt x="131" y="123"/>
                  </a:moveTo>
                  <a:cubicBezTo>
                    <a:pt x="132" y="123"/>
                    <a:pt x="131" y="123"/>
                    <a:pt x="132" y="123"/>
                  </a:cubicBezTo>
                  <a:cubicBezTo>
                    <a:pt x="132" y="123"/>
                    <a:pt x="131" y="123"/>
                    <a:pt x="132" y="123"/>
                  </a:cubicBezTo>
                  <a:cubicBezTo>
                    <a:pt x="131" y="123"/>
                    <a:pt x="131" y="123"/>
                    <a:pt x="131" y="123"/>
                  </a:cubicBezTo>
                  <a:close/>
                  <a:moveTo>
                    <a:pt x="108" y="126"/>
                  </a:moveTo>
                  <a:cubicBezTo>
                    <a:pt x="109" y="126"/>
                    <a:pt x="109" y="126"/>
                    <a:pt x="109" y="126"/>
                  </a:cubicBezTo>
                  <a:cubicBezTo>
                    <a:pt x="110" y="125"/>
                    <a:pt x="110" y="125"/>
                    <a:pt x="111" y="124"/>
                  </a:cubicBezTo>
                  <a:cubicBezTo>
                    <a:pt x="111" y="124"/>
                    <a:pt x="111" y="124"/>
                    <a:pt x="111" y="124"/>
                  </a:cubicBezTo>
                  <a:cubicBezTo>
                    <a:pt x="110" y="124"/>
                    <a:pt x="109" y="125"/>
                    <a:pt x="109" y="125"/>
                  </a:cubicBezTo>
                  <a:cubicBezTo>
                    <a:pt x="109" y="124"/>
                    <a:pt x="110" y="124"/>
                    <a:pt x="110" y="123"/>
                  </a:cubicBezTo>
                  <a:cubicBezTo>
                    <a:pt x="109" y="124"/>
                    <a:pt x="109" y="124"/>
                    <a:pt x="108" y="125"/>
                  </a:cubicBezTo>
                  <a:cubicBezTo>
                    <a:pt x="108" y="125"/>
                    <a:pt x="109" y="125"/>
                    <a:pt x="109" y="125"/>
                  </a:cubicBezTo>
                  <a:cubicBezTo>
                    <a:pt x="109" y="126"/>
                    <a:pt x="108" y="126"/>
                    <a:pt x="108" y="126"/>
                  </a:cubicBezTo>
                  <a:close/>
                  <a:moveTo>
                    <a:pt x="132" y="124"/>
                  </a:moveTo>
                  <a:cubicBezTo>
                    <a:pt x="132" y="125"/>
                    <a:pt x="131" y="126"/>
                    <a:pt x="131" y="127"/>
                  </a:cubicBezTo>
                  <a:cubicBezTo>
                    <a:pt x="131" y="126"/>
                    <a:pt x="132" y="126"/>
                    <a:pt x="132" y="125"/>
                  </a:cubicBezTo>
                  <a:cubicBezTo>
                    <a:pt x="132" y="124"/>
                    <a:pt x="132" y="124"/>
                    <a:pt x="132" y="124"/>
                  </a:cubicBezTo>
                  <a:close/>
                  <a:moveTo>
                    <a:pt x="116" y="125"/>
                  </a:moveTo>
                  <a:cubicBezTo>
                    <a:pt x="116" y="125"/>
                    <a:pt x="116" y="125"/>
                    <a:pt x="115" y="125"/>
                  </a:cubicBezTo>
                  <a:cubicBezTo>
                    <a:pt x="115" y="126"/>
                    <a:pt x="115" y="126"/>
                    <a:pt x="114" y="126"/>
                  </a:cubicBezTo>
                  <a:cubicBezTo>
                    <a:pt x="114" y="127"/>
                    <a:pt x="113" y="128"/>
                    <a:pt x="113" y="128"/>
                  </a:cubicBezTo>
                  <a:cubicBezTo>
                    <a:pt x="112" y="129"/>
                    <a:pt x="111" y="130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1" y="131"/>
                    <a:pt x="110" y="131"/>
                    <a:pt x="110" y="131"/>
                  </a:cubicBezTo>
                  <a:cubicBezTo>
                    <a:pt x="110" y="132"/>
                    <a:pt x="110" y="132"/>
                    <a:pt x="110" y="132"/>
                  </a:cubicBezTo>
                  <a:cubicBezTo>
                    <a:pt x="110" y="132"/>
                    <a:pt x="109" y="132"/>
                    <a:pt x="109" y="133"/>
                  </a:cubicBezTo>
                  <a:cubicBezTo>
                    <a:pt x="110" y="132"/>
                    <a:pt x="110" y="132"/>
                    <a:pt x="110" y="132"/>
                  </a:cubicBezTo>
                  <a:cubicBezTo>
                    <a:pt x="110" y="133"/>
                    <a:pt x="111" y="133"/>
                    <a:pt x="111" y="133"/>
                  </a:cubicBezTo>
                  <a:cubicBezTo>
                    <a:pt x="111" y="133"/>
                    <a:pt x="111" y="132"/>
                    <a:pt x="112" y="132"/>
                  </a:cubicBezTo>
                  <a:cubicBezTo>
                    <a:pt x="112" y="132"/>
                    <a:pt x="111" y="132"/>
                    <a:pt x="110" y="132"/>
                  </a:cubicBezTo>
                  <a:cubicBezTo>
                    <a:pt x="111" y="131"/>
                    <a:pt x="111" y="132"/>
                    <a:pt x="112" y="132"/>
                  </a:cubicBezTo>
                  <a:cubicBezTo>
                    <a:pt x="112" y="131"/>
                    <a:pt x="112" y="131"/>
                    <a:pt x="112" y="131"/>
                  </a:cubicBezTo>
                  <a:cubicBezTo>
                    <a:pt x="112" y="131"/>
                    <a:pt x="112" y="131"/>
                    <a:pt x="112" y="131"/>
                  </a:cubicBezTo>
                  <a:cubicBezTo>
                    <a:pt x="112" y="130"/>
                    <a:pt x="112" y="129"/>
                    <a:pt x="114" y="128"/>
                  </a:cubicBezTo>
                  <a:cubicBezTo>
                    <a:pt x="114" y="129"/>
                    <a:pt x="114" y="129"/>
                    <a:pt x="114" y="129"/>
                  </a:cubicBezTo>
                  <a:cubicBezTo>
                    <a:pt x="114" y="129"/>
                    <a:pt x="114" y="129"/>
                    <a:pt x="115" y="129"/>
                  </a:cubicBezTo>
                  <a:cubicBezTo>
                    <a:pt x="115" y="128"/>
                    <a:pt x="114" y="128"/>
                    <a:pt x="114" y="128"/>
                  </a:cubicBezTo>
                  <a:cubicBezTo>
                    <a:pt x="115" y="128"/>
                    <a:pt x="115" y="127"/>
                    <a:pt x="116" y="127"/>
                  </a:cubicBezTo>
                  <a:cubicBezTo>
                    <a:pt x="116" y="126"/>
                    <a:pt x="116" y="126"/>
                    <a:pt x="116" y="125"/>
                  </a:cubicBezTo>
                  <a:close/>
                  <a:moveTo>
                    <a:pt x="112" y="127"/>
                  </a:moveTo>
                  <a:cubicBezTo>
                    <a:pt x="112" y="126"/>
                    <a:pt x="112" y="126"/>
                    <a:pt x="112" y="125"/>
                  </a:cubicBezTo>
                  <a:cubicBezTo>
                    <a:pt x="111" y="125"/>
                    <a:pt x="111" y="126"/>
                    <a:pt x="111" y="126"/>
                  </a:cubicBezTo>
                  <a:cubicBezTo>
                    <a:pt x="111" y="126"/>
                    <a:pt x="111" y="126"/>
                    <a:pt x="111" y="126"/>
                  </a:cubicBezTo>
                  <a:cubicBezTo>
                    <a:pt x="111" y="126"/>
                    <a:pt x="111" y="127"/>
                    <a:pt x="111" y="127"/>
                  </a:cubicBezTo>
                  <a:cubicBezTo>
                    <a:pt x="110" y="126"/>
                    <a:pt x="111" y="126"/>
                    <a:pt x="110" y="126"/>
                  </a:cubicBezTo>
                  <a:cubicBezTo>
                    <a:pt x="110" y="127"/>
                    <a:pt x="111" y="127"/>
                    <a:pt x="110" y="127"/>
                  </a:cubicBezTo>
                  <a:cubicBezTo>
                    <a:pt x="111" y="127"/>
                    <a:pt x="112" y="127"/>
                    <a:pt x="112" y="127"/>
                  </a:cubicBezTo>
                  <a:close/>
                  <a:moveTo>
                    <a:pt x="132" y="128"/>
                  </a:moveTo>
                  <a:cubicBezTo>
                    <a:pt x="132" y="128"/>
                    <a:pt x="132" y="128"/>
                    <a:pt x="132" y="128"/>
                  </a:cubicBezTo>
                  <a:cubicBezTo>
                    <a:pt x="133" y="129"/>
                    <a:pt x="132" y="129"/>
                    <a:pt x="132" y="130"/>
                  </a:cubicBezTo>
                  <a:cubicBezTo>
                    <a:pt x="133" y="130"/>
                    <a:pt x="133" y="128"/>
                    <a:pt x="134" y="128"/>
                  </a:cubicBezTo>
                  <a:cubicBezTo>
                    <a:pt x="134" y="128"/>
                    <a:pt x="134" y="128"/>
                    <a:pt x="134" y="127"/>
                  </a:cubicBezTo>
                  <a:cubicBezTo>
                    <a:pt x="134" y="127"/>
                    <a:pt x="134" y="127"/>
                    <a:pt x="135" y="127"/>
                  </a:cubicBezTo>
                  <a:cubicBezTo>
                    <a:pt x="135" y="127"/>
                    <a:pt x="135" y="126"/>
                    <a:pt x="135" y="126"/>
                  </a:cubicBezTo>
                  <a:cubicBezTo>
                    <a:pt x="135" y="126"/>
                    <a:pt x="134" y="126"/>
                    <a:pt x="134" y="126"/>
                  </a:cubicBezTo>
                  <a:cubicBezTo>
                    <a:pt x="134" y="127"/>
                    <a:pt x="133" y="128"/>
                    <a:pt x="133" y="128"/>
                  </a:cubicBezTo>
                  <a:cubicBezTo>
                    <a:pt x="133" y="128"/>
                    <a:pt x="132" y="128"/>
                    <a:pt x="132" y="128"/>
                  </a:cubicBezTo>
                  <a:close/>
                  <a:moveTo>
                    <a:pt x="113" y="126"/>
                  </a:moveTo>
                  <a:cubicBezTo>
                    <a:pt x="113" y="126"/>
                    <a:pt x="113" y="126"/>
                    <a:pt x="114" y="126"/>
                  </a:cubicBezTo>
                  <a:cubicBezTo>
                    <a:pt x="114" y="126"/>
                    <a:pt x="113" y="126"/>
                    <a:pt x="113" y="126"/>
                  </a:cubicBezTo>
                  <a:close/>
                  <a:moveTo>
                    <a:pt x="123" y="127"/>
                  </a:moveTo>
                  <a:cubicBezTo>
                    <a:pt x="123" y="127"/>
                    <a:pt x="123" y="126"/>
                    <a:pt x="123" y="126"/>
                  </a:cubicBezTo>
                  <a:cubicBezTo>
                    <a:pt x="123" y="126"/>
                    <a:pt x="122" y="126"/>
                    <a:pt x="123" y="127"/>
                  </a:cubicBezTo>
                  <a:close/>
                  <a:moveTo>
                    <a:pt x="127" y="127"/>
                  </a:moveTo>
                  <a:cubicBezTo>
                    <a:pt x="127" y="127"/>
                    <a:pt x="127" y="127"/>
                    <a:pt x="127" y="126"/>
                  </a:cubicBezTo>
                  <a:cubicBezTo>
                    <a:pt x="127" y="127"/>
                    <a:pt x="126" y="127"/>
                    <a:pt x="127" y="127"/>
                  </a:cubicBezTo>
                  <a:cubicBezTo>
                    <a:pt x="127" y="127"/>
                    <a:pt x="127" y="127"/>
                    <a:pt x="127" y="127"/>
                  </a:cubicBezTo>
                  <a:close/>
                  <a:moveTo>
                    <a:pt x="121" y="129"/>
                  </a:moveTo>
                  <a:cubicBezTo>
                    <a:pt x="121" y="128"/>
                    <a:pt x="122" y="128"/>
                    <a:pt x="122" y="127"/>
                  </a:cubicBezTo>
                  <a:cubicBezTo>
                    <a:pt x="121" y="127"/>
                    <a:pt x="122" y="127"/>
                    <a:pt x="121" y="127"/>
                  </a:cubicBezTo>
                  <a:cubicBezTo>
                    <a:pt x="120" y="128"/>
                    <a:pt x="119" y="129"/>
                    <a:pt x="118" y="131"/>
                  </a:cubicBezTo>
                  <a:cubicBezTo>
                    <a:pt x="118" y="131"/>
                    <a:pt x="118" y="131"/>
                    <a:pt x="118" y="132"/>
                  </a:cubicBezTo>
                  <a:cubicBezTo>
                    <a:pt x="119" y="132"/>
                    <a:pt x="119" y="131"/>
                    <a:pt x="120" y="130"/>
                  </a:cubicBezTo>
                  <a:cubicBezTo>
                    <a:pt x="121" y="130"/>
                    <a:pt x="121" y="130"/>
                    <a:pt x="121" y="129"/>
                  </a:cubicBezTo>
                  <a:close/>
                  <a:moveTo>
                    <a:pt x="131" y="127"/>
                  </a:moveTo>
                  <a:cubicBezTo>
                    <a:pt x="130" y="128"/>
                    <a:pt x="130" y="128"/>
                    <a:pt x="129" y="129"/>
                  </a:cubicBezTo>
                  <a:cubicBezTo>
                    <a:pt x="130" y="129"/>
                    <a:pt x="130" y="128"/>
                    <a:pt x="131" y="128"/>
                  </a:cubicBezTo>
                  <a:cubicBezTo>
                    <a:pt x="131" y="128"/>
                    <a:pt x="131" y="128"/>
                    <a:pt x="131" y="128"/>
                  </a:cubicBezTo>
                  <a:cubicBezTo>
                    <a:pt x="131" y="128"/>
                    <a:pt x="131" y="127"/>
                    <a:pt x="131" y="127"/>
                  </a:cubicBezTo>
                  <a:close/>
                  <a:moveTo>
                    <a:pt x="28" y="130"/>
                  </a:moveTo>
                  <a:cubicBezTo>
                    <a:pt x="28" y="130"/>
                    <a:pt x="28" y="129"/>
                    <a:pt x="28" y="129"/>
                  </a:cubicBezTo>
                  <a:cubicBezTo>
                    <a:pt x="27" y="128"/>
                    <a:pt x="27" y="127"/>
                    <a:pt x="25" y="127"/>
                  </a:cubicBezTo>
                  <a:cubicBezTo>
                    <a:pt x="26" y="128"/>
                    <a:pt x="27" y="130"/>
                    <a:pt x="28" y="130"/>
                  </a:cubicBezTo>
                  <a:close/>
                  <a:moveTo>
                    <a:pt x="26" y="128"/>
                  </a:moveTo>
                  <a:cubicBezTo>
                    <a:pt x="26" y="128"/>
                    <a:pt x="26" y="128"/>
                    <a:pt x="26" y="127"/>
                  </a:cubicBezTo>
                  <a:cubicBezTo>
                    <a:pt x="26" y="127"/>
                    <a:pt x="26" y="128"/>
                    <a:pt x="26" y="128"/>
                  </a:cubicBezTo>
                  <a:close/>
                  <a:moveTo>
                    <a:pt x="76" y="127"/>
                  </a:moveTo>
                  <a:cubicBezTo>
                    <a:pt x="76" y="128"/>
                    <a:pt x="77" y="128"/>
                    <a:pt x="77" y="127"/>
                  </a:cubicBezTo>
                  <a:cubicBezTo>
                    <a:pt x="76" y="127"/>
                    <a:pt x="76" y="127"/>
                    <a:pt x="76" y="127"/>
                  </a:cubicBezTo>
                  <a:close/>
                  <a:moveTo>
                    <a:pt x="166" y="127"/>
                  </a:moveTo>
                  <a:cubicBezTo>
                    <a:pt x="165" y="127"/>
                    <a:pt x="165" y="128"/>
                    <a:pt x="165" y="128"/>
                  </a:cubicBezTo>
                  <a:cubicBezTo>
                    <a:pt x="166" y="128"/>
                    <a:pt x="166" y="127"/>
                    <a:pt x="166" y="127"/>
                  </a:cubicBezTo>
                  <a:close/>
                  <a:moveTo>
                    <a:pt x="90" y="128"/>
                  </a:moveTo>
                  <a:cubicBezTo>
                    <a:pt x="91" y="128"/>
                    <a:pt x="91" y="128"/>
                    <a:pt x="91" y="128"/>
                  </a:cubicBezTo>
                  <a:cubicBezTo>
                    <a:pt x="91" y="127"/>
                    <a:pt x="90" y="128"/>
                    <a:pt x="90" y="128"/>
                  </a:cubicBezTo>
                  <a:close/>
                  <a:moveTo>
                    <a:pt x="106" y="128"/>
                  </a:moveTo>
                  <a:cubicBezTo>
                    <a:pt x="106" y="128"/>
                    <a:pt x="107" y="128"/>
                    <a:pt x="106" y="128"/>
                  </a:cubicBezTo>
                  <a:cubicBezTo>
                    <a:pt x="106" y="128"/>
                    <a:pt x="106" y="128"/>
                    <a:pt x="106" y="128"/>
                  </a:cubicBezTo>
                  <a:close/>
                  <a:moveTo>
                    <a:pt x="139" y="130"/>
                  </a:moveTo>
                  <a:cubicBezTo>
                    <a:pt x="139" y="130"/>
                    <a:pt x="139" y="129"/>
                    <a:pt x="140" y="128"/>
                  </a:cubicBezTo>
                  <a:cubicBezTo>
                    <a:pt x="139" y="128"/>
                    <a:pt x="138" y="130"/>
                    <a:pt x="139" y="130"/>
                  </a:cubicBezTo>
                  <a:close/>
                  <a:moveTo>
                    <a:pt x="111" y="129"/>
                  </a:moveTo>
                  <a:cubicBezTo>
                    <a:pt x="111" y="129"/>
                    <a:pt x="111" y="129"/>
                    <a:pt x="110" y="129"/>
                  </a:cubicBezTo>
                  <a:cubicBezTo>
                    <a:pt x="110" y="129"/>
                    <a:pt x="110" y="129"/>
                    <a:pt x="110" y="129"/>
                  </a:cubicBezTo>
                  <a:cubicBezTo>
                    <a:pt x="109" y="129"/>
                    <a:pt x="109" y="129"/>
                    <a:pt x="109" y="130"/>
                  </a:cubicBezTo>
                  <a:cubicBezTo>
                    <a:pt x="109" y="130"/>
                    <a:pt x="110" y="129"/>
                    <a:pt x="110" y="130"/>
                  </a:cubicBezTo>
                  <a:cubicBezTo>
                    <a:pt x="110" y="130"/>
                    <a:pt x="109" y="130"/>
                    <a:pt x="109" y="130"/>
                  </a:cubicBezTo>
                  <a:cubicBezTo>
                    <a:pt x="109" y="130"/>
                    <a:pt x="108" y="131"/>
                    <a:pt x="109" y="131"/>
                  </a:cubicBezTo>
                  <a:cubicBezTo>
                    <a:pt x="110" y="131"/>
                    <a:pt x="110" y="130"/>
                    <a:pt x="111" y="129"/>
                  </a:cubicBezTo>
                  <a:close/>
                  <a:moveTo>
                    <a:pt x="55" y="130"/>
                  </a:moveTo>
                  <a:cubicBezTo>
                    <a:pt x="54" y="130"/>
                    <a:pt x="54" y="129"/>
                    <a:pt x="53" y="129"/>
                  </a:cubicBezTo>
                  <a:cubicBezTo>
                    <a:pt x="53" y="130"/>
                    <a:pt x="54" y="130"/>
                    <a:pt x="55" y="130"/>
                  </a:cubicBezTo>
                  <a:close/>
                  <a:moveTo>
                    <a:pt x="156" y="129"/>
                  </a:moveTo>
                  <a:cubicBezTo>
                    <a:pt x="156" y="130"/>
                    <a:pt x="156" y="130"/>
                    <a:pt x="156" y="130"/>
                  </a:cubicBezTo>
                  <a:cubicBezTo>
                    <a:pt x="157" y="130"/>
                    <a:pt x="157" y="130"/>
                    <a:pt x="157" y="129"/>
                  </a:cubicBezTo>
                  <a:cubicBezTo>
                    <a:pt x="156" y="129"/>
                    <a:pt x="156" y="129"/>
                    <a:pt x="156" y="129"/>
                  </a:cubicBezTo>
                  <a:close/>
                  <a:moveTo>
                    <a:pt x="43" y="130"/>
                  </a:moveTo>
                  <a:cubicBezTo>
                    <a:pt x="43" y="130"/>
                    <a:pt x="42" y="130"/>
                    <a:pt x="42" y="129"/>
                  </a:cubicBezTo>
                  <a:cubicBezTo>
                    <a:pt x="42" y="130"/>
                    <a:pt x="43" y="130"/>
                    <a:pt x="43" y="130"/>
                  </a:cubicBezTo>
                  <a:close/>
                  <a:moveTo>
                    <a:pt x="100" y="129"/>
                  </a:moveTo>
                  <a:cubicBezTo>
                    <a:pt x="100" y="129"/>
                    <a:pt x="100" y="130"/>
                    <a:pt x="100" y="129"/>
                  </a:cubicBezTo>
                  <a:cubicBezTo>
                    <a:pt x="100" y="130"/>
                    <a:pt x="100" y="130"/>
                    <a:pt x="100" y="130"/>
                  </a:cubicBezTo>
                  <a:cubicBezTo>
                    <a:pt x="101" y="130"/>
                    <a:pt x="101" y="130"/>
                    <a:pt x="101" y="130"/>
                  </a:cubicBezTo>
                  <a:cubicBezTo>
                    <a:pt x="100" y="130"/>
                    <a:pt x="101" y="129"/>
                    <a:pt x="100" y="129"/>
                  </a:cubicBezTo>
                  <a:close/>
                  <a:moveTo>
                    <a:pt x="53" y="130"/>
                  </a:moveTo>
                  <a:cubicBezTo>
                    <a:pt x="53" y="130"/>
                    <a:pt x="52" y="130"/>
                    <a:pt x="52" y="129"/>
                  </a:cubicBezTo>
                  <a:cubicBezTo>
                    <a:pt x="52" y="130"/>
                    <a:pt x="53" y="131"/>
                    <a:pt x="53" y="130"/>
                  </a:cubicBezTo>
                  <a:close/>
                  <a:moveTo>
                    <a:pt x="79" y="131"/>
                  </a:moveTo>
                  <a:cubicBezTo>
                    <a:pt x="80" y="130"/>
                    <a:pt x="81" y="130"/>
                    <a:pt x="81" y="130"/>
                  </a:cubicBezTo>
                  <a:cubicBezTo>
                    <a:pt x="81" y="130"/>
                    <a:pt x="80" y="130"/>
                    <a:pt x="79" y="130"/>
                  </a:cubicBezTo>
                  <a:cubicBezTo>
                    <a:pt x="79" y="130"/>
                    <a:pt x="79" y="130"/>
                    <a:pt x="79" y="131"/>
                  </a:cubicBezTo>
                  <a:close/>
                  <a:moveTo>
                    <a:pt x="125" y="130"/>
                  </a:moveTo>
                  <a:cubicBezTo>
                    <a:pt x="125" y="130"/>
                    <a:pt x="125" y="130"/>
                    <a:pt x="125" y="130"/>
                  </a:cubicBezTo>
                  <a:cubicBezTo>
                    <a:pt x="125" y="130"/>
                    <a:pt x="125" y="130"/>
                    <a:pt x="125" y="130"/>
                  </a:cubicBezTo>
                  <a:close/>
                  <a:moveTo>
                    <a:pt x="101" y="130"/>
                  </a:moveTo>
                  <a:cubicBezTo>
                    <a:pt x="100" y="130"/>
                    <a:pt x="100" y="130"/>
                    <a:pt x="100" y="131"/>
                  </a:cubicBezTo>
                  <a:cubicBezTo>
                    <a:pt x="101" y="131"/>
                    <a:pt x="101" y="130"/>
                    <a:pt x="101" y="130"/>
                  </a:cubicBezTo>
                  <a:close/>
                  <a:moveTo>
                    <a:pt x="123" y="130"/>
                  </a:moveTo>
                  <a:cubicBezTo>
                    <a:pt x="122" y="130"/>
                    <a:pt x="122" y="131"/>
                    <a:pt x="122" y="131"/>
                  </a:cubicBezTo>
                  <a:cubicBezTo>
                    <a:pt x="122" y="131"/>
                    <a:pt x="122" y="131"/>
                    <a:pt x="122" y="132"/>
                  </a:cubicBezTo>
                  <a:cubicBezTo>
                    <a:pt x="123" y="132"/>
                    <a:pt x="123" y="131"/>
                    <a:pt x="123" y="131"/>
                  </a:cubicBezTo>
                  <a:cubicBezTo>
                    <a:pt x="123" y="131"/>
                    <a:pt x="122" y="131"/>
                    <a:pt x="123" y="131"/>
                  </a:cubicBezTo>
                  <a:cubicBezTo>
                    <a:pt x="123" y="131"/>
                    <a:pt x="123" y="130"/>
                    <a:pt x="123" y="130"/>
                  </a:cubicBezTo>
                  <a:close/>
                  <a:moveTo>
                    <a:pt x="56" y="130"/>
                  </a:moveTo>
                  <a:cubicBezTo>
                    <a:pt x="56" y="130"/>
                    <a:pt x="56" y="130"/>
                    <a:pt x="57" y="131"/>
                  </a:cubicBezTo>
                  <a:cubicBezTo>
                    <a:pt x="57" y="130"/>
                    <a:pt x="56" y="130"/>
                    <a:pt x="56" y="130"/>
                  </a:cubicBezTo>
                  <a:close/>
                  <a:moveTo>
                    <a:pt x="124" y="130"/>
                  </a:moveTo>
                  <a:cubicBezTo>
                    <a:pt x="123" y="130"/>
                    <a:pt x="123" y="131"/>
                    <a:pt x="124" y="131"/>
                  </a:cubicBezTo>
                  <a:cubicBezTo>
                    <a:pt x="124" y="130"/>
                    <a:pt x="124" y="130"/>
                    <a:pt x="124" y="130"/>
                  </a:cubicBezTo>
                  <a:close/>
                  <a:moveTo>
                    <a:pt x="138" y="130"/>
                  </a:moveTo>
                  <a:cubicBezTo>
                    <a:pt x="138" y="131"/>
                    <a:pt x="138" y="131"/>
                    <a:pt x="138" y="131"/>
                  </a:cubicBezTo>
                  <a:cubicBezTo>
                    <a:pt x="138" y="131"/>
                    <a:pt x="138" y="130"/>
                    <a:pt x="138" y="130"/>
                  </a:cubicBezTo>
                  <a:close/>
                  <a:moveTo>
                    <a:pt x="57" y="130"/>
                  </a:moveTo>
                  <a:cubicBezTo>
                    <a:pt x="57" y="131"/>
                    <a:pt x="57" y="131"/>
                    <a:pt x="57" y="131"/>
                  </a:cubicBezTo>
                  <a:cubicBezTo>
                    <a:pt x="56" y="131"/>
                    <a:pt x="55" y="130"/>
                    <a:pt x="55" y="131"/>
                  </a:cubicBezTo>
                  <a:cubicBezTo>
                    <a:pt x="56" y="132"/>
                    <a:pt x="58" y="132"/>
                    <a:pt x="60" y="132"/>
                  </a:cubicBezTo>
                  <a:cubicBezTo>
                    <a:pt x="60" y="132"/>
                    <a:pt x="60" y="132"/>
                    <a:pt x="60" y="132"/>
                  </a:cubicBezTo>
                  <a:cubicBezTo>
                    <a:pt x="59" y="131"/>
                    <a:pt x="58" y="131"/>
                    <a:pt x="57" y="130"/>
                  </a:cubicBezTo>
                  <a:close/>
                  <a:moveTo>
                    <a:pt x="75" y="132"/>
                  </a:moveTo>
                  <a:cubicBezTo>
                    <a:pt x="76" y="132"/>
                    <a:pt x="76" y="132"/>
                    <a:pt x="76" y="132"/>
                  </a:cubicBezTo>
                  <a:cubicBezTo>
                    <a:pt x="76" y="132"/>
                    <a:pt x="76" y="131"/>
                    <a:pt x="76" y="131"/>
                  </a:cubicBezTo>
                  <a:cubicBezTo>
                    <a:pt x="77" y="132"/>
                    <a:pt x="77" y="132"/>
                    <a:pt x="78" y="131"/>
                  </a:cubicBezTo>
                  <a:cubicBezTo>
                    <a:pt x="78" y="131"/>
                    <a:pt x="78" y="131"/>
                    <a:pt x="78" y="130"/>
                  </a:cubicBezTo>
                  <a:cubicBezTo>
                    <a:pt x="77" y="131"/>
                    <a:pt x="76" y="131"/>
                    <a:pt x="76" y="131"/>
                  </a:cubicBezTo>
                  <a:cubicBezTo>
                    <a:pt x="76" y="131"/>
                    <a:pt x="75" y="131"/>
                    <a:pt x="75" y="132"/>
                  </a:cubicBezTo>
                  <a:close/>
                  <a:moveTo>
                    <a:pt x="145" y="131"/>
                  </a:moveTo>
                  <a:cubicBezTo>
                    <a:pt x="145" y="131"/>
                    <a:pt x="145" y="131"/>
                    <a:pt x="145" y="131"/>
                  </a:cubicBezTo>
                  <a:cubicBezTo>
                    <a:pt x="145" y="131"/>
                    <a:pt x="145" y="131"/>
                    <a:pt x="145" y="131"/>
                  </a:cubicBezTo>
                  <a:cubicBezTo>
                    <a:pt x="145" y="131"/>
                    <a:pt x="146" y="131"/>
                    <a:pt x="145" y="131"/>
                  </a:cubicBezTo>
                  <a:close/>
                  <a:moveTo>
                    <a:pt x="144" y="133"/>
                  </a:moveTo>
                  <a:cubicBezTo>
                    <a:pt x="145" y="133"/>
                    <a:pt x="145" y="132"/>
                    <a:pt x="145" y="131"/>
                  </a:cubicBezTo>
                  <a:cubicBezTo>
                    <a:pt x="144" y="132"/>
                    <a:pt x="144" y="132"/>
                    <a:pt x="143" y="133"/>
                  </a:cubicBezTo>
                  <a:cubicBezTo>
                    <a:pt x="144" y="133"/>
                    <a:pt x="144" y="133"/>
                    <a:pt x="144" y="133"/>
                  </a:cubicBezTo>
                  <a:cubicBezTo>
                    <a:pt x="143" y="134"/>
                    <a:pt x="142" y="135"/>
                    <a:pt x="141" y="137"/>
                  </a:cubicBezTo>
                  <a:cubicBezTo>
                    <a:pt x="142" y="137"/>
                    <a:pt x="143" y="136"/>
                    <a:pt x="143" y="136"/>
                  </a:cubicBezTo>
                  <a:cubicBezTo>
                    <a:pt x="143" y="135"/>
                    <a:pt x="144" y="134"/>
                    <a:pt x="144" y="133"/>
                  </a:cubicBezTo>
                  <a:close/>
                  <a:moveTo>
                    <a:pt x="61" y="132"/>
                  </a:moveTo>
                  <a:cubicBezTo>
                    <a:pt x="61" y="132"/>
                    <a:pt x="61" y="132"/>
                    <a:pt x="61" y="132"/>
                  </a:cubicBezTo>
                  <a:cubicBezTo>
                    <a:pt x="61" y="132"/>
                    <a:pt x="61" y="132"/>
                    <a:pt x="61" y="132"/>
                  </a:cubicBezTo>
                  <a:close/>
                  <a:moveTo>
                    <a:pt x="115" y="133"/>
                  </a:moveTo>
                  <a:cubicBezTo>
                    <a:pt x="115" y="133"/>
                    <a:pt x="115" y="133"/>
                    <a:pt x="116" y="133"/>
                  </a:cubicBezTo>
                  <a:cubicBezTo>
                    <a:pt x="115" y="132"/>
                    <a:pt x="115" y="132"/>
                    <a:pt x="115" y="132"/>
                  </a:cubicBezTo>
                  <a:cubicBezTo>
                    <a:pt x="115" y="132"/>
                    <a:pt x="115" y="132"/>
                    <a:pt x="115" y="132"/>
                  </a:cubicBezTo>
                  <a:cubicBezTo>
                    <a:pt x="115" y="132"/>
                    <a:pt x="115" y="132"/>
                    <a:pt x="115" y="133"/>
                  </a:cubicBezTo>
                  <a:close/>
                  <a:moveTo>
                    <a:pt x="81" y="133"/>
                  </a:moveTo>
                  <a:cubicBezTo>
                    <a:pt x="82" y="133"/>
                    <a:pt x="83" y="133"/>
                    <a:pt x="83" y="132"/>
                  </a:cubicBezTo>
                  <a:cubicBezTo>
                    <a:pt x="83" y="132"/>
                    <a:pt x="83" y="132"/>
                    <a:pt x="83" y="132"/>
                  </a:cubicBezTo>
                  <a:cubicBezTo>
                    <a:pt x="82" y="132"/>
                    <a:pt x="81" y="132"/>
                    <a:pt x="81" y="133"/>
                  </a:cubicBezTo>
                  <a:close/>
                  <a:moveTo>
                    <a:pt x="112" y="132"/>
                  </a:moveTo>
                  <a:cubicBezTo>
                    <a:pt x="112" y="135"/>
                    <a:pt x="110" y="135"/>
                    <a:pt x="109" y="137"/>
                  </a:cubicBezTo>
                  <a:cubicBezTo>
                    <a:pt x="110" y="137"/>
                    <a:pt x="111" y="136"/>
                    <a:pt x="111" y="135"/>
                  </a:cubicBezTo>
                  <a:cubicBezTo>
                    <a:pt x="112" y="135"/>
                    <a:pt x="113" y="134"/>
                    <a:pt x="113" y="133"/>
                  </a:cubicBezTo>
                  <a:cubicBezTo>
                    <a:pt x="113" y="133"/>
                    <a:pt x="113" y="132"/>
                    <a:pt x="112" y="132"/>
                  </a:cubicBezTo>
                  <a:close/>
                  <a:moveTo>
                    <a:pt x="141" y="133"/>
                  </a:moveTo>
                  <a:cubicBezTo>
                    <a:pt x="141" y="133"/>
                    <a:pt x="140" y="133"/>
                    <a:pt x="141" y="133"/>
                  </a:cubicBezTo>
                  <a:cubicBezTo>
                    <a:pt x="141" y="133"/>
                    <a:pt x="141" y="133"/>
                    <a:pt x="141" y="133"/>
                  </a:cubicBezTo>
                  <a:close/>
                  <a:moveTo>
                    <a:pt x="35" y="134"/>
                  </a:moveTo>
                  <a:cubicBezTo>
                    <a:pt x="35" y="134"/>
                    <a:pt x="35" y="133"/>
                    <a:pt x="34" y="133"/>
                  </a:cubicBezTo>
                  <a:cubicBezTo>
                    <a:pt x="34" y="133"/>
                    <a:pt x="34" y="133"/>
                    <a:pt x="34" y="133"/>
                  </a:cubicBezTo>
                  <a:cubicBezTo>
                    <a:pt x="35" y="133"/>
                    <a:pt x="35" y="134"/>
                    <a:pt x="35" y="134"/>
                  </a:cubicBezTo>
                  <a:close/>
                  <a:moveTo>
                    <a:pt x="62" y="134"/>
                  </a:moveTo>
                  <a:cubicBezTo>
                    <a:pt x="63" y="134"/>
                    <a:pt x="63" y="134"/>
                    <a:pt x="64" y="134"/>
                  </a:cubicBezTo>
                  <a:cubicBezTo>
                    <a:pt x="63" y="133"/>
                    <a:pt x="61" y="132"/>
                    <a:pt x="61" y="134"/>
                  </a:cubicBezTo>
                  <a:cubicBezTo>
                    <a:pt x="62" y="134"/>
                    <a:pt x="62" y="134"/>
                    <a:pt x="62" y="134"/>
                  </a:cubicBezTo>
                  <a:close/>
                  <a:moveTo>
                    <a:pt x="128" y="133"/>
                  </a:moveTo>
                  <a:cubicBezTo>
                    <a:pt x="128" y="133"/>
                    <a:pt x="128" y="133"/>
                    <a:pt x="127" y="133"/>
                  </a:cubicBezTo>
                  <a:cubicBezTo>
                    <a:pt x="128" y="133"/>
                    <a:pt x="128" y="134"/>
                    <a:pt x="127" y="135"/>
                  </a:cubicBezTo>
                  <a:cubicBezTo>
                    <a:pt x="128" y="134"/>
                    <a:pt x="128" y="134"/>
                    <a:pt x="128" y="133"/>
                  </a:cubicBezTo>
                  <a:close/>
                  <a:moveTo>
                    <a:pt x="145" y="134"/>
                  </a:moveTo>
                  <a:cubicBezTo>
                    <a:pt x="145" y="134"/>
                    <a:pt x="146" y="134"/>
                    <a:pt x="145" y="133"/>
                  </a:cubicBezTo>
                  <a:cubicBezTo>
                    <a:pt x="145" y="134"/>
                    <a:pt x="145" y="134"/>
                    <a:pt x="145" y="134"/>
                  </a:cubicBezTo>
                  <a:close/>
                  <a:moveTo>
                    <a:pt x="44" y="134"/>
                  </a:moveTo>
                  <a:cubicBezTo>
                    <a:pt x="44" y="134"/>
                    <a:pt x="44" y="134"/>
                    <a:pt x="44" y="134"/>
                  </a:cubicBezTo>
                  <a:cubicBezTo>
                    <a:pt x="44" y="134"/>
                    <a:pt x="44" y="134"/>
                    <a:pt x="44" y="134"/>
                  </a:cubicBezTo>
                  <a:cubicBezTo>
                    <a:pt x="44" y="134"/>
                    <a:pt x="45" y="135"/>
                    <a:pt x="45" y="134"/>
                  </a:cubicBezTo>
                  <a:cubicBezTo>
                    <a:pt x="44" y="134"/>
                    <a:pt x="44" y="134"/>
                    <a:pt x="44" y="134"/>
                  </a:cubicBezTo>
                  <a:close/>
                  <a:moveTo>
                    <a:pt x="145" y="134"/>
                  </a:moveTo>
                  <a:cubicBezTo>
                    <a:pt x="145" y="135"/>
                    <a:pt x="145" y="135"/>
                    <a:pt x="145" y="135"/>
                  </a:cubicBezTo>
                  <a:cubicBezTo>
                    <a:pt x="146" y="135"/>
                    <a:pt x="145" y="134"/>
                    <a:pt x="145" y="134"/>
                  </a:cubicBezTo>
                  <a:close/>
                  <a:moveTo>
                    <a:pt x="136" y="135"/>
                  </a:moveTo>
                  <a:cubicBezTo>
                    <a:pt x="136" y="135"/>
                    <a:pt x="136" y="135"/>
                    <a:pt x="135" y="135"/>
                  </a:cubicBezTo>
                  <a:cubicBezTo>
                    <a:pt x="135" y="135"/>
                    <a:pt x="135" y="136"/>
                    <a:pt x="134" y="137"/>
                  </a:cubicBezTo>
                  <a:cubicBezTo>
                    <a:pt x="135" y="136"/>
                    <a:pt x="136" y="136"/>
                    <a:pt x="136" y="135"/>
                  </a:cubicBezTo>
                  <a:close/>
                  <a:moveTo>
                    <a:pt x="91" y="136"/>
                  </a:moveTo>
                  <a:cubicBezTo>
                    <a:pt x="90" y="135"/>
                    <a:pt x="90" y="135"/>
                    <a:pt x="90" y="135"/>
                  </a:cubicBezTo>
                  <a:cubicBezTo>
                    <a:pt x="90" y="136"/>
                    <a:pt x="90" y="136"/>
                    <a:pt x="90" y="136"/>
                  </a:cubicBezTo>
                  <a:cubicBezTo>
                    <a:pt x="90" y="136"/>
                    <a:pt x="91" y="136"/>
                    <a:pt x="91" y="136"/>
                  </a:cubicBezTo>
                  <a:close/>
                  <a:moveTo>
                    <a:pt x="127" y="136"/>
                  </a:moveTo>
                  <a:cubicBezTo>
                    <a:pt x="127" y="136"/>
                    <a:pt x="127" y="136"/>
                    <a:pt x="127" y="136"/>
                  </a:cubicBezTo>
                  <a:cubicBezTo>
                    <a:pt x="127" y="136"/>
                    <a:pt x="126" y="136"/>
                    <a:pt x="126" y="137"/>
                  </a:cubicBezTo>
                  <a:cubicBezTo>
                    <a:pt x="127" y="137"/>
                    <a:pt x="127" y="136"/>
                    <a:pt x="127" y="136"/>
                  </a:cubicBezTo>
                  <a:close/>
                  <a:moveTo>
                    <a:pt x="145" y="137"/>
                  </a:moveTo>
                  <a:cubicBezTo>
                    <a:pt x="145" y="136"/>
                    <a:pt x="145" y="136"/>
                    <a:pt x="145" y="136"/>
                  </a:cubicBezTo>
                  <a:cubicBezTo>
                    <a:pt x="145" y="136"/>
                    <a:pt x="145" y="137"/>
                    <a:pt x="145" y="137"/>
                  </a:cubicBezTo>
                  <a:close/>
                  <a:moveTo>
                    <a:pt x="114" y="136"/>
                  </a:moveTo>
                  <a:cubicBezTo>
                    <a:pt x="113" y="136"/>
                    <a:pt x="113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3" y="137"/>
                    <a:pt x="113" y="137"/>
                    <a:pt x="114" y="136"/>
                  </a:cubicBezTo>
                  <a:close/>
                  <a:moveTo>
                    <a:pt x="91" y="137"/>
                  </a:moveTo>
                  <a:cubicBezTo>
                    <a:pt x="92" y="137"/>
                    <a:pt x="92" y="137"/>
                    <a:pt x="92" y="136"/>
                  </a:cubicBezTo>
                  <a:cubicBezTo>
                    <a:pt x="92" y="136"/>
                    <a:pt x="91" y="137"/>
                    <a:pt x="91" y="137"/>
                  </a:cubicBezTo>
                  <a:close/>
                  <a:moveTo>
                    <a:pt x="141" y="137"/>
                  </a:moveTo>
                  <a:cubicBezTo>
                    <a:pt x="141" y="137"/>
                    <a:pt x="141" y="137"/>
                    <a:pt x="141" y="138"/>
                  </a:cubicBezTo>
                  <a:cubicBezTo>
                    <a:pt x="141" y="138"/>
                    <a:pt x="142" y="137"/>
                    <a:pt x="141" y="137"/>
                  </a:cubicBezTo>
                  <a:close/>
                  <a:moveTo>
                    <a:pt x="53" y="137"/>
                  </a:moveTo>
                  <a:cubicBezTo>
                    <a:pt x="53" y="137"/>
                    <a:pt x="53" y="138"/>
                    <a:pt x="53" y="137"/>
                  </a:cubicBezTo>
                  <a:cubicBezTo>
                    <a:pt x="53" y="137"/>
                    <a:pt x="53" y="137"/>
                    <a:pt x="53" y="137"/>
                  </a:cubicBezTo>
                  <a:close/>
                  <a:moveTo>
                    <a:pt x="41" y="140"/>
                  </a:moveTo>
                  <a:cubicBezTo>
                    <a:pt x="41" y="140"/>
                    <a:pt x="40" y="140"/>
                    <a:pt x="40" y="139"/>
                  </a:cubicBezTo>
                  <a:cubicBezTo>
                    <a:pt x="38" y="139"/>
                    <a:pt x="37" y="137"/>
                    <a:pt x="36" y="137"/>
                  </a:cubicBezTo>
                  <a:cubicBezTo>
                    <a:pt x="37" y="139"/>
                    <a:pt x="39" y="139"/>
                    <a:pt x="40" y="140"/>
                  </a:cubicBezTo>
                  <a:cubicBezTo>
                    <a:pt x="40" y="140"/>
                    <a:pt x="41" y="140"/>
                    <a:pt x="41" y="140"/>
                  </a:cubicBezTo>
                  <a:close/>
                  <a:moveTo>
                    <a:pt x="71" y="137"/>
                  </a:moveTo>
                  <a:cubicBezTo>
                    <a:pt x="71" y="137"/>
                    <a:pt x="71" y="138"/>
                    <a:pt x="72" y="137"/>
                  </a:cubicBezTo>
                  <a:cubicBezTo>
                    <a:pt x="71" y="137"/>
                    <a:pt x="71" y="137"/>
                    <a:pt x="71" y="137"/>
                  </a:cubicBezTo>
                  <a:cubicBezTo>
                    <a:pt x="71" y="137"/>
                    <a:pt x="71" y="137"/>
                    <a:pt x="71" y="137"/>
                  </a:cubicBezTo>
                  <a:close/>
                  <a:moveTo>
                    <a:pt x="74" y="137"/>
                  </a:moveTo>
                  <a:cubicBezTo>
                    <a:pt x="74" y="137"/>
                    <a:pt x="74" y="138"/>
                    <a:pt x="74" y="137"/>
                  </a:cubicBezTo>
                  <a:cubicBezTo>
                    <a:pt x="74" y="137"/>
                    <a:pt x="74" y="137"/>
                    <a:pt x="74" y="137"/>
                  </a:cubicBezTo>
                  <a:close/>
                  <a:moveTo>
                    <a:pt x="54" y="138"/>
                  </a:moveTo>
                  <a:cubicBezTo>
                    <a:pt x="55" y="138"/>
                    <a:pt x="56" y="139"/>
                    <a:pt x="57" y="139"/>
                  </a:cubicBezTo>
                  <a:cubicBezTo>
                    <a:pt x="56" y="138"/>
                    <a:pt x="55" y="138"/>
                    <a:pt x="54" y="138"/>
                  </a:cubicBezTo>
                  <a:close/>
                  <a:moveTo>
                    <a:pt x="132" y="138"/>
                  </a:moveTo>
                  <a:cubicBezTo>
                    <a:pt x="131" y="137"/>
                    <a:pt x="130" y="139"/>
                    <a:pt x="130" y="140"/>
                  </a:cubicBezTo>
                  <a:cubicBezTo>
                    <a:pt x="131" y="139"/>
                    <a:pt x="131" y="139"/>
                    <a:pt x="132" y="138"/>
                  </a:cubicBezTo>
                  <a:close/>
                  <a:moveTo>
                    <a:pt x="84" y="139"/>
                  </a:moveTo>
                  <a:cubicBezTo>
                    <a:pt x="84" y="139"/>
                    <a:pt x="84" y="139"/>
                    <a:pt x="85" y="139"/>
                  </a:cubicBezTo>
                  <a:cubicBezTo>
                    <a:pt x="85" y="138"/>
                    <a:pt x="84" y="138"/>
                    <a:pt x="84" y="139"/>
                  </a:cubicBezTo>
                  <a:close/>
                  <a:moveTo>
                    <a:pt x="114" y="140"/>
                  </a:moveTo>
                  <a:cubicBezTo>
                    <a:pt x="114" y="139"/>
                    <a:pt x="114" y="139"/>
                    <a:pt x="114" y="139"/>
                  </a:cubicBezTo>
                  <a:cubicBezTo>
                    <a:pt x="114" y="139"/>
                    <a:pt x="114" y="139"/>
                    <a:pt x="113" y="138"/>
                  </a:cubicBezTo>
                  <a:cubicBezTo>
                    <a:pt x="113" y="139"/>
                    <a:pt x="113" y="140"/>
                    <a:pt x="113" y="140"/>
                  </a:cubicBezTo>
                  <a:cubicBezTo>
                    <a:pt x="113" y="140"/>
                    <a:pt x="114" y="140"/>
                    <a:pt x="114" y="140"/>
                  </a:cubicBezTo>
                  <a:close/>
                  <a:moveTo>
                    <a:pt x="145" y="139"/>
                  </a:moveTo>
                  <a:cubicBezTo>
                    <a:pt x="144" y="138"/>
                    <a:pt x="144" y="139"/>
                    <a:pt x="144" y="140"/>
                  </a:cubicBezTo>
                  <a:cubicBezTo>
                    <a:pt x="144" y="139"/>
                    <a:pt x="145" y="139"/>
                    <a:pt x="145" y="139"/>
                  </a:cubicBezTo>
                  <a:close/>
                  <a:moveTo>
                    <a:pt x="145" y="141"/>
                  </a:moveTo>
                  <a:cubicBezTo>
                    <a:pt x="145" y="140"/>
                    <a:pt x="145" y="140"/>
                    <a:pt x="145" y="139"/>
                  </a:cubicBezTo>
                  <a:cubicBezTo>
                    <a:pt x="145" y="139"/>
                    <a:pt x="145" y="139"/>
                    <a:pt x="145" y="139"/>
                  </a:cubicBezTo>
                  <a:cubicBezTo>
                    <a:pt x="145" y="140"/>
                    <a:pt x="144" y="140"/>
                    <a:pt x="145" y="141"/>
                  </a:cubicBezTo>
                  <a:close/>
                  <a:moveTo>
                    <a:pt x="95" y="140"/>
                  </a:moveTo>
                  <a:cubicBezTo>
                    <a:pt x="95" y="140"/>
                    <a:pt x="96" y="140"/>
                    <a:pt x="96" y="140"/>
                  </a:cubicBezTo>
                  <a:cubicBezTo>
                    <a:pt x="95" y="140"/>
                    <a:pt x="95" y="140"/>
                    <a:pt x="95" y="140"/>
                  </a:cubicBezTo>
                  <a:close/>
                  <a:moveTo>
                    <a:pt x="62" y="140"/>
                  </a:moveTo>
                  <a:cubicBezTo>
                    <a:pt x="61" y="140"/>
                    <a:pt x="61" y="140"/>
                    <a:pt x="60" y="140"/>
                  </a:cubicBezTo>
                  <a:cubicBezTo>
                    <a:pt x="60" y="140"/>
                    <a:pt x="61" y="141"/>
                    <a:pt x="62" y="140"/>
                  </a:cubicBezTo>
                  <a:close/>
                  <a:moveTo>
                    <a:pt x="116" y="140"/>
                  </a:moveTo>
                  <a:cubicBezTo>
                    <a:pt x="116" y="141"/>
                    <a:pt x="115" y="141"/>
                    <a:pt x="115" y="142"/>
                  </a:cubicBezTo>
                  <a:cubicBezTo>
                    <a:pt x="116" y="142"/>
                    <a:pt x="116" y="141"/>
                    <a:pt x="117" y="141"/>
                  </a:cubicBezTo>
                  <a:cubicBezTo>
                    <a:pt x="117" y="140"/>
                    <a:pt x="117" y="140"/>
                    <a:pt x="116" y="140"/>
                  </a:cubicBezTo>
                  <a:close/>
                  <a:moveTo>
                    <a:pt x="47" y="141"/>
                  </a:moveTo>
                  <a:cubicBezTo>
                    <a:pt x="46" y="141"/>
                    <a:pt x="45" y="140"/>
                    <a:pt x="44" y="140"/>
                  </a:cubicBezTo>
                  <a:cubicBezTo>
                    <a:pt x="45" y="141"/>
                    <a:pt x="46" y="141"/>
                    <a:pt x="46" y="141"/>
                  </a:cubicBezTo>
                  <a:cubicBezTo>
                    <a:pt x="46" y="141"/>
                    <a:pt x="47" y="141"/>
                    <a:pt x="47" y="141"/>
                  </a:cubicBezTo>
                  <a:close/>
                  <a:moveTo>
                    <a:pt x="93" y="141"/>
                  </a:moveTo>
                  <a:cubicBezTo>
                    <a:pt x="94" y="141"/>
                    <a:pt x="94" y="141"/>
                    <a:pt x="94" y="141"/>
                  </a:cubicBezTo>
                  <a:cubicBezTo>
                    <a:pt x="94" y="140"/>
                    <a:pt x="93" y="141"/>
                    <a:pt x="93" y="141"/>
                  </a:cubicBezTo>
                  <a:close/>
                  <a:moveTo>
                    <a:pt x="132" y="142"/>
                  </a:moveTo>
                  <a:cubicBezTo>
                    <a:pt x="132" y="141"/>
                    <a:pt x="131" y="141"/>
                    <a:pt x="131" y="141"/>
                  </a:cubicBezTo>
                  <a:cubicBezTo>
                    <a:pt x="131" y="142"/>
                    <a:pt x="130" y="142"/>
                    <a:pt x="129" y="143"/>
                  </a:cubicBezTo>
                  <a:cubicBezTo>
                    <a:pt x="130" y="143"/>
                    <a:pt x="130" y="142"/>
                    <a:pt x="131" y="142"/>
                  </a:cubicBezTo>
                  <a:cubicBezTo>
                    <a:pt x="131" y="142"/>
                    <a:pt x="131" y="142"/>
                    <a:pt x="131" y="142"/>
                  </a:cubicBezTo>
                  <a:cubicBezTo>
                    <a:pt x="131" y="142"/>
                    <a:pt x="131" y="141"/>
                    <a:pt x="132" y="142"/>
                  </a:cubicBezTo>
                  <a:close/>
                  <a:moveTo>
                    <a:pt x="143" y="142"/>
                  </a:moveTo>
                  <a:cubicBezTo>
                    <a:pt x="143" y="142"/>
                    <a:pt x="143" y="142"/>
                    <a:pt x="143" y="142"/>
                  </a:cubicBezTo>
                  <a:cubicBezTo>
                    <a:pt x="143" y="141"/>
                    <a:pt x="143" y="142"/>
                    <a:pt x="143" y="142"/>
                  </a:cubicBezTo>
                  <a:close/>
                  <a:moveTo>
                    <a:pt x="137" y="144"/>
                  </a:moveTo>
                  <a:cubicBezTo>
                    <a:pt x="137" y="144"/>
                    <a:pt x="137" y="144"/>
                    <a:pt x="137" y="144"/>
                  </a:cubicBezTo>
                  <a:cubicBezTo>
                    <a:pt x="138" y="143"/>
                    <a:pt x="138" y="143"/>
                    <a:pt x="138" y="142"/>
                  </a:cubicBezTo>
                  <a:cubicBezTo>
                    <a:pt x="137" y="142"/>
                    <a:pt x="137" y="143"/>
                    <a:pt x="137" y="144"/>
                  </a:cubicBezTo>
                  <a:close/>
                  <a:moveTo>
                    <a:pt x="43" y="144"/>
                  </a:moveTo>
                  <a:cubicBezTo>
                    <a:pt x="42" y="143"/>
                    <a:pt x="42" y="143"/>
                    <a:pt x="41" y="142"/>
                  </a:cubicBezTo>
                  <a:cubicBezTo>
                    <a:pt x="41" y="143"/>
                    <a:pt x="42" y="144"/>
                    <a:pt x="43" y="144"/>
                  </a:cubicBezTo>
                  <a:close/>
                  <a:moveTo>
                    <a:pt x="142" y="143"/>
                  </a:moveTo>
                  <a:cubicBezTo>
                    <a:pt x="142" y="143"/>
                    <a:pt x="142" y="143"/>
                    <a:pt x="142" y="143"/>
                  </a:cubicBezTo>
                  <a:cubicBezTo>
                    <a:pt x="142" y="143"/>
                    <a:pt x="142" y="144"/>
                    <a:pt x="142" y="143"/>
                  </a:cubicBezTo>
                  <a:close/>
                  <a:moveTo>
                    <a:pt x="144" y="145"/>
                  </a:moveTo>
                  <a:cubicBezTo>
                    <a:pt x="144" y="145"/>
                    <a:pt x="144" y="145"/>
                    <a:pt x="144" y="146"/>
                  </a:cubicBezTo>
                  <a:cubicBezTo>
                    <a:pt x="145" y="145"/>
                    <a:pt x="145" y="145"/>
                    <a:pt x="146" y="144"/>
                  </a:cubicBezTo>
                  <a:cubicBezTo>
                    <a:pt x="145" y="143"/>
                    <a:pt x="145" y="143"/>
                    <a:pt x="145" y="143"/>
                  </a:cubicBezTo>
                  <a:cubicBezTo>
                    <a:pt x="145" y="144"/>
                    <a:pt x="145" y="145"/>
                    <a:pt x="144" y="145"/>
                  </a:cubicBezTo>
                  <a:close/>
                  <a:moveTo>
                    <a:pt x="116" y="143"/>
                  </a:moveTo>
                  <a:cubicBezTo>
                    <a:pt x="116" y="143"/>
                    <a:pt x="116" y="144"/>
                    <a:pt x="116" y="144"/>
                  </a:cubicBezTo>
                  <a:cubicBezTo>
                    <a:pt x="117" y="144"/>
                    <a:pt x="117" y="144"/>
                    <a:pt x="117" y="144"/>
                  </a:cubicBezTo>
                  <a:cubicBezTo>
                    <a:pt x="117" y="143"/>
                    <a:pt x="117" y="143"/>
                    <a:pt x="116" y="143"/>
                  </a:cubicBezTo>
                  <a:close/>
                  <a:moveTo>
                    <a:pt x="114" y="144"/>
                  </a:moveTo>
                  <a:cubicBezTo>
                    <a:pt x="114" y="144"/>
                    <a:pt x="114" y="144"/>
                    <a:pt x="114" y="144"/>
                  </a:cubicBezTo>
                  <a:cubicBezTo>
                    <a:pt x="114" y="144"/>
                    <a:pt x="114" y="144"/>
                    <a:pt x="114" y="144"/>
                  </a:cubicBezTo>
                  <a:cubicBezTo>
                    <a:pt x="114" y="144"/>
                    <a:pt x="113" y="144"/>
                    <a:pt x="114" y="144"/>
                  </a:cubicBezTo>
                  <a:close/>
                  <a:moveTo>
                    <a:pt x="45" y="146"/>
                  </a:moveTo>
                  <a:cubicBezTo>
                    <a:pt x="46" y="145"/>
                    <a:pt x="46" y="146"/>
                    <a:pt x="47" y="146"/>
                  </a:cubicBezTo>
                  <a:cubicBezTo>
                    <a:pt x="47" y="145"/>
                    <a:pt x="45" y="145"/>
                    <a:pt x="44" y="144"/>
                  </a:cubicBezTo>
                  <a:cubicBezTo>
                    <a:pt x="45" y="145"/>
                    <a:pt x="44" y="146"/>
                    <a:pt x="45" y="146"/>
                  </a:cubicBezTo>
                  <a:cubicBezTo>
                    <a:pt x="45" y="146"/>
                    <a:pt x="45" y="146"/>
                    <a:pt x="45" y="146"/>
                  </a:cubicBezTo>
                  <a:close/>
                  <a:moveTo>
                    <a:pt x="142" y="145"/>
                  </a:moveTo>
                  <a:cubicBezTo>
                    <a:pt x="142" y="145"/>
                    <a:pt x="141" y="147"/>
                    <a:pt x="142" y="147"/>
                  </a:cubicBezTo>
                  <a:cubicBezTo>
                    <a:pt x="142" y="147"/>
                    <a:pt x="141" y="147"/>
                    <a:pt x="141" y="146"/>
                  </a:cubicBezTo>
                  <a:cubicBezTo>
                    <a:pt x="142" y="146"/>
                    <a:pt x="142" y="146"/>
                    <a:pt x="142" y="146"/>
                  </a:cubicBezTo>
                  <a:cubicBezTo>
                    <a:pt x="142" y="145"/>
                    <a:pt x="143" y="145"/>
                    <a:pt x="142" y="145"/>
                  </a:cubicBezTo>
                  <a:close/>
                  <a:moveTo>
                    <a:pt x="123" y="146"/>
                  </a:moveTo>
                  <a:cubicBezTo>
                    <a:pt x="123" y="146"/>
                    <a:pt x="123" y="145"/>
                    <a:pt x="123" y="145"/>
                  </a:cubicBezTo>
                  <a:cubicBezTo>
                    <a:pt x="123" y="145"/>
                    <a:pt x="123" y="146"/>
                    <a:pt x="123" y="146"/>
                  </a:cubicBezTo>
                  <a:close/>
                  <a:moveTo>
                    <a:pt x="160" y="146"/>
                  </a:moveTo>
                  <a:cubicBezTo>
                    <a:pt x="160" y="146"/>
                    <a:pt x="160" y="146"/>
                    <a:pt x="161" y="146"/>
                  </a:cubicBezTo>
                  <a:cubicBezTo>
                    <a:pt x="161" y="146"/>
                    <a:pt x="161" y="146"/>
                    <a:pt x="161" y="146"/>
                  </a:cubicBezTo>
                  <a:cubicBezTo>
                    <a:pt x="161" y="145"/>
                    <a:pt x="160" y="146"/>
                    <a:pt x="160" y="146"/>
                  </a:cubicBezTo>
                  <a:close/>
                  <a:moveTo>
                    <a:pt x="24" y="147"/>
                  </a:moveTo>
                  <a:cubicBezTo>
                    <a:pt x="23" y="147"/>
                    <a:pt x="23" y="146"/>
                    <a:pt x="22" y="146"/>
                  </a:cubicBezTo>
                  <a:cubicBezTo>
                    <a:pt x="23" y="146"/>
                    <a:pt x="23" y="147"/>
                    <a:pt x="24" y="147"/>
                  </a:cubicBezTo>
                  <a:cubicBezTo>
                    <a:pt x="24" y="147"/>
                    <a:pt x="24" y="147"/>
                    <a:pt x="24" y="147"/>
                  </a:cubicBezTo>
                  <a:close/>
                  <a:moveTo>
                    <a:pt x="82" y="146"/>
                  </a:moveTo>
                  <a:cubicBezTo>
                    <a:pt x="81" y="146"/>
                    <a:pt x="81" y="146"/>
                    <a:pt x="81" y="146"/>
                  </a:cubicBezTo>
                  <a:cubicBezTo>
                    <a:pt x="81" y="146"/>
                    <a:pt x="81" y="147"/>
                    <a:pt x="82" y="146"/>
                  </a:cubicBezTo>
                  <a:close/>
                  <a:moveTo>
                    <a:pt x="143" y="146"/>
                  </a:moveTo>
                  <a:cubicBezTo>
                    <a:pt x="143" y="146"/>
                    <a:pt x="143" y="146"/>
                    <a:pt x="143" y="147"/>
                  </a:cubicBezTo>
                  <a:cubicBezTo>
                    <a:pt x="143" y="147"/>
                    <a:pt x="143" y="147"/>
                    <a:pt x="143" y="147"/>
                  </a:cubicBezTo>
                  <a:cubicBezTo>
                    <a:pt x="143" y="147"/>
                    <a:pt x="143" y="146"/>
                    <a:pt x="143" y="146"/>
                  </a:cubicBezTo>
                  <a:close/>
                  <a:moveTo>
                    <a:pt x="48" y="146"/>
                  </a:moveTo>
                  <a:cubicBezTo>
                    <a:pt x="48" y="146"/>
                    <a:pt x="48" y="147"/>
                    <a:pt x="48" y="147"/>
                  </a:cubicBezTo>
                  <a:cubicBezTo>
                    <a:pt x="48" y="146"/>
                    <a:pt x="48" y="146"/>
                    <a:pt x="48" y="146"/>
                  </a:cubicBezTo>
                  <a:close/>
                  <a:moveTo>
                    <a:pt x="40" y="147"/>
                  </a:moveTo>
                  <a:cubicBezTo>
                    <a:pt x="40" y="147"/>
                    <a:pt x="40" y="147"/>
                    <a:pt x="40" y="147"/>
                  </a:cubicBezTo>
                  <a:cubicBezTo>
                    <a:pt x="40" y="147"/>
                    <a:pt x="40" y="146"/>
                    <a:pt x="40" y="147"/>
                  </a:cubicBezTo>
                  <a:close/>
                  <a:moveTo>
                    <a:pt x="102" y="146"/>
                  </a:moveTo>
                  <a:cubicBezTo>
                    <a:pt x="102" y="147"/>
                    <a:pt x="102" y="147"/>
                    <a:pt x="102" y="147"/>
                  </a:cubicBezTo>
                  <a:cubicBezTo>
                    <a:pt x="102" y="147"/>
                    <a:pt x="102" y="147"/>
                    <a:pt x="102" y="147"/>
                  </a:cubicBezTo>
                  <a:cubicBezTo>
                    <a:pt x="102" y="147"/>
                    <a:pt x="102" y="147"/>
                    <a:pt x="102" y="146"/>
                  </a:cubicBezTo>
                  <a:close/>
                  <a:moveTo>
                    <a:pt x="117" y="148"/>
                  </a:moveTo>
                  <a:cubicBezTo>
                    <a:pt x="118" y="147"/>
                    <a:pt x="118" y="147"/>
                    <a:pt x="118" y="147"/>
                  </a:cubicBezTo>
                  <a:cubicBezTo>
                    <a:pt x="118" y="147"/>
                    <a:pt x="118" y="147"/>
                    <a:pt x="118" y="147"/>
                  </a:cubicBezTo>
                  <a:cubicBezTo>
                    <a:pt x="117" y="147"/>
                    <a:pt x="117" y="147"/>
                    <a:pt x="117" y="148"/>
                  </a:cubicBezTo>
                  <a:close/>
                  <a:moveTo>
                    <a:pt x="90" y="147"/>
                  </a:moveTo>
                  <a:cubicBezTo>
                    <a:pt x="90" y="147"/>
                    <a:pt x="89" y="147"/>
                    <a:pt x="89" y="147"/>
                  </a:cubicBezTo>
                  <a:cubicBezTo>
                    <a:pt x="89" y="147"/>
                    <a:pt x="90" y="147"/>
                    <a:pt x="90" y="148"/>
                  </a:cubicBezTo>
                  <a:cubicBezTo>
                    <a:pt x="90" y="147"/>
                    <a:pt x="90" y="147"/>
                    <a:pt x="90" y="147"/>
                  </a:cubicBezTo>
                  <a:cubicBezTo>
                    <a:pt x="90" y="147"/>
                    <a:pt x="90" y="147"/>
                    <a:pt x="90" y="147"/>
                  </a:cubicBezTo>
                  <a:close/>
                  <a:moveTo>
                    <a:pt x="105" y="147"/>
                  </a:moveTo>
                  <a:cubicBezTo>
                    <a:pt x="105" y="147"/>
                    <a:pt x="105" y="147"/>
                    <a:pt x="105" y="147"/>
                  </a:cubicBezTo>
                  <a:cubicBezTo>
                    <a:pt x="105" y="147"/>
                    <a:pt x="105" y="147"/>
                    <a:pt x="105" y="147"/>
                  </a:cubicBezTo>
                  <a:cubicBezTo>
                    <a:pt x="105" y="147"/>
                    <a:pt x="104" y="147"/>
                    <a:pt x="105" y="147"/>
                  </a:cubicBezTo>
                  <a:close/>
                  <a:moveTo>
                    <a:pt x="123" y="147"/>
                  </a:moveTo>
                  <a:cubicBezTo>
                    <a:pt x="122" y="147"/>
                    <a:pt x="122" y="147"/>
                    <a:pt x="122" y="147"/>
                  </a:cubicBezTo>
                  <a:cubicBezTo>
                    <a:pt x="122" y="148"/>
                    <a:pt x="120" y="149"/>
                    <a:pt x="119" y="150"/>
                  </a:cubicBezTo>
                  <a:cubicBezTo>
                    <a:pt x="120" y="150"/>
                    <a:pt x="121" y="148"/>
                    <a:pt x="122" y="148"/>
                  </a:cubicBezTo>
                  <a:cubicBezTo>
                    <a:pt x="122" y="147"/>
                    <a:pt x="123" y="147"/>
                    <a:pt x="123" y="147"/>
                  </a:cubicBezTo>
                  <a:close/>
                  <a:moveTo>
                    <a:pt x="78" y="147"/>
                  </a:moveTo>
                  <a:cubicBezTo>
                    <a:pt x="79" y="147"/>
                    <a:pt x="80" y="147"/>
                    <a:pt x="80" y="147"/>
                  </a:cubicBezTo>
                  <a:cubicBezTo>
                    <a:pt x="79" y="147"/>
                    <a:pt x="78" y="147"/>
                    <a:pt x="76" y="147"/>
                  </a:cubicBezTo>
                  <a:cubicBezTo>
                    <a:pt x="77" y="148"/>
                    <a:pt x="78" y="147"/>
                    <a:pt x="78" y="147"/>
                  </a:cubicBezTo>
                  <a:close/>
                  <a:moveTo>
                    <a:pt x="85" y="147"/>
                  </a:moveTo>
                  <a:cubicBezTo>
                    <a:pt x="85" y="147"/>
                    <a:pt x="83" y="147"/>
                    <a:pt x="83" y="148"/>
                  </a:cubicBezTo>
                  <a:cubicBezTo>
                    <a:pt x="84" y="148"/>
                    <a:pt x="84" y="147"/>
                    <a:pt x="85" y="147"/>
                  </a:cubicBezTo>
                  <a:close/>
                  <a:moveTo>
                    <a:pt x="102" y="148"/>
                  </a:moveTo>
                  <a:cubicBezTo>
                    <a:pt x="102" y="147"/>
                    <a:pt x="102" y="147"/>
                    <a:pt x="101" y="147"/>
                  </a:cubicBezTo>
                  <a:cubicBezTo>
                    <a:pt x="101" y="147"/>
                    <a:pt x="101" y="147"/>
                    <a:pt x="101" y="148"/>
                  </a:cubicBezTo>
                  <a:cubicBezTo>
                    <a:pt x="101" y="148"/>
                    <a:pt x="102" y="148"/>
                    <a:pt x="102" y="148"/>
                  </a:cubicBezTo>
                  <a:close/>
                  <a:moveTo>
                    <a:pt x="75" y="148"/>
                  </a:moveTo>
                  <a:cubicBezTo>
                    <a:pt x="75" y="147"/>
                    <a:pt x="76" y="148"/>
                    <a:pt x="76" y="147"/>
                  </a:cubicBezTo>
                  <a:cubicBezTo>
                    <a:pt x="76" y="147"/>
                    <a:pt x="75" y="147"/>
                    <a:pt x="75" y="148"/>
                  </a:cubicBezTo>
                  <a:close/>
                  <a:moveTo>
                    <a:pt x="93" y="148"/>
                  </a:moveTo>
                  <a:cubicBezTo>
                    <a:pt x="92" y="148"/>
                    <a:pt x="92" y="148"/>
                    <a:pt x="92" y="148"/>
                  </a:cubicBezTo>
                  <a:cubicBezTo>
                    <a:pt x="92" y="148"/>
                    <a:pt x="92" y="148"/>
                    <a:pt x="93" y="148"/>
                  </a:cubicBezTo>
                  <a:cubicBezTo>
                    <a:pt x="93" y="148"/>
                    <a:pt x="93" y="148"/>
                    <a:pt x="93" y="148"/>
                  </a:cubicBezTo>
                  <a:close/>
                  <a:moveTo>
                    <a:pt x="57" y="148"/>
                  </a:moveTo>
                  <a:cubicBezTo>
                    <a:pt x="57" y="148"/>
                    <a:pt x="57" y="148"/>
                    <a:pt x="57" y="148"/>
                  </a:cubicBezTo>
                  <a:cubicBezTo>
                    <a:pt x="57" y="148"/>
                    <a:pt x="57" y="149"/>
                    <a:pt x="57" y="148"/>
                  </a:cubicBezTo>
                  <a:close/>
                  <a:moveTo>
                    <a:pt x="53" y="148"/>
                  </a:moveTo>
                  <a:cubicBezTo>
                    <a:pt x="53" y="148"/>
                    <a:pt x="53" y="148"/>
                    <a:pt x="52" y="148"/>
                  </a:cubicBezTo>
                  <a:cubicBezTo>
                    <a:pt x="52" y="148"/>
                    <a:pt x="52" y="149"/>
                    <a:pt x="52" y="149"/>
                  </a:cubicBezTo>
                  <a:cubicBezTo>
                    <a:pt x="52" y="149"/>
                    <a:pt x="52" y="149"/>
                    <a:pt x="52" y="149"/>
                  </a:cubicBezTo>
                  <a:cubicBezTo>
                    <a:pt x="52" y="149"/>
                    <a:pt x="52" y="149"/>
                    <a:pt x="52" y="149"/>
                  </a:cubicBezTo>
                  <a:cubicBezTo>
                    <a:pt x="52" y="150"/>
                    <a:pt x="52" y="149"/>
                    <a:pt x="51" y="150"/>
                  </a:cubicBezTo>
                  <a:cubicBezTo>
                    <a:pt x="52" y="150"/>
                    <a:pt x="52" y="150"/>
                    <a:pt x="52" y="150"/>
                  </a:cubicBezTo>
                  <a:cubicBezTo>
                    <a:pt x="53" y="150"/>
                    <a:pt x="55" y="151"/>
                    <a:pt x="56" y="151"/>
                  </a:cubicBezTo>
                  <a:cubicBezTo>
                    <a:pt x="55" y="150"/>
                    <a:pt x="53" y="150"/>
                    <a:pt x="53" y="148"/>
                  </a:cubicBezTo>
                  <a:close/>
                  <a:moveTo>
                    <a:pt x="58" y="150"/>
                  </a:moveTo>
                  <a:cubicBezTo>
                    <a:pt x="57" y="149"/>
                    <a:pt x="55" y="149"/>
                    <a:pt x="54" y="148"/>
                  </a:cubicBezTo>
                  <a:cubicBezTo>
                    <a:pt x="54" y="148"/>
                    <a:pt x="54" y="148"/>
                    <a:pt x="54" y="148"/>
                  </a:cubicBezTo>
                  <a:cubicBezTo>
                    <a:pt x="54" y="149"/>
                    <a:pt x="54" y="148"/>
                    <a:pt x="54" y="149"/>
                  </a:cubicBezTo>
                  <a:cubicBezTo>
                    <a:pt x="56" y="149"/>
                    <a:pt x="56" y="150"/>
                    <a:pt x="58" y="150"/>
                  </a:cubicBezTo>
                  <a:close/>
                  <a:moveTo>
                    <a:pt x="87" y="148"/>
                  </a:moveTo>
                  <a:cubicBezTo>
                    <a:pt x="87" y="149"/>
                    <a:pt x="87" y="149"/>
                    <a:pt x="87" y="149"/>
                  </a:cubicBezTo>
                  <a:cubicBezTo>
                    <a:pt x="88" y="149"/>
                    <a:pt x="88" y="149"/>
                    <a:pt x="88" y="148"/>
                  </a:cubicBezTo>
                  <a:cubicBezTo>
                    <a:pt x="88" y="148"/>
                    <a:pt x="87" y="148"/>
                    <a:pt x="87" y="148"/>
                  </a:cubicBezTo>
                  <a:close/>
                  <a:moveTo>
                    <a:pt x="100" y="149"/>
                  </a:moveTo>
                  <a:cubicBezTo>
                    <a:pt x="100" y="148"/>
                    <a:pt x="99" y="148"/>
                    <a:pt x="98" y="148"/>
                  </a:cubicBezTo>
                  <a:cubicBezTo>
                    <a:pt x="98" y="149"/>
                    <a:pt x="98" y="149"/>
                    <a:pt x="98" y="149"/>
                  </a:cubicBezTo>
                  <a:cubicBezTo>
                    <a:pt x="98" y="149"/>
                    <a:pt x="99" y="149"/>
                    <a:pt x="100" y="149"/>
                  </a:cubicBezTo>
                  <a:close/>
                  <a:moveTo>
                    <a:pt x="113" y="150"/>
                  </a:moveTo>
                  <a:cubicBezTo>
                    <a:pt x="114" y="150"/>
                    <a:pt x="115" y="149"/>
                    <a:pt x="115" y="148"/>
                  </a:cubicBezTo>
                  <a:cubicBezTo>
                    <a:pt x="114" y="148"/>
                    <a:pt x="113" y="149"/>
                    <a:pt x="113" y="150"/>
                  </a:cubicBezTo>
                  <a:close/>
                  <a:moveTo>
                    <a:pt x="49" y="149"/>
                  </a:moveTo>
                  <a:cubicBezTo>
                    <a:pt x="49" y="148"/>
                    <a:pt x="48" y="148"/>
                    <a:pt x="48" y="149"/>
                  </a:cubicBezTo>
                  <a:cubicBezTo>
                    <a:pt x="48" y="149"/>
                    <a:pt x="49" y="149"/>
                    <a:pt x="49" y="149"/>
                  </a:cubicBezTo>
                  <a:close/>
                  <a:moveTo>
                    <a:pt x="84" y="149"/>
                  </a:moveTo>
                  <a:cubicBezTo>
                    <a:pt x="83" y="148"/>
                    <a:pt x="82" y="149"/>
                    <a:pt x="81" y="149"/>
                  </a:cubicBezTo>
                  <a:cubicBezTo>
                    <a:pt x="82" y="149"/>
                    <a:pt x="83" y="149"/>
                    <a:pt x="84" y="149"/>
                  </a:cubicBezTo>
                  <a:close/>
                  <a:moveTo>
                    <a:pt x="129" y="149"/>
                  </a:moveTo>
                  <a:cubicBezTo>
                    <a:pt x="129" y="149"/>
                    <a:pt x="130" y="149"/>
                    <a:pt x="130" y="149"/>
                  </a:cubicBezTo>
                  <a:cubicBezTo>
                    <a:pt x="129" y="149"/>
                    <a:pt x="129" y="149"/>
                    <a:pt x="129" y="149"/>
                  </a:cubicBezTo>
                  <a:close/>
                  <a:moveTo>
                    <a:pt x="146" y="149"/>
                  </a:moveTo>
                  <a:cubicBezTo>
                    <a:pt x="146" y="149"/>
                    <a:pt x="146" y="149"/>
                    <a:pt x="146" y="149"/>
                  </a:cubicBezTo>
                  <a:cubicBezTo>
                    <a:pt x="147" y="149"/>
                    <a:pt x="147" y="149"/>
                    <a:pt x="146" y="149"/>
                  </a:cubicBezTo>
                  <a:close/>
                  <a:moveTo>
                    <a:pt x="26" y="149"/>
                  </a:moveTo>
                  <a:cubicBezTo>
                    <a:pt x="26" y="150"/>
                    <a:pt x="27" y="150"/>
                    <a:pt x="27" y="150"/>
                  </a:cubicBezTo>
                  <a:cubicBezTo>
                    <a:pt x="27" y="150"/>
                    <a:pt x="27" y="149"/>
                    <a:pt x="26" y="149"/>
                  </a:cubicBezTo>
                  <a:close/>
                  <a:moveTo>
                    <a:pt x="138" y="150"/>
                  </a:moveTo>
                  <a:cubicBezTo>
                    <a:pt x="138" y="150"/>
                    <a:pt x="138" y="150"/>
                    <a:pt x="137" y="150"/>
                  </a:cubicBezTo>
                  <a:cubicBezTo>
                    <a:pt x="137" y="150"/>
                    <a:pt x="137" y="150"/>
                    <a:pt x="137" y="150"/>
                  </a:cubicBezTo>
                  <a:cubicBezTo>
                    <a:pt x="137" y="150"/>
                    <a:pt x="137" y="150"/>
                    <a:pt x="138" y="150"/>
                  </a:cubicBezTo>
                  <a:cubicBezTo>
                    <a:pt x="138" y="150"/>
                    <a:pt x="138" y="150"/>
                    <a:pt x="138" y="150"/>
                  </a:cubicBezTo>
                  <a:close/>
                  <a:moveTo>
                    <a:pt x="139" y="150"/>
                  </a:moveTo>
                  <a:cubicBezTo>
                    <a:pt x="139" y="150"/>
                    <a:pt x="139" y="150"/>
                    <a:pt x="139" y="150"/>
                  </a:cubicBezTo>
                  <a:cubicBezTo>
                    <a:pt x="139" y="150"/>
                    <a:pt x="139" y="150"/>
                    <a:pt x="139" y="150"/>
                  </a:cubicBezTo>
                  <a:close/>
                  <a:moveTo>
                    <a:pt x="27" y="150"/>
                  </a:moveTo>
                  <a:cubicBezTo>
                    <a:pt x="27" y="151"/>
                    <a:pt x="29" y="152"/>
                    <a:pt x="29" y="150"/>
                  </a:cubicBezTo>
                  <a:cubicBezTo>
                    <a:pt x="28" y="150"/>
                    <a:pt x="28" y="150"/>
                    <a:pt x="27" y="150"/>
                  </a:cubicBezTo>
                  <a:close/>
                  <a:moveTo>
                    <a:pt x="97" y="153"/>
                  </a:moveTo>
                  <a:cubicBezTo>
                    <a:pt x="98" y="153"/>
                    <a:pt x="99" y="153"/>
                    <a:pt x="100" y="153"/>
                  </a:cubicBezTo>
                  <a:cubicBezTo>
                    <a:pt x="100" y="152"/>
                    <a:pt x="99" y="150"/>
                    <a:pt x="98" y="151"/>
                  </a:cubicBezTo>
                  <a:cubicBezTo>
                    <a:pt x="98" y="151"/>
                    <a:pt x="98" y="151"/>
                    <a:pt x="98" y="152"/>
                  </a:cubicBezTo>
                  <a:cubicBezTo>
                    <a:pt x="98" y="152"/>
                    <a:pt x="97" y="152"/>
                    <a:pt x="97" y="153"/>
                  </a:cubicBezTo>
                  <a:close/>
                  <a:moveTo>
                    <a:pt x="73" y="151"/>
                  </a:moveTo>
                  <a:cubicBezTo>
                    <a:pt x="74" y="151"/>
                    <a:pt x="74" y="151"/>
                    <a:pt x="75" y="151"/>
                  </a:cubicBezTo>
                  <a:cubicBezTo>
                    <a:pt x="74" y="151"/>
                    <a:pt x="74" y="151"/>
                    <a:pt x="73" y="151"/>
                  </a:cubicBezTo>
                  <a:close/>
                  <a:moveTo>
                    <a:pt x="127" y="151"/>
                  </a:moveTo>
                  <a:cubicBezTo>
                    <a:pt x="127" y="151"/>
                    <a:pt x="127" y="151"/>
                    <a:pt x="127" y="151"/>
                  </a:cubicBezTo>
                  <a:cubicBezTo>
                    <a:pt x="127" y="151"/>
                    <a:pt x="127" y="151"/>
                    <a:pt x="127" y="151"/>
                  </a:cubicBezTo>
                  <a:close/>
                  <a:moveTo>
                    <a:pt x="133" y="151"/>
                  </a:moveTo>
                  <a:cubicBezTo>
                    <a:pt x="133" y="151"/>
                    <a:pt x="133" y="152"/>
                    <a:pt x="133" y="152"/>
                  </a:cubicBezTo>
                  <a:cubicBezTo>
                    <a:pt x="132" y="152"/>
                    <a:pt x="132" y="151"/>
                    <a:pt x="132" y="152"/>
                  </a:cubicBezTo>
                  <a:cubicBezTo>
                    <a:pt x="133" y="152"/>
                    <a:pt x="134" y="152"/>
                    <a:pt x="134" y="151"/>
                  </a:cubicBezTo>
                  <a:cubicBezTo>
                    <a:pt x="134" y="151"/>
                    <a:pt x="134" y="151"/>
                    <a:pt x="133" y="151"/>
                  </a:cubicBezTo>
                  <a:close/>
                  <a:moveTo>
                    <a:pt x="125" y="151"/>
                  </a:moveTo>
                  <a:cubicBezTo>
                    <a:pt x="124" y="152"/>
                    <a:pt x="123" y="152"/>
                    <a:pt x="123" y="153"/>
                  </a:cubicBezTo>
                  <a:cubicBezTo>
                    <a:pt x="124" y="153"/>
                    <a:pt x="125" y="152"/>
                    <a:pt x="125" y="151"/>
                  </a:cubicBezTo>
                  <a:cubicBezTo>
                    <a:pt x="125" y="151"/>
                    <a:pt x="125" y="151"/>
                    <a:pt x="125" y="151"/>
                  </a:cubicBezTo>
                  <a:close/>
                  <a:moveTo>
                    <a:pt x="104" y="155"/>
                  </a:moveTo>
                  <a:cubicBezTo>
                    <a:pt x="104" y="154"/>
                    <a:pt x="105" y="154"/>
                    <a:pt x="106" y="153"/>
                  </a:cubicBezTo>
                  <a:cubicBezTo>
                    <a:pt x="107" y="153"/>
                    <a:pt x="107" y="152"/>
                    <a:pt x="108" y="152"/>
                  </a:cubicBezTo>
                  <a:cubicBezTo>
                    <a:pt x="108" y="151"/>
                    <a:pt x="106" y="152"/>
                    <a:pt x="105" y="152"/>
                  </a:cubicBezTo>
                  <a:cubicBezTo>
                    <a:pt x="105" y="152"/>
                    <a:pt x="105" y="153"/>
                    <a:pt x="105" y="153"/>
                  </a:cubicBezTo>
                  <a:cubicBezTo>
                    <a:pt x="104" y="153"/>
                    <a:pt x="103" y="154"/>
                    <a:pt x="102" y="155"/>
                  </a:cubicBezTo>
                  <a:cubicBezTo>
                    <a:pt x="102" y="155"/>
                    <a:pt x="103" y="154"/>
                    <a:pt x="104" y="155"/>
                  </a:cubicBezTo>
                  <a:close/>
                  <a:moveTo>
                    <a:pt x="93" y="153"/>
                  </a:moveTo>
                  <a:cubicBezTo>
                    <a:pt x="94" y="152"/>
                    <a:pt x="96" y="153"/>
                    <a:pt x="96" y="152"/>
                  </a:cubicBezTo>
                  <a:cubicBezTo>
                    <a:pt x="95" y="151"/>
                    <a:pt x="92" y="152"/>
                    <a:pt x="91" y="153"/>
                  </a:cubicBezTo>
                  <a:cubicBezTo>
                    <a:pt x="92" y="153"/>
                    <a:pt x="92" y="153"/>
                    <a:pt x="93" y="153"/>
                  </a:cubicBezTo>
                  <a:close/>
                  <a:moveTo>
                    <a:pt x="104" y="152"/>
                  </a:moveTo>
                  <a:cubicBezTo>
                    <a:pt x="105" y="152"/>
                    <a:pt x="105" y="152"/>
                    <a:pt x="105" y="152"/>
                  </a:cubicBezTo>
                  <a:cubicBezTo>
                    <a:pt x="105" y="152"/>
                    <a:pt x="104" y="152"/>
                    <a:pt x="104" y="152"/>
                  </a:cubicBezTo>
                  <a:close/>
                  <a:moveTo>
                    <a:pt x="65" y="154"/>
                  </a:moveTo>
                  <a:cubicBezTo>
                    <a:pt x="64" y="154"/>
                    <a:pt x="64" y="154"/>
                    <a:pt x="64" y="154"/>
                  </a:cubicBezTo>
                  <a:cubicBezTo>
                    <a:pt x="62" y="153"/>
                    <a:pt x="60" y="153"/>
                    <a:pt x="59" y="152"/>
                  </a:cubicBezTo>
                  <a:cubicBezTo>
                    <a:pt x="59" y="152"/>
                    <a:pt x="58" y="152"/>
                    <a:pt x="58" y="152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58" y="153"/>
                    <a:pt x="58" y="153"/>
                    <a:pt x="58" y="153"/>
                  </a:cubicBezTo>
                  <a:cubicBezTo>
                    <a:pt x="59" y="154"/>
                    <a:pt x="61" y="153"/>
                    <a:pt x="62" y="154"/>
                  </a:cubicBezTo>
                  <a:cubicBezTo>
                    <a:pt x="63" y="154"/>
                    <a:pt x="63" y="155"/>
                    <a:pt x="64" y="155"/>
                  </a:cubicBezTo>
                  <a:cubicBezTo>
                    <a:pt x="64" y="154"/>
                    <a:pt x="64" y="154"/>
                    <a:pt x="65" y="154"/>
                  </a:cubicBezTo>
                  <a:close/>
                  <a:moveTo>
                    <a:pt x="65" y="152"/>
                  </a:moveTo>
                  <a:cubicBezTo>
                    <a:pt x="66" y="153"/>
                    <a:pt x="66" y="153"/>
                    <a:pt x="67" y="153"/>
                  </a:cubicBezTo>
                  <a:cubicBezTo>
                    <a:pt x="67" y="153"/>
                    <a:pt x="67" y="153"/>
                    <a:pt x="67" y="152"/>
                  </a:cubicBezTo>
                  <a:cubicBezTo>
                    <a:pt x="67" y="152"/>
                    <a:pt x="65" y="152"/>
                    <a:pt x="65" y="152"/>
                  </a:cubicBezTo>
                  <a:close/>
                  <a:moveTo>
                    <a:pt x="145" y="154"/>
                  </a:moveTo>
                  <a:cubicBezTo>
                    <a:pt x="145" y="154"/>
                    <a:pt x="146" y="154"/>
                    <a:pt x="146" y="154"/>
                  </a:cubicBezTo>
                  <a:cubicBezTo>
                    <a:pt x="145" y="153"/>
                    <a:pt x="145" y="154"/>
                    <a:pt x="145" y="154"/>
                  </a:cubicBezTo>
                  <a:close/>
                  <a:moveTo>
                    <a:pt x="137" y="154"/>
                  </a:moveTo>
                  <a:cubicBezTo>
                    <a:pt x="137" y="154"/>
                    <a:pt x="136" y="154"/>
                    <a:pt x="136" y="155"/>
                  </a:cubicBezTo>
                  <a:cubicBezTo>
                    <a:pt x="136" y="154"/>
                    <a:pt x="137" y="155"/>
                    <a:pt x="137" y="154"/>
                  </a:cubicBezTo>
                  <a:close/>
                  <a:moveTo>
                    <a:pt x="87" y="155"/>
                  </a:moveTo>
                  <a:cubicBezTo>
                    <a:pt x="85" y="154"/>
                    <a:pt x="82" y="155"/>
                    <a:pt x="80" y="154"/>
                  </a:cubicBezTo>
                  <a:cubicBezTo>
                    <a:pt x="80" y="155"/>
                    <a:pt x="79" y="155"/>
                    <a:pt x="79" y="155"/>
                  </a:cubicBezTo>
                  <a:cubicBezTo>
                    <a:pt x="80" y="155"/>
                    <a:pt x="81" y="156"/>
                    <a:pt x="81" y="156"/>
                  </a:cubicBezTo>
                  <a:cubicBezTo>
                    <a:pt x="83" y="155"/>
                    <a:pt x="85" y="156"/>
                    <a:pt x="87" y="155"/>
                  </a:cubicBezTo>
                  <a:close/>
                  <a:moveTo>
                    <a:pt x="79" y="155"/>
                  </a:moveTo>
                  <a:cubicBezTo>
                    <a:pt x="78" y="154"/>
                    <a:pt x="76" y="155"/>
                    <a:pt x="75" y="155"/>
                  </a:cubicBezTo>
                  <a:cubicBezTo>
                    <a:pt x="76" y="155"/>
                    <a:pt x="76" y="155"/>
                    <a:pt x="76" y="155"/>
                  </a:cubicBezTo>
                  <a:cubicBezTo>
                    <a:pt x="76" y="155"/>
                    <a:pt x="77" y="156"/>
                    <a:pt x="76" y="156"/>
                  </a:cubicBezTo>
                  <a:cubicBezTo>
                    <a:pt x="77" y="156"/>
                    <a:pt x="78" y="156"/>
                    <a:pt x="79" y="156"/>
                  </a:cubicBezTo>
                  <a:cubicBezTo>
                    <a:pt x="79" y="155"/>
                    <a:pt x="79" y="155"/>
                    <a:pt x="79" y="155"/>
                  </a:cubicBezTo>
                  <a:close/>
                  <a:moveTo>
                    <a:pt x="94" y="156"/>
                  </a:moveTo>
                  <a:cubicBezTo>
                    <a:pt x="94" y="156"/>
                    <a:pt x="95" y="155"/>
                    <a:pt x="95" y="156"/>
                  </a:cubicBezTo>
                  <a:cubicBezTo>
                    <a:pt x="94" y="156"/>
                    <a:pt x="93" y="156"/>
                    <a:pt x="93" y="157"/>
                  </a:cubicBezTo>
                  <a:cubicBezTo>
                    <a:pt x="94" y="157"/>
                    <a:pt x="94" y="156"/>
                    <a:pt x="95" y="156"/>
                  </a:cubicBezTo>
                  <a:cubicBezTo>
                    <a:pt x="95" y="156"/>
                    <a:pt x="95" y="156"/>
                    <a:pt x="96" y="156"/>
                  </a:cubicBezTo>
                  <a:cubicBezTo>
                    <a:pt x="96" y="156"/>
                    <a:pt x="97" y="155"/>
                    <a:pt x="97" y="155"/>
                  </a:cubicBezTo>
                  <a:cubicBezTo>
                    <a:pt x="96" y="154"/>
                    <a:pt x="94" y="155"/>
                    <a:pt x="94" y="156"/>
                  </a:cubicBezTo>
                  <a:close/>
                  <a:moveTo>
                    <a:pt x="128" y="155"/>
                  </a:moveTo>
                  <a:cubicBezTo>
                    <a:pt x="127" y="155"/>
                    <a:pt x="128" y="156"/>
                    <a:pt x="128" y="156"/>
                  </a:cubicBezTo>
                  <a:cubicBezTo>
                    <a:pt x="129" y="156"/>
                    <a:pt x="129" y="155"/>
                    <a:pt x="128" y="155"/>
                  </a:cubicBezTo>
                  <a:close/>
                  <a:moveTo>
                    <a:pt x="54" y="156"/>
                  </a:moveTo>
                  <a:cubicBezTo>
                    <a:pt x="53" y="156"/>
                    <a:pt x="53" y="155"/>
                    <a:pt x="51" y="155"/>
                  </a:cubicBezTo>
                  <a:cubicBezTo>
                    <a:pt x="51" y="155"/>
                    <a:pt x="52" y="155"/>
                    <a:pt x="52" y="156"/>
                  </a:cubicBezTo>
                  <a:cubicBezTo>
                    <a:pt x="52" y="156"/>
                    <a:pt x="52" y="156"/>
                    <a:pt x="52" y="156"/>
                  </a:cubicBezTo>
                  <a:cubicBezTo>
                    <a:pt x="55" y="156"/>
                    <a:pt x="59" y="159"/>
                    <a:pt x="62" y="158"/>
                  </a:cubicBezTo>
                  <a:cubicBezTo>
                    <a:pt x="60" y="157"/>
                    <a:pt x="57" y="156"/>
                    <a:pt x="54" y="156"/>
                  </a:cubicBezTo>
                  <a:cubicBezTo>
                    <a:pt x="54" y="156"/>
                    <a:pt x="54" y="156"/>
                    <a:pt x="54" y="156"/>
                  </a:cubicBezTo>
                  <a:close/>
                  <a:moveTo>
                    <a:pt x="54" y="156"/>
                  </a:moveTo>
                  <a:cubicBezTo>
                    <a:pt x="54" y="156"/>
                    <a:pt x="54" y="156"/>
                    <a:pt x="54" y="156"/>
                  </a:cubicBezTo>
                  <a:cubicBezTo>
                    <a:pt x="54" y="156"/>
                    <a:pt x="54" y="156"/>
                    <a:pt x="54" y="156"/>
                  </a:cubicBezTo>
                  <a:close/>
                  <a:moveTo>
                    <a:pt x="32" y="155"/>
                  </a:moveTo>
                  <a:cubicBezTo>
                    <a:pt x="32" y="156"/>
                    <a:pt x="33" y="157"/>
                    <a:pt x="35" y="157"/>
                  </a:cubicBezTo>
                  <a:cubicBezTo>
                    <a:pt x="35" y="156"/>
                    <a:pt x="33" y="156"/>
                    <a:pt x="32" y="155"/>
                  </a:cubicBezTo>
                  <a:close/>
                  <a:moveTo>
                    <a:pt x="90" y="157"/>
                  </a:moveTo>
                  <a:cubicBezTo>
                    <a:pt x="91" y="157"/>
                    <a:pt x="91" y="157"/>
                    <a:pt x="92" y="156"/>
                  </a:cubicBezTo>
                  <a:cubicBezTo>
                    <a:pt x="92" y="156"/>
                    <a:pt x="92" y="156"/>
                    <a:pt x="92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2" y="155"/>
                    <a:pt x="91" y="155"/>
                    <a:pt x="91" y="156"/>
                  </a:cubicBezTo>
                  <a:cubicBezTo>
                    <a:pt x="91" y="156"/>
                    <a:pt x="91" y="156"/>
                    <a:pt x="91" y="156"/>
                  </a:cubicBezTo>
                  <a:cubicBezTo>
                    <a:pt x="91" y="157"/>
                    <a:pt x="91" y="156"/>
                    <a:pt x="90" y="157"/>
                  </a:cubicBezTo>
                  <a:close/>
                  <a:moveTo>
                    <a:pt x="103" y="155"/>
                  </a:moveTo>
                  <a:cubicBezTo>
                    <a:pt x="102" y="155"/>
                    <a:pt x="102" y="155"/>
                    <a:pt x="102" y="155"/>
                  </a:cubicBezTo>
                  <a:cubicBezTo>
                    <a:pt x="102" y="156"/>
                    <a:pt x="102" y="156"/>
                    <a:pt x="102" y="156"/>
                  </a:cubicBezTo>
                  <a:cubicBezTo>
                    <a:pt x="102" y="156"/>
                    <a:pt x="103" y="156"/>
                    <a:pt x="103" y="155"/>
                  </a:cubicBezTo>
                  <a:close/>
                  <a:moveTo>
                    <a:pt x="44" y="157"/>
                  </a:moveTo>
                  <a:cubicBezTo>
                    <a:pt x="44" y="156"/>
                    <a:pt x="44" y="156"/>
                    <a:pt x="44" y="156"/>
                  </a:cubicBezTo>
                  <a:cubicBezTo>
                    <a:pt x="44" y="156"/>
                    <a:pt x="43" y="156"/>
                    <a:pt x="43" y="156"/>
                  </a:cubicBezTo>
                  <a:cubicBezTo>
                    <a:pt x="43" y="156"/>
                    <a:pt x="44" y="157"/>
                    <a:pt x="44" y="157"/>
                  </a:cubicBezTo>
                  <a:close/>
                  <a:moveTo>
                    <a:pt x="100" y="156"/>
                  </a:moveTo>
                  <a:cubicBezTo>
                    <a:pt x="100" y="156"/>
                    <a:pt x="100" y="156"/>
                    <a:pt x="99" y="156"/>
                  </a:cubicBezTo>
                  <a:cubicBezTo>
                    <a:pt x="100" y="156"/>
                    <a:pt x="100" y="156"/>
                    <a:pt x="100" y="156"/>
                  </a:cubicBezTo>
                  <a:cubicBezTo>
                    <a:pt x="100" y="156"/>
                    <a:pt x="100" y="156"/>
                    <a:pt x="100" y="156"/>
                  </a:cubicBezTo>
                  <a:close/>
                  <a:moveTo>
                    <a:pt x="101" y="156"/>
                  </a:moveTo>
                  <a:cubicBezTo>
                    <a:pt x="101" y="156"/>
                    <a:pt x="101" y="156"/>
                    <a:pt x="101" y="156"/>
                  </a:cubicBezTo>
                  <a:cubicBezTo>
                    <a:pt x="101" y="156"/>
                    <a:pt x="101" y="156"/>
                    <a:pt x="101" y="156"/>
                  </a:cubicBezTo>
                  <a:close/>
                  <a:moveTo>
                    <a:pt x="137" y="158"/>
                  </a:moveTo>
                  <a:cubicBezTo>
                    <a:pt x="138" y="157"/>
                    <a:pt x="139" y="157"/>
                    <a:pt x="139" y="156"/>
                  </a:cubicBezTo>
                  <a:cubicBezTo>
                    <a:pt x="138" y="156"/>
                    <a:pt x="137" y="157"/>
                    <a:pt x="137" y="158"/>
                  </a:cubicBezTo>
                  <a:close/>
                  <a:moveTo>
                    <a:pt x="83" y="157"/>
                  </a:moveTo>
                  <a:cubicBezTo>
                    <a:pt x="83" y="156"/>
                    <a:pt x="81" y="156"/>
                    <a:pt x="81" y="157"/>
                  </a:cubicBezTo>
                  <a:cubicBezTo>
                    <a:pt x="81" y="157"/>
                    <a:pt x="82" y="157"/>
                    <a:pt x="83" y="157"/>
                  </a:cubicBezTo>
                  <a:close/>
                  <a:moveTo>
                    <a:pt x="76" y="157"/>
                  </a:moveTo>
                  <a:cubicBezTo>
                    <a:pt x="76" y="157"/>
                    <a:pt x="76" y="157"/>
                    <a:pt x="76" y="157"/>
                  </a:cubicBezTo>
                  <a:cubicBezTo>
                    <a:pt x="77" y="157"/>
                    <a:pt x="78" y="158"/>
                    <a:pt x="79" y="157"/>
                  </a:cubicBezTo>
                  <a:cubicBezTo>
                    <a:pt x="78" y="157"/>
                    <a:pt x="77" y="157"/>
                    <a:pt x="76" y="157"/>
                  </a:cubicBezTo>
                  <a:close/>
                  <a:moveTo>
                    <a:pt x="85" y="157"/>
                  </a:moveTo>
                  <a:cubicBezTo>
                    <a:pt x="85" y="157"/>
                    <a:pt x="84" y="157"/>
                    <a:pt x="84" y="157"/>
                  </a:cubicBezTo>
                  <a:cubicBezTo>
                    <a:pt x="84" y="158"/>
                    <a:pt x="85" y="158"/>
                    <a:pt x="85" y="157"/>
                  </a:cubicBezTo>
                  <a:close/>
                  <a:moveTo>
                    <a:pt x="107" y="157"/>
                  </a:moveTo>
                  <a:cubicBezTo>
                    <a:pt x="106" y="157"/>
                    <a:pt x="105" y="157"/>
                    <a:pt x="105" y="157"/>
                  </a:cubicBezTo>
                  <a:cubicBezTo>
                    <a:pt x="106" y="157"/>
                    <a:pt x="107" y="157"/>
                    <a:pt x="107" y="157"/>
                  </a:cubicBezTo>
                  <a:close/>
                  <a:moveTo>
                    <a:pt x="133" y="158"/>
                  </a:moveTo>
                  <a:cubicBezTo>
                    <a:pt x="134" y="158"/>
                    <a:pt x="134" y="158"/>
                    <a:pt x="134" y="157"/>
                  </a:cubicBezTo>
                  <a:cubicBezTo>
                    <a:pt x="133" y="157"/>
                    <a:pt x="133" y="158"/>
                    <a:pt x="133" y="158"/>
                  </a:cubicBezTo>
                  <a:close/>
                  <a:moveTo>
                    <a:pt x="127" y="158"/>
                  </a:moveTo>
                  <a:cubicBezTo>
                    <a:pt x="128" y="158"/>
                    <a:pt x="128" y="158"/>
                    <a:pt x="127" y="158"/>
                  </a:cubicBezTo>
                  <a:cubicBezTo>
                    <a:pt x="127" y="158"/>
                    <a:pt x="127" y="158"/>
                    <a:pt x="127" y="158"/>
                  </a:cubicBezTo>
                  <a:close/>
                  <a:moveTo>
                    <a:pt x="50" y="158"/>
                  </a:moveTo>
                  <a:cubicBezTo>
                    <a:pt x="49" y="159"/>
                    <a:pt x="48" y="158"/>
                    <a:pt x="47" y="158"/>
                  </a:cubicBezTo>
                  <a:cubicBezTo>
                    <a:pt x="49" y="159"/>
                    <a:pt x="50" y="161"/>
                    <a:pt x="52" y="159"/>
                  </a:cubicBezTo>
                  <a:cubicBezTo>
                    <a:pt x="51" y="159"/>
                    <a:pt x="51" y="159"/>
                    <a:pt x="50" y="158"/>
                  </a:cubicBezTo>
                  <a:close/>
                  <a:moveTo>
                    <a:pt x="87" y="158"/>
                  </a:moveTo>
                  <a:cubicBezTo>
                    <a:pt x="88" y="158"/>
                    <a:pt x="89" y="159"/>
                    <a:pt x="89" y="158"/>
                  </a:cubicBezTo>
                  <a:cubicBezTo>
                    <a:pt x="89" y="158"/>
                    <a:pt x="87" y="158"/>
                    <a:pt x="87" y="158"/>
                  </a:cubicBezTo>
                  <a:close/>
                  <a:moveTo>
                    <a:pt x="100" y="158"/>
                  </a:moveTo>
                  <a:cubicBezTo>
                    <a:pt x="100" y="158"/>
                    <a:pt x="99" y="158"/>
                    <a:pt x="99" y="158"/>
                  </a:cubicBezTo>
                  <a:cubicBezTo>
                    <a:pt x="99" y="158"/>
                    <a:pt x="99" y="158"/>
                    <a:pt x="99" y="158"/>
                  </a:cubicBezTo>
                  <a:cubicBezTo>
                    <a:pt x="98" y="158"/>
                    <a:pt x="98" y="158"/>
                    <a:pt x="98" y="158"/>
                  </a:cubicBezTo>
                  <a:cubicBezTo>
                    <a:pt x="98" y="158"/>
                    <a:pt x="98" y="158"/>
                    <a:pt x="98" y="159"/>
                  </a:cubicBezTo>
                  <a:cubicBezTo>
                    <a:pt x="98" y="159"/>
                    <a:pt x="98" y="159"/>
                    <a:pt x="98" y="159"/>
                  </a:cubicBezTo>
                  <a:cubicBezTo>
                    <a:pt x="99" y="159"/>
                    <a:pt x="100" y="159"/>
                    <a:pt x="100" y="158"/>
                  </a:cubicBezTo>
                  <a:close/>
                  <a:moveTo>
                    <a:pt x="45" y="160"/>
                  </a:moveTo>
                  <a:cubicBezTo>
                    <a:pt x="43" y="159"/>
                    <a:pt x="42" y="158"/>
                    <a:pt x="41" y="158"/>
                  </a:cubicBezTo>
                  <a:cubicBezTo>
                    <a:pt x="42" y="159"/>
                    <a:pt x="43" y="160"/>
                    <a:pt x="45" y="160"/>
                  </a:cubicBezTo>
                  <a:close/>
                  <a:moveTo>
                    <a:pt x="136" y="158"/>
                  </a:moveTo>
                  <a:cubicBezTo>
                    <a:pt x="136" y="159"/>
                    <a:pt x="136" y="159"/>
                    <a:pt x="136" y="159"/>
                  </a:cubicBezTo>
                  <a:cubicBezTo>
                    <a:pt x="136" y="159"/>
                    <a:pt x="136" y="158"/>
                    <a:pt x="136" y="158"/>
                  </a:cubicBezTo>
                  <a:cubicBezTo>
                    <a:pt x="136" y="158"/>
                    <a:pt x="136" y="158"/>
                    <a:pt x="136" y="158"/>
                  </a:cubicBezTo>
                  <a:close/>
                  <a:moveTo>
                    <a:pt x="90" y="159"/>
                  </a:moveTo>
                  <a:cubicBezTo>
                    <a:pt x="91" y="159"/>
                    <a:pt x="92" y="159"/>
                    <a:pt x="92" y="158"/>
                  </a:cubicBezTo>
                  <a:cubicBezTo>
                    <a:pt x="92" y="158"/>
                    <a:pt x="91" y="158"/>
                    <a:pt x="90" y="159"/>
                  </a:cubicBezTo>
                  <a:close/>
                  <a:moveTo>
                    <a:pt x="97" y="158"/>
                  </a:moveTo>
                  <a:cubicBezTo>
                    <a:pt x="97" y="159"/>
                    <a:pt x="97" y="159"/>
                    <a:pt x="97" y="158"/>
                  </a:cubicBezTo>
                  <a:cubicBezTo>
                    <a:pt x="97" y="158"/>
                    <a:pt x="97" y="158"/>
                    <a:pt x="97" y="158"/>
                  </a:cubicBezTo>
                  <a:close/>
                  <a:moveTo>
                    <a:pt x="89" y="159"/>
                  </a:moveTo>
                  <a:cubicBezTo>
                    <a:pt x="89" y="159"/>
                    <a:pt x="90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0" y="159"/>
                    <a:pt x="90" y="159"/>
                    <a:pt x="89" y="159"/>
                  </a:cubicBezTo>
                  <a:close/>
                  <a:moveTo>
                    <a:pt x="88" y="159"/>
                  </a:moveTo>
                  <a:cubicBezTo>
                    <a:pt x="87" y="159"/>
                    <a:pt x="85" y="159"/>
                    <a:pt x="84" y="160"/>
                  </a:cubicBezTo>
                  <a:cubicBezTo>
                    <a:pt x="85" y="160"/>
                    <a:pt x="88" y="161"/>
                    <a:pt x="88" y="159"/>
                  </a:cubicBezTo>
                  <a:close/>
                  <a:moveTo>
                    <a:pt x="98" y="160"/>
                  </a:moveTo>
                  <a:cubicBezTo>
                    <a:pt x="96" y="159"/>
                    <a:pt x="94" y="160"/>
                    <a:pt x="93" y="160"/>
                  </a:cubicBezTo>
                  <a:cubicBezTo>
                    <a:pt x="92" y="160"/>
                    <a:pt x="91" y="160"/>
                    <a:pt x="90" y="161"/>
                  </a:cubicBezTo>
                  <a:cubicBezTo>
                    <a:pt x="89" y="161"/>
                    <a:pt x="88" y="161"/>
                    <a:pt x="88" y="162"/>
                  </a:cubicBezTo>
                  <a:cubicBezTo>
                    <a:pt x="88" y="162"/>
                    <a:pt x="89" y="162"/>
                    <a:pt x="89" y="162"/>
                  </a:cubicBezTo>
                  <a:cubicBezTo>
                    <a:pt x="89" y="162"/>
                    <a:pt x="90" y="162"/>
                    <a:pt x="90" y="162"/>
                  </a:cubicBezTo>
                  <a:cubicBezTo>
                    <a:pt x="90" y="162"/>
                    <a:pt x="90" y="162"/>
                    <a:pt x="91" y="162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91" y="162"/>
                    <a:pt x="92" y="162"/>
                    <a:pt x="92" y="162"/>
                  </a:cubicBezTo>
                  <a:cubicBezTo>
                    <a:pt x="92" y="161"/>
                    <a:pt x="92" y="161"/>
                    <a:pt x="92" y="161"/>
                  </a:cubicBezTo>
                  <a:cubicBezTo>
                    <a:pt x="93" y="161"/>
                    <a:pt x="94" y="161"/>
                    <a:pt x="95" y="161"/>
                  </a:cubicBezTo>
                  <a:cubicBezTo>
                    <a:pt x="95" y="161"/>
                    <a:pt x="95" y="161"/>
                    <a:pt x="96" y="160"/>
                  </a:cubicBezTo>
                  <a:cubicBezTo>
                    <a:pt x="96" y="160"/>
                    <a:pt x="97" y="160"/>
                    <a:pt x="98" y="160"/>
                  </a:cubicBezTo>
                  <a:close/>
                  <a:moveTo>
                    <a:pt x="102" y="160"/>
                  </a:moveTo>
                  <a:cubicBezTo>
                    <a:pt x="102" y="160"/>
                    <a:pt x="101" y="160"/>
                    <a:pt x="100" y="160"/>
                  </a:cubicBezTo>
                  <a:cubicBezTo>
                    <a:pt x="101" y="160"/>
                    <a:pt x="102" y="161"/>
                    <a:pt x="102" y="160"/>
                  </a:cubicBezTo>
                  <a:close/>
                  <a:moveTo>
                    <a:pt x="122" y="160"/>
                  </a:moveTo>
                  <a:cubicBezTo>
                    <a:pt x="122" y="160"/>
                    <a:pt x="123" y="161"/>
                    <a:pt x="122" y="161"/>
                  </a:cubicBezTo>
                  <a:cubicBezTo>
                    <a:pt x="123" y="162"/>
                    <a:pt x="124" y="160"/>
                    <a:pt x="122" y="160"/>
                  </a:cubicBezTo>
                  <a:close/>
                  <a:moveTo>
                    <a:pt x="125" y="160"/>
                  </a:moveTo>
                  <a:cubicBezTo>
                    <a:pt x="125" y="161"/>
                    <a:pt x="125" y="161"/>
                    <a:pt x="125" y="160"/>
                  </a:cubicBezTo>
                  <a:cubicBezTo>
                    <a:pt x="125" y="160"/>
                    <a:pt x="125" y="160"/>
                    <a:pt x="125" y="160"/>
                  </a:cubicBezTo>
                  <a:close/>
                  <a:moveTo>
                    <a:pt x="139" y="162"/>
                  </a:moveTo>
                  <a:cubicBezTo>
                    <a:pt x="140" y="162"/>
                    <a:pt x="140" y="162"/>
                    <a:pt x="140" y="161"/>
                  </a:cubicBezTo>
                  <a:cubicBezTo>
                    <a:pt x="140" y="161"/>
                    <a:pt x="139" y="161"/>
                    <a:pt x="139" y="162"/>
                  </a:cubicBezTo>
                  <a:close/>
                  <a:moveTo>
                    <a:pt x="66" y="162"/>
                  </a:moveTo>
                  <a:cubicBezTo>
                    <a:pt x="66" y="162"/>
                    <a:pt x="65" y="162"/>
                    <a:pt x="64" y="162"/>
                  </a:cubicBezTo>
                  <a:cubicBezTo>
                    <a:pt x="65" y="162"/>
                    <a:pt x="66" y="163"/>
                    <a:pt x="67" y="163"/>
                  </a:cubicBezTo>
                  <a:cubicBezTo>
                    <a:pt x="67" y="162"/>
                    <a:pt x="68" y="162"/>
                    <a:pt x="68" y="161"/>
                  </a:cubicBezTo>
                  <a:cubicBezTo>
                    <a:pt x="68" y="161"/>
                    <a:pt x="67" y="161"/>
                    <a:pt x="67" y="161"/>
                  </a:cubicBezTo>
                  <a:cubicBezTo>
                    <a:pt x="66" y="161"/>
                    <a:pt x="67" y="162"/>
                    <a:pt x="66" y="162"/>
                  </a:cubicBezTo>
                  <a:close/>
                  <a:moveTo>
                    <a:pt x="96" y="162"/>
                  </a:moveTo>
                  <a:cubicBezTo>
                    <a:pt x="97" y="162"/>
                    <a:pt x="98" y="162"/>
                    <a:pt x="98" y="161"/>
                  </a:cubicBezTo>
                  <a:cubicBezTo>
                    <a:pt x="97" y="161"/>
                    <a:pt x="96" y="161"/>
                    <a:pt x="96" y="162"/>
                  </a:cubicBezTo>
                  <a:close/>
                  <a:moveTo>
                    <a:pt x="40" y="162"/>
                  </a:moveTo>
                  <a:cubicBezTo>
                    <a:pt x="40" y="163"/>
                    <a:pt x="40" y="163"/>
                    <a:pt x="41" y="163"/>
                  </a:cubicBezTo>
                  <a:cubicBezTo>
                    <a:pt x="41" y="163"/>
                    <a:pt x="41" y="162"/>
                    <a:pt x="40" y="162"/>
                  </a:cubicBezTo>
                  <a:close/>
                  <a:moveTo>
                    <a:pt x="84" y="162"/>
                  </a:moveTo>
                  <a:cubicBezTo>
                    <a:pt x="84" y="162"/>
                    <a:pt x="83" y="162"/>
                    <a:pt x="83" y="162"/>
                  </a:cubicBezTo>
                  <a:cubicBezTo>
                    <a:pt x="83" y="163"/>
                    <a:pt x="84" y="163"/>
                    <a:pt x="84" y="162"/>
                  </a:cubicBezTo>
                  <a:close/>
                  <a:moveTo>
                    <a:pt x="101" y="163"/>
                  </a:moveTo>
                  <a:cubicBezTo>
                    <a:pt x="101" y="163"/>
                    <a:pt x="101" y="163"/>
                    <a:pt x="102" y="163"/>
                  </a:cubicBezTo>
                  <a:cubicBezTo>
                    <a:pt x="102" y="162"/>
                    <a:pt x="101" y="163"/>
                    <a:pt x="101" y="163"/>
                  </a:cubicBezTo>
                  <a:close/>
                  <a:moveTo>
                    <a:pt x="50" y="164"/>
                  </a:moveTo>
                  <a:cubicBezTo>
                    <a:pt x="50" y="163"/>
                    <a:pt x="49" y="163"/>
                    <a:pt x="49" y="163"/>
                  </a:cubicBezTo>
                  <a:cubicBezTo>
                    <a:pt x="47" y="164"/>
                    <a:pt x="50" y="165"/>
                    <a:pt x="51" y="164"/>
                  </a:cubicBezTo>
                  <a:cubicBezTo>
                    <a:pt x="51" y="164"/>
                    <a:pt x="50" y="164"/>
                    <a:pt x="50" y="164"/>
                  </a:cubicBezTo>
                  <a:close/>
                  <a:moveTo>
                    <a:pt x="87" y="167"/>
                  </a:moveTo>
                  <a:cubicBezTo>
                    <a:pt x="87" y="166"/>
                    <a:pt x="88" y="167"/>
                    <a:pt x="89" y="167"/>
                  </a:cubicBezTo>
                  <a:cubicBezTo>
                    <a:pt x="90" y="167"/>
                    <a:pt x="92" y="165"/>
                    <a:pt x="94" y="166"/>
                  </a:cubicBezTo>
                  <a:cubicBezTo>
                    <a:pt x="94" y="165"/>
                    <a:pt x="93" y="166"/>
                    <a:pt x="92" y="165"/>
                  </a:cubicBezTo>
                  <a:cubicBezTo>
                    <a:pt x="92" y="165"/>
                    <a:pt x="91" y="164"/>
                    <a:pt x="91" y="163"/>
                  </a:cubicBezTo>
                  <a:cubicBezTo>
                    <a:pt x="90" y="163"/>
                    <a:pt x="89" y="164"/>
                    <a:pt x="88" y="163"/>
                  </a:cubicBezTo>
                  <a:cubicBezTo>
                    <a:pt x="88" y="163"/>
                    <a:pt x="89" y="163"/>
                    <a:pt x="89" y="163"/>
                  </a:cubicBezTo>
                  <a:cubicBezTo>
                    <a:pt x="88" y="163"/>
                    <a:pt x="87" y="163"/>
                    <a:pt x="86" y="163"/>
                  </a:cubicBezTo>
                  <a:cubicBezTo>
                    <a:pt x="87" y="163"/>
                    <a:pt x="87" y="163"/>
                    <a:pt x="88" y="163"/>
                  </a:cubicBezTo>
                  <a:cubicBezTo>
                    <a:pt x="86" y="164"/>
                    <a:pt x="83" y="163"/>
                    <a:pt x="82" y="165"/>
                  </a:cubicBezTo>
                  <a:cubicBezTo>
                    <a:pt x="83" y="165"/>
                    <a:pt x="83" y="165"/>
                    <a:pt x="83" y="165"/>
                  </a:cubicBezTo>
                  <a:cubicBezTo>
                    <a:pt x="84" y="165"/>
                    <a:pt x="85" y="166"/>
                    <a:pt x="85" y="166"/>
                  </a:cubicBezTo>
                  <a:cubicBezTo>
                    <a:pt x="83" y="166"/>
                    <a:pt x="81" y="167"/>
                    <a:pt x="80" y="167"/>
                  </a:cubicBezTo>
                  <a:cubicBezTo>
                    <a:pt x="79" y="168"/>
                    <a:pt x="78" y="168"/>
                    <a:pt x="78" y="168"/>
                  </a:cubicBezTo>
                  <a:cubicBezTo>
                    <a:pt x="77" y="168"/>
                    <a:pt x="77" y="168"/>
                    <a:pt x="76" y="168"/>
                  </a:cubicBezTo>
                  <a:cubicBezTo>
                    <a:pt x="76" y="168"/>
                    <a:pt x="75" y="168"/>
                    <a:pt x="74" y="167"/>
                  </a:cubicBezTo>
                  <a:cubicBezTo>
                    <a:pt x="73" y="167"/>
                    <a:pt x="72" y="167"/>
                    <a:pt x="70" y="167"/>
                  </a:cubicBezTo>
                  <a:cubicBezTo>
                    <a:pt x="71" y="168"/>
                    <a:pt x="73" y="168"/>
                    <a:pt x="75" y="168"/>
                  </a:cubicBezTo>
                  <a:cubicBezTo>
                    <a:pt x="75" y="168"/>
                    <a:pt x="76" y="168"/>
                    <a:pt x="77" y="168"/>
                  </a:cubicBezTo>
                  <a:cubicBezTo>
                    <a:pt x="77" y="168"/>
                    <a:pt x="77" y="168"/>
                    <a:pt x="77" y="168"/>
                  </a:cubicBezTo>
                  <a:cubicBezTo>
                    <a:pt x="78" y="169"/>
                    <a:pt x="80" y="168"/>
                    <a:pt x="81" y="169"/>
                  </a:cubicBezTo>
                  <a:cubicBezTo>
                    <a:pt x="80" y="170"/>
                    <a:pt x="79" y="169"/>
                    <a:pt x="78" y="170"/>
                  </a:cubicBezTo>
                  <a:cubicBezTo>
                    <a:pt x="79" y="170"/>
                    <a:pt x="80" y="169"/>
                    <a:pt x="81" y="170"/>
                  </a:cubicBezTo>
                  <a:cubicBezTo>
                    <a:pt x="82" y="169"/>
                    <a:pt x="84" y="169"/>
                    <a:pt x="86" y="169"/>
                  </a:cubicBezTo>
                  <a:cubicBezTo>
                    <a:pt x="86" y="169"/>
                    <a:pt x="87" y="169"/>
                    <a:pt x="87" y="169"/>
                  </a:cubicBezTo>
                  <a:cubicBezTo>
                    <a:pt x="87" y="168"/>
                    <a:pt x="87" y="168"/>
                    <a:pt x="87" y="167"/>
                  </a:cubicBezTo>
                  <a:close/>
                  <a:moveTo>
                    <a:pt x="100" y="164"/>
                  </a:moveTo>
                  <a:cubicBezTo>
                    <a:pt x="100" y="163"/>
                    <a:pt x="100" y="163"/>
                    <a:pt x="100" y="163"/>
                  </a:cubicBezTo>
                  <a:cubicBezTo>
                    <a:pt x="100" y="163"/>
                    <a:pt x="99" y="163"/>
                    <a:pt x="99" y="164"/>
                  </a:cubicBezTo>
                  <a:cubicBezTo>
                    <a:pt x="99" y="164"/>
                    <a:pt x="100" y="164"/>
                    <a:pt x="100" y="164"/>
                  </a:cubicBezTo>
                  <a:close/>
                  <a:moveTo>
                    <a:pt x="82" y="163"/>
                  </a:moveTo>
                  <a:cubicBezTo>
                    <a:pt x="81" y="163"/>
                    <a:pt x="81" y="164"/>
                    <a:pt x="81" y="164"/>
                  </a:cubicBezTo>
                  <a:cubicBezTo>
                    <a:pt x="81" y="164"/>
                    <a:pt x="82" y="164"/>
                    <a:pt x="82" y="164"/>
                  </a:cubicBezTo>
                  <a:lnTo>
                    <a:pt x="82" y="163"/>
                  </a:lnTo>
                  <a:close/>
                  <a:moveTo>
                    <a:pt x="109" y="164"/>
                  </a:moveTo>
                  <a:cubicBezTo>
                    <a:pt x="110" y="164"/>
                    <a:pt x="110" y="164"/>
                    <a:pt x="110" y="164"/>
                  </a:cubicBezTo>
                  <a:cubicBezTo>
                    <a:pt x="110" y="164"/>
                    <a:pt x="109" y="164"/>
                    <a:pt x="109" y="164"/>
                  </a:cubicBezTo>
                  <a:close/>
                  <a:moveTo>
                    <a:pt x="68" y="165"/>
                  </a:moveTo>
                  <a:cubicBezTo>
                    <a:pt x="67" y="165"/>
                    <a:pt x="67" y="164"/>
                    <a:pt x="66" y="165"/>
                  </a:cubicBezTo>
                  <a:cubicBezTo>
                    <a:pt x="66" y="165"/>
                    <a:pt x="67" y="165"/>
                    <a:pt x="68" y="165"/>
                  </a:cubicBezTo>
                  <a:close/>
                  <a:moveTo>
                    <a:pt x="95" y="165"/>
                  </a:moveTo>
                  <a:cubicBezTo>
                    <a:pt x="95" y="165"/>
                    <a:pt x="96" y="165"/>
                    <a:pt x="96" y="165"/>
                  </a:cubicBezTo>
                  <a:cubicBezTo>
                    <a:pt x="96" y="165"/>
                    <a:pt x="95" y="165"/>
                    <a:pt x="95" y="165"/>
                  </a:cubicBezTo>
                  <a:close/>
                  <a:moveTo>
                    <a:pt x="81" y="165"/>
                  </a:moveTo>
                  <a:cubicBezTo>
                    <a:pt x="81" y="165"/>
                    <a:pt x="82" y="165"/>
                    <a:pt x="82" y="165"/>
                  </a:cubicBezTo>
                  <a:cubicBezTo>
                    <a:pt x="81" y="165"/>
                    <a:pt x="81" y="165"/>
                    <a:pt x="81" y="165"/>
                  </a:cubicBezTo>
                  <a:close/>
                  <a:moveTo>
                    <a:pt x="75" y="166"/>
                  </a:moveTo>
                  <a:cubicBezTo>
                    <a:pt x="74" y="166"/>
                    <a:pt x="73" y="166"/>
                    <a:pt x="72" y="166"/>
                  </a:cubicBezTo>
                  <a:cubicBezTo>
                    <a:pt x="72" y="166"/>
                    <a:pt x="74" y="166"/>
                    <a:pt x="75" y="166"/>
                  </a:cubicBezTo>
                  <a:close/>
                  <a:moveTo>
                    <a:pt x="97" y="166"/>
                  </a:moveTo>
                  <a:cubicBezTo>
                    <a:pt x="97" y="166"/>
                    <a:pt x="96" y="166"/>
                    <a:pt x="96" y="166"/>
                  </a:cubicBezTo>
                  <a:cubicBezTo>
                    <a:pt x="96" y="167"/>
                    <a:pt x="97" y="167"/>
                    <a:pt x="97" y="166"/>
                  </a:cubicBezTo>
                  <a:close/>
                  <a:moveTo>
                    <a:pt x="77" y="166"/>
                  </a:moveTo>
                  <a:cubicBezTo>
                    <a:pt x="76" y="166"/>
                    <a:pt x="75" y="166"/>
                    <a:pt x="75" y="166"/>
                  </a:cubicBezTo>
                  <a:cubicBezTo>
                    <a:pt x="75" y="166"/>
                    <a:pt x="76" y="167"/>
                    <a:pt x="77" y="166"/>
                  </a:cubicBezTo>
                  <a:close/>
                  <a:moveTo>
                    <a:pt x="103" y="167"/>
                  </a:moveTo>
                  <a:cubicBezTo>
                    <a:pt x="103" y="166"/>
                    <a:pt x="104" y="166"/>
                    <a:pt x="104" y="166"/>
                  </a:cubicBezTo>
                  <a:cubicBezTo>
                    <a:pt x="103" y="166"/>
                    <a:pt x="103" y="166"/>
                    <a:pt x="103" y="166"/>
                  </a:cubicBezTo>
                  <a:cubicBezTo>
                    <a:pt x="103" y="167"/>
                    <a:pt x="103" y="167"/>
                    <a:pt x="103" y="167"/>
                  </a:cubicBezTo>
                  <a:close/>
                  <a:moveTo>
                    <a:pt x="107" y="167"/>
                  </a:moveTo>
                  <a:cubicBezTo>
                    <a:pt x="107" y="167"/>
                    <a:pt x="107" y="167"/>
                    <a:pt x="107" y="167"/>
                  </a:cubicBezTo>
                  <a:cubicBezTo>
                    <a:pt x="106" y="167"/>
                    <a:pt x="106" y="167"/>
                    <a:pt x="106" y="167"/>
                  </a:cubicBezTo>
                  <a:cubicBezTo>
                    <a:pt x="106" y="168"/>
                    <a:pt x="106" y="167"/>
                    <a:pt x="106" y="168"/>
                  </a:cubicBezTo>
                  <a:cubicBezTo>
                    <a:pt x="107" y="168"/>
                    <a:pt x="107" y="168"/>
                    <a:pt x="107" y="167"/>
                  </a:cubicBezTo>
                  <a:cubicBezTo>
                    <a:pt x="107" y="167"/>
                    <a:pt x="107" y="167"/>
                    <a:pt x="107" y="167"/>
                  </a:cubicBezTo>
                  <a:close/>
                  <a:moveTo>
                    <a:pt x="64" y="167"/>
                  </a:moveTo>
                  <a:cubicBezTo>
                    <a:pt x="65" y="168"/>
                    <a:pt x="66" y="168"/>
                    <a:pt x="67" y="168"/>
                  </a:cubicBezTo>
                  <a:cubicBezTo>
                    <a:pt x="66" y="167"/>
                    <a:pt x="65" y="167"/>
                    <a:pt x="64" y="167"/>
                  </a:cubicBezTo>
                  <a:close/>
                  <a:moveTo>
                    <a:pt x="96" y="171"/>
                  </a:moveTo>
                  <a:cubicBezTo>
                    <a:pt x="95" y="170"/>
                    <a:pt x="96" y="169"/>
                    <a:pt x="97" y="168"/>
                  </a:cubicBezTo>
                  <a:cubicBezTo>
                    <a:pt x="96" y="167"/>
                    <a:pt x="95" y="167"/>
                    <a:pt x="95" y="167"/>
                  </a:cubicBezTo>
                  <a:cubicBezTo>
                    <a:pt x="94" y="168"/>
                    <a:pt x="91" y="168"/>
                    <a:pt x="90" y="169"/>
                  </a:cubicBezTo>
                  <a:cubicBezTo>
                    <a:pt x="89" y="169"/>
                    <a:pt x="89" y="169"/>
                    <a:pt x="89" y="170"/>
                  </a:cubicBezTo>
                  <a:cubicBezTo>
                    <a:pt x="90" y="170"/>
                    <a:pt x="91" y="169"/>
                    <a:pt x="92" y="169"/>
                  </a:cubicBezTo>
                  <a:cubicBezTo>
                    <a:pt x="92" y="170"/>
                    <a:pt x="92" y="170"/>
                    <a:pt x="91" y="170"/>
                  </a:cubicBezTo>
                  <a:cubicBezTo>
                    <a:pt x="92" y="170"/>
                    <a:pt x="92" y="170"/>
                    <a:pt x="92" y="170"/>
                  </a:cubicBezTo>
                  <a:cubicBezTo>
                    <a:pt x="91" y="171"/>
                    <a:pt x="91" y="171"/>
                    <a:pt x="91" y="172"/>
                  </a:cubicBezTo>
                  <a:cubicBezTo>
                    <a:pt x="92" y="172"/>
                    <a:pt x="94" y="172"/>
                    <a:pt x="96" y="171"/>
                  </a:cubicBezTo>
                  <a:close/>
                  <a:moveTo>
                    <a:pt x="91" y="168"/>
                  </a:moveTo>
                  <a:cubicBezTo>
                    <a:pt x="90" y="168"/>
                    <a:pt x="90" y="168"/>
                    <a:pt x="90" y="168"/>
                  </a:cubicBezTo>
                  <a:cubicBezTo>
                    <a:pt x="91" y="168"/>
                    <a:pt x="92" y="168"/>
                    <a:pt x="93" y="168"/>
                  </a:cubicBezTo>
                  <a:cubicBezTo>
                    <a:pt x="93" y="167"/>
                    <a:pt x="92" y="168"/>
                    <a:pt x="91" y="168"/>
                  </a:cubicBezTo>
                  <a:close/>
                  <a:moveTo>
                    <a:pt x="107" y="168"/>
                  </a:moveTo>
                  <a:cubicBezTo>
                    <a:pt x="108" y="168"/>
                    <a:pt x="109" y="168"/>
                    <a:pt x="109" y="167"/>
                  </a:cubicBezTo>
                  <a:cubicBezTo>
                    <a:pt x="108" y="168"/>
                    <a:pt x="107" y="168"/>
                    <a:pt x="107" y="168"/>
                  </a:cubicBezTo>
                  <a:close/>
                  <a:moveTo>
                    <a:pt x="67" y="168"/>
                  </a:moveTo>
                  <a:cubicBezTo>
                    <a:pt x="68" y="169"/>
                    <a:pt x="68" y="169"/>
                    <a:pt x="68" y="169"/>
                  </a:cubicBezTo>
                  <a:cubicBezTo>
                    <a:pt x="68" y="170"/>
                    <a:pt x="70" y="170"/>
                    <a:pt x="70" y="169"/>
                  </a:cubicBezTo>
                  <a:cubicBezTo>
                    <a:pt x="69" y="168"/>
                    <a:pt x="68" y="168"/>
                    <a:pt x="67" y="168"/>
                  </a:cubicBezTo>
                  <a:close/>
                  <a:moveTo>
                    <a:pt x="101" y="170"/>
                  </a:moveTo>
                  <a:cubicBezTo>
                    <a:pt x="101" y="169"/>
                    <a:pt x="100" y="169"/>
                    <a:pt x="99" y="169"/>
                  </a:cubicBezTo>
                  <a:cubicBezTo>
                    <a:pt x="99" y="170"/>
                    <a:pt x="99" y="170"/>
                    <a:pt x="99" y="170"/>
                  </a:cubicBezTo>
                  <a:cubicBezTo>
                    <a:pt x="100" y="170"/>
                    <a:pt x="100" y="171"/>
                    <a:pt x="101" y="171"/>
                  </a:cubicBezTo>
                  <a:cubicBezTo>
                    <a:pt x="101" y="171"/>
                    <a:pt x="101" y="170"/>
                    <a:pt x="101" y="170"/>
                  </a:cubicBezTo>
                  <a:close/>
                  <a:moveTo>
                    <a:pt x="101" y="170"/>
                  </a:moveTo>
                  <a:cubicBezTo>
                    <a:pt x="102" y="169"/>
                    <a:pt x="103" y="170"/>
                    <a:pt x="103" y="169"/>
                  </a:cubicBezTo>
                  <a:cubicBezTo>
                    <a:pt x="103" y="169"/>
                    <a:pt x="102" y="169"/>
                    <a:pt x="101" y="170"/>
                  </a:cubicBezTo>
                  <a:close/>
                  <a:moveTo>
                    <a:pt x="75" y="170"/>
                  </a:moveTo>
                  <a:cubicBezTo>
                    <a:pt x="75" y="170"/>
                    <a:pt x="75" y="170"/>
                    <a:pt x="75" y="170"/>
                  </a:cubicBezTo>
                  <a:cubicBezTo>
                    <a:pt x="75" y="170"/>
                    <a:pt x="75" y="170"/>
                    <a:pt x="75" y="170"/>
                  </a:cubicBezTo>
                  <a:close/>
                  <a:moveTo>
                    <a:pt x="109" y="170"/>
                  </a:moveTo>
                  <a:cubicBezTo>
                    <a:pt x="108" y="171"/>
                    <a:pt x="108" y="171"/>
                    <a:pt x="108" y="171"/>
                  </a:cubicBezTo>
                  <a:cubicBezTo>
                    <a:pt x="108" y="172"/>
                    <a:pt x="109" y="172"/>
                    <a:pt x="109" y="171"/>
                  </a:cubicBezTo>
                  <a:cubicBezTo>
                    <a:pt x="109" y="171"/>
                    <a:pt x="109" y="170"/>
                    <a:pt x="109" y="170"/>
                  </a:cubicBezTo>
                  <a:close/>
                  <a:moveTo>
                    <a:pt x="74" y="171"/>
                  </a:moveTo>
                  <a:cubicBezTo>
                    <a:pt x="75" y="171"/>
                    <a:pt x="76" y="171"/>
                    <a:pt x="77" y="172"/>
                  </a:cubicBezTo>
                  <a:cubicBezTo>
                    <a:pt x="77" y="171"/>
                    <a:pt x="78" y="172"/>
                    <a:pt x="78" y="171"/>
                  </a:cubicBezTo>
                  <a:cubicBezTo>
                    <a:pt x="76" y="171"/>
                    <a:pt x="75" y="170"/>
                    <a:pt x="74" y="171"/>
                  </a:cubicBezTo>
                  <a:close/>
                  <a:moveTo>
                    <a:pt x="95" y="173"/>
                  </a:moveTo>
                  <a:cubicBezTo>
                    <a:pt x="95" y="173"/>
                    <a:pt x="95" y="173"/>
                    <a:pt x="95" y="173"/>
                  </a:cubicBezTo>
                  <a:cubicBezTo>
                    <a:pt x="96" y="174"/>
                    <a:pt x="97" y="174"/>
                    <a:pt x="98" y="172"/>
                  </a:cubicBezTo>
                  <a:cubicBezTo>
                    <a:pt x="97" y="172"/>
                    <a:pt x="95" y="172"/>
                    <a:pt x="95" y="173"/>
                  </a:cubicBezTo>
                  <a:close/>
                  <a:moveTo>
                    <a:pt x="87" y="173"/>
                  </a:moveTo>
                  <a:cubicBezTo>
                    <a:pt x="87" y="173"/>
                    <a:pt x="87" y="174"/>
                    <a:pt x="88" y="174"/>
                  </a:cubicBezTo>
                  <a:cubicBezTo>
                    <a:pt x="88" y="174"/>
                    <a:pt x="88" y="174"/>
                    <a:pt x="88" y="173"/>
                  </a:cubicBezTo>
                  <a:cubicBezTo>
                    <a:pt x="88" y="173"/>
                    <a:pt x="87" y="173"/>
                    <a:pt x="87" y="173"/>
                  </a:cubicBezTo>
                  <a:close/>
                  <a:moveTo>
                    <a:pt x="115" y="174"/>
                  </a:moveTo>
                  <a:cubicBezTo>
                    <a:pt x="116" y="175"/>
                    <a:pt x="116" y="174"/>
                    <a:pt x="116" y="174"/>
                  </a:cubicBezTo>
                  <a:cubicBezTo>
                    <a:pt x="116" y="174"/>
                    <a:pt x="115" y="174"/>
                    <a:pt x="115" y="174"/>
                  </a:cubicBezTo>
                  <a:close/>
                  <a:moveTo>
                    <a:pt x="101" y="175"/>
                  </a:moveTo>
                  <a:cubicBezTo>
                    <a:pt x="101" y="175"/>
                    <a:pt x="103" y="175"/>
                    <a:pt x="102" y="174"/>
                  </a:cubicBezTo>
                  <a:cubicBezTo>
                    <a:pt x="101" y="174"/>
                    <a:pt x="101" y="175"/>
                    <a:pt x="101" y="175"/>
                  </a:cubicBezTo>
                  <a:close/>
                  <a:moveTo>
                    <a:pt x="92" y="175"/>
                  </a:moveTo>
                  <a:cubicBezTo>
                    <a:pt x="92" y="176"/>
                    <a:pt x="94" y="175"/>
                    <a:pt x="94" y="175"/>
                  </a:cubicBezTo>
                  <a:cubicBezTo>
                    <a:pt x="94" y="174"/>
                    <a:pt x="93" y="175"/>
                    <a:pt x="92" y="175"/>
                  </a:cubicBezTo>
                  <a:close/>
                  <a:moveTo>
                    <a:pt x="79" y="2"/>
                  </a:moveTo>
                  <a:cubicBezTo>
                    <a:pt x="78" y="2"/>
                    <a:pt x="79" y="1"/>
                    <a:pt x="78" y="1"/>
                  </a:cubicBezTo>
                  <a:cubicBezTo>
                    <a:pt x="78" y="2"/>
                    <a:pt x="78" y="2"/>
                    <a:pt x="79" y="2"/>
                  </a:cubicBezTo>
                  <a:close/>
                  <a:moveTo>
                    <a:pt x="54" y="5"/>
                  </a:moveTo>
                  <a:cubicBezTo>
                    <a:pt x="54" y="6"/>
                    <a:pt x="53" y="5"/>
                    <a:pt x="52" y="6"/>
                  </a:cubicBezTo>
                  <a:cubicBezTo>
                    <a:pt x="51" y="6"/>
                    <a:pt x="51" y="7"/>
                    <a:pt x="50" y="7"/>
                  </a:cubicBezTo>
                  <a:cubicBezTo>
                    <a:pt x="50" y="7"/>
                    <a:pt x="50" y="7"/>
                    <a:pt x="49" y="7"/>
                  </a:cubicBezTo>
                  <a:cubicBezTo>
                    <a:pt x="48" y="7"/>
                    <a:pt x="47" y="8"/>
                    <a:pt x="46" y="8"/>
                  </a:cubicBezTo>
                  <a:cubicBezTo>
                    <a:pt x="46" y="9"/>
                    <a:pt x="45" y="9"/>
                    <a:pt x="44" y="9"/>
                  </a:cubicBezTo>
                  <a:cubicBezTo>
                    <a:pt x="44" y="9"/>
                    <a:pt x="44" y="9"/>
                    <a:pt x="44" y="10"/>
                  </a:cubicBezTo>
                  <a:cubicBezTo>
                    <a:pt x="44" y="10"/>
                    <a:pt x="43" y="10"/>
                    <a:pt x="43" y="10"/>
                  </a:cubicBezTo>
                  <a:cubicBezTo>
                    <a:pt x="44" y="11"/>
                    <a:pt x="44" y="10"/>
                    <a:pt x="45" y="9"/>
                  </a:cubicBezTo>
                  <a:cubicBezTo>
                    <a:pt x="46" y="9"/>
                    <a:pt x="47" y="9"/>
                    <a:pt x="48" y="9"/>
                  </a:cubicBezTo>
                  <a:cubicBezTo>
                    <a:pt x="49" y="8"/>
                    <a:pt x="50" y="8"/>
                    <a:pt x="51" y="8"/>
                  </a:cubicBezTo>
                  <a:cubicBezTo>
                    <a:pt x="52" y="8"/>
                    <a:pt x="52" y="8"/>
                    <a:pt x="53" y="9"/>
                  </a:cubicBezTo>
                  <a:cubicBezTo>
                    <a:pt x="53" y="8"/>
                    <a:pt x="54" y="8"/>
                    <a:pt x="55" y="9"/>
                  </a:cubicBezTo>
                  <a:cubicBezTo>
                    <a:pt x="56" y="8"/>
                    <a:pt x="58" y="8"/>
                    <a:pt x="59" y="8"/>
                  </a:cubicBezTo>
                  <a:cubicBezTo>
                    <a:pt x="59" y="8"/>
                    <a:pt x="59" y="8"/>
                    <a:pt x="59" y="9"/>
                  </a:cubicBezTo>
                  <a:cubicBezTo>
                    <a:pt x="59" y="9"/>
                    <a:pt x="58" y="9"/>
                    <a:pt x="58" y="9"/>
                  </a:cubicBezTo>
                  <a:cubicBezTo>
                    <a:pt x="60" y="9"/>
                    <a:pt x="63" y="9"/>
                    <a:pt x="66" y="9"/>
                  </a:cubicBezTo>
                  <a:cubicBezTo>
                    <a:pt x="66" y="9"/>
                    <a:pt x="66" y="9"/>
                    <a:pt x="66" y="9"/>
                  </a:cubicBezTo>
                  <a:cubicBezTo>
                    <a:pt x="67" y="9"/>
                    <a:pt x="68" y="8"/>
                    <a:pt x="68" y="9"/>
                  </a:cubicBezTo>
                  <a:cubicBezTo>
                    <a:pt x="68" y="9"/>
                    <a:pt x="68" y="9"/>
                    <a:pt x="69" y="9"/>
                  </a:cubicBezTo>
                  <a:cubicBezTo>
                    <a:pt x="67" y="10"/>
                    <a:pt x="65" y="10"/>
                    <a:pt x="64" y="9"/>
                  </a:cubicBezTo>
                  <a:cubicBezTo>
                    <a:pt x="64" y="10"/>
                    <a:pt x="64" y="10"/>
                    <a:pt x="64" y="10"/>
                  </a:cubicBezTo>
                  <a:cubicBezTo>
                    <a:pt x="65" y="11"/>
                    <a:pt x="66" y="11"/>
                    <a:pt x="68" y="11"/>
                  </a:cubicBezTo>
                  <a:cubicBezTo>
                    <a:pt x="68" y="11"/>
                    <a:pt x="68" y="11"/>
                    <a:pt x="69" y="11"/>
                  </a:cubicBezTo>
                  <a:cubicBezTo>
                    <a:pt x="68" y="9"/>
                    <a:pt x="71" y="11"/>
                    <a:pt x="72" y="10"/>
                  </a:cubicBezTo>
                  <a:cubicBezTo>
                    <a:pt x="72" y="10"/>
                    <a:pt x="72" y="11"/>
                    <a:pt x="72" y="11"/>
                  </a:cubicBezTo>
                  <a:cubicBezTo>
                    <a:pt x="74" y="11"/>
                    <a:pt x="75" y="11"/>
                    <a:pt x="77" y="11"/>
                  </a:cubicBezTo>
                  <a:cubicBezTo>
                    <a:pt x="78" y="11"/>
                    <a:pt x="79" y="11"/>
                    <a:pt x="80" y="11"/>
                  </a:cubicBezTo>
                  <a:cubicBezTo>
                    <a:pt x="80" y="12"/>
                    <a:pt x="80" y="12"/>
                    <a:pt x="80" y="12"/>
                  </a:cubicBezTo>
                  <a:cubicBezTo>
                    <a:pt x="82" y="13"/>
                    <a:pt x="83" y="13"/>
                    <a:pt x="85" y="14"/>
                  </a:cubicBezTo>
                  <a:cubicBezTo>
                    <a:pt x="84" y="13"/>
                    <a:pt x="85" y="13"/>
                    <a:pt x="85" y="13"/>
                  </a:cubicBezTo>
                  <a:cubicBezTo>
                    <a:pt x="84" y="13"/>
                    <a:pt x="85" y="13"/>
                    <a:pt x="84" y="13"/>
                  </a:cubicBezTo>
                  <a:cubicBezTo>
                    <a:pt x="84" y="13"/>
                    <a:pt x="84" y="13"/>
                    <a:pt x="84" y="12"/>
                  </a:cubicBezTo>
                  <a:cubicBezTo>
                    <a:pt x="85" y="13"/>
                    <a:pt x="86" y="14"/>
                    <a:pt x="88" y="13"/>
                  </a:cubicBezTo>
                  <a:cubicBezTo>
                    <a:pt x="88" y="13"/>
                    <a:pt x="87" y="12"/>
                    <a:pt x="86" y="13"/>
                  </a:cubicBezTo>
                  <a:cubicBezTo>
                    <a:pt x="86" y="12"/>
                    <a:pt x="86" y="12"/>
                    <a:pt x="86" y="12"/>
                  </a:cubicBezTo>
                  <a:cubicBezTo>
                    <a:pt x="85" y="12"/>
                    <a:pt x="85" y="12"/>
                    <a:pt x="85" y="12"/>
                  </a:cubicBezTo>
                  <a:cubicBezTo>
                    <a:pt x="85" y="12"/>
                    <a:pt x="84" y="12"/>
                    <a:pt x="85" y="11"/>
                  </a:cubicBezTo>
                  <a:cubicBezTo>
                    <a:pt x="83" y="11"/>
                    <a:pt x="80" y="10"/>
                    <a:pt x="78" y="10"/>
                  </a:cubicBezTo>
                  <a:cubicBezTo>
                    <a:pt x="76" y="9"/>
                    <a:pt x="73" y="9"/>
                    <a:pt x="71" y="9"/>
                  </a:cubicBezTo>
                  <a:cubicBezTo>
                    <a:pt x="70" y="11"/>
                    <a:pt x="69" y="9"/>
                    <a:pt x="68" y="9"/>
                  </a:cubicBezTo>
                  <a:cubicBezTo>
                    <a:pt x="68" y="9"/>
                    <a:pt x="68" y="8"/>
                    <a:pt x="68" y="8"/>
                  </a:cubicBezTo>
                  <a:cubicBezTo>
                    <a:pt x="69" y="8"/>
                    <a:pt x="71" y="8"/>
                    <a:pt x="71" y="8"/>
                  </a:cubicBezTo>
                  <a:cubicBezTo>
                    <a:pt x="71" y="7"/>
                    <a:pt x="70" y="8"/>
                    <a:pt x="70" y="7"/>
                  </a:cubicBezTo>
                  <a:cubicBezTo>
                    <a:pt x="71" y="7"/>
                    <a:pt x="71" y="8"/>
                    <a:pt x="71" y="7"/>
                  </a:cubicBezTo>
                  <a:cubicBezTo>
                    <a:pt x="71" y="7"/>
                    <a:pt x="70" y="7"/>
                    <a:pt x="69" y="7"/>
                  </a:cubicBezTo>
                  <a:cubicBezTo>
                    <a:pt x="69" y="7"/>
                    <a:pt x="70" y="7"/>
                    <a:pt x="69" y="7"/>
                  </a:cubicBezTo>
                  <a:cubicBezTo>
                    <a:pt x="69" y="8"/>
                    <a:pt x="69" y="7"/>
                    <a:pt x="69" y="7"/>
                  </a:cubicBezTo>
                  <a:cubicBezTo>
                    <a:pt x="68" y="8"/>
                    <a:pt x="68" y="7"/>
                    <a:pt x="67" y="7"/>
                  </a:cubicBezTo>
                  <a:cubicBezTo>
                    <a:pt x="67" y="7"/>
                    <a:pt x="65" y="7"/>
                    <a:pt x="65" y="6"/>
                  </a:cubicBezTo>
                  <a:cubicBezTo>
                    <a:pt x="66" y="5"/>
                    <a:pt x="69" y="6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2" y="6"/>
                    <a:pt x="73" y="6"/>
                    <a:pt x="73" y="7"/>
                  </a:cubicBezTo>
                  <a:cubicBezTo>
                    <a:pt x="74" y="6"/>
                    <a:pt x="75" y="7"/>
                    <a:pt x="76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8" y="7"/>
                    <a:pt x="78" y="9"/>
                    <a:pt x="80" y="9"/>
                  </a:cubicBezTo>
                  <a:cubicBezTo>
                    <a:pt x="82" y="10"/>
                    <a:pt x="85" y="9"/>
                    <a:pt x="87" y="11"/>
                  </a:cubicBezTo>
                  <a:cubicBezTo>
                    <a:pt x="86" y="11"/>
                    <a:pt x="86" y="10"/>
                    <a:pt x="85" y="11"/>
                  </a:cubicBezTo>
                  <a:cubicBezTo>
                    <a:pt x="86" y="11"/>
                    <a:pt x="88" y="12"/>
                    <a:pt x="89" y="12"/>
                  </a:cubicBezTo>
                  <a:cubicBezTo>
                    <a:pt x="89" y="11"/>
                    <a:pt x="89" y="11"/>
                    <a:pt x="89" y="11"/>
                  </a:cubicBezTo>
                  <a:cubicBezTo>
                    <a:pt x="90" y="11"/>
                    <a:pt x="90" y="11"/>
                    <a:pt x="91" y="12"/>
                  </a:cubicBezTo>
                  <a:cubicBezTo>
                    <a:pt x="91" y="11"/>
                    <a:pt x="91" y="11"/>
                    <a:pt x="92" y="11"/>
                  </a:cubicBezTo>
                  <a:cubicBezTo>
                    <a:pt x="94" y="12"/>
                    <a:pt x="95" y="14"/>
                    <a:pt x="98" y="14"/>
                  </a:cubicBezTo>
                  <a:cubicBezTo>
                    <a:pt x="98" y="14"/>
                    <a:pt x="98" y="14"/>
                    <a:pt x="99" y="14"/>
                  </a:cubicBezTo>
                  <a:cubicBezTo>
                    <a:pt x="100" y="15"/>
                    <a:pt x="100" y="16"/>
                    <a:pt x="101" y="16"/>
                  </a:cubicBezTo>
                  <a:cubicBezTo>
                    <a:pt x="101" y="15"/>
                    <a:pt x="101" y="15"/>
                    <a:pt x="101" y="15"/>
                  </a:cubicBezTo>
                  <a:cubicBezTo>
                    <a:pt x="102" y="15"/>
                    <a:pt x="102" y="15"/>
                    <a:pt x="102" y="15"/>
                  </a:cubicBezTo>
                  <a:cubicBezTo>
                    <a:pt x="104" y="16"/>
                    <a:pt x="106" y="17"/>
                    <a:pt x="107" y="19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8" y="20"/>
                    <a:pt x="110" y="20"/>
                    <a:pt x="110" y="23"/>
                  </a:cubicBezTo>
                  <a:cubicBezTo>
                    <a:pt x="111" y="23"/>
                    <a:pt x="111" y="23"/>
                    <a:pt x="111" y="24"/>
                  </a:cubicBezTo>
                  <a:cubicBezTo>
                    <a:pt x="111" y="24"/>
                    <a:pt x="111" y="24"/>
                    <a:pt x="111" y="24"/>
                  </a:cubicBezTo>
                  <a:cubicBezTo>
                    <a:pt x="111" y="24"/>
                    <a:pt x="112" y="24"/>
                    <a:pt x="112" y="23"/>
                  </a:cubicBezTo>
                  <a:cubicBezTo>
                    <a:pt x="111" y="23"/>
                    <a:pt x="111" y="23"/>
                    <a:pt x="111" y="22"/>
                  </a:cubicBezTo>
                  <a:cubicBezTo>
                    <a:pt x="111" y="22"/>
                    <a:pt x="111" y="22"/>
                    <a:pt x="111" y="22"/>
                  </a:cubicBezTo>
                  <a:cubicBezTo>
                    <a:pt x="111" y="20"/>
                    <a:pt x="109" y="20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7" y="17"/>
                    <a:pt x="106" y="16"/>
                    <a:pt x="105" y="16"/>
                  </a:cubicBezTo>
                  <a:cubicBezTo>
                    <a:pt x="105" y="16"/>
                    <a:pt x="105" y="16"/>
                    <a:pt x="105" y="16"/>
                  </a:cubicBezTo>
                  <a:cubicBezTo>
                    <a:pt x="105" y="16"/>
                    <a:pt x="106" y="16"/>
                    <a:pt x="106" y="16"/>
                  </a:cubicBezTo>
                  <a:cubicBezTo>
                    <a:pt x="105" y="16"/>
                    <a:pt x="105" y="16"/>
                    <a:pt x="105" y="15"/>
                  </a:cubicBezTo>
                  <a:cubicBezTo>
                    <a:pt x="106" y="15"/>
                    <a:pt x="107" y="17"/>
                    <a:pt x="108" y="17"/>
                  </a:cubicBezTo>
                  <a:cubicBezTo>
                    <a:pt x="107" y="16"/>
                    <a:pt x="107" y="15"/>
                    <a:pt x="105" y="15"/>
                  </a:cubicBezTo>
                  <a:cubicBezTo>
                    <a:pt x="105" y="14"/>
                    <a:pt x="105" y="14"/>
                    <a:pt x="105" y="14"/>
                  </a:cubicBezTo>
                  <a:cubicBezTo>
                    <a:pt x="102" y="12"/>
                    <a:pt x="99" y="11"/>
                    <a:pt x="96" y="9"/>
                  </a:cubicBezTo>
                  <a:cubicBezTo>
                    <a:pt x="96" y="9"/>
                    <a:pt x="96" y="9"/>
                    <a:pt x="96" y="9"/>
                  </a:cubicBezTo>
                  <a:cubicBezTo>
                    <a:pt x="94" y="10"/>
                    <a:pt x="93" y="8"/>
                    <a:pt x="92" y="9"/>
                  </a:cubicBezTo>
                  <a:cubicBezTo>
                    <a:pt x="92" y="8"/>
                    <a:pt x="91" y="9"/>
                    <a:pt x="91" y="8"/>
                  </a:cubicBezTo>
                  <a:cubicBezTo>
                    <a:pt x="91" y="8"/>
                    <a:pt x="92" y="8"/>
                    <a:pt x="92" y="8"/>
                  </a:cubicBezTo>
                  <a:cubicBezTo>
                    <a:pt x="92" y="8"/>
                    <a:pt x="91" y="7"/>
                    <a:pt x="91" y="8"/>
                  </a:cubicBezTo>
                  <a:cubicBezTo>
                    <a:pt x="90" y="8"/>
                    <a:pt x="91" y="8"/>
                    <a:pt x="91" y="8"/>
                  </a:cubicBezTo>
                  <a:cubicBezTo>
                    <a:pt x="90" y="8"/>
                    <a:pt x="89" y="8"/>
                    <a:pt x="89" y="7"/>
                  </a:cubicBezTo>
                  <a:cubicBezTo>
                    <a:pt x="89" y="7"/>
                    <a:pt x="90" y="8"/>
                    <a:pt x="90" y="7"/>
                  </a:cubicBezTo>
                  <a:cubicBezTo>
                    <a:pt x="89" y="7"/>
                    <a:pt x="89" y="6"/>
                    <a:pt x="88" y="7"/>
                  </a:cubicBezTo>
                  <a:cubicBezTo>
                    <a:pt x="88" y="7"/>
                    <a:pt x="89" y="7"/>
                    <a:pt x="89" y="7"/>
                  </a:cubicBezTo>
                  <a:cubicBezTo>
                    <a:pt x="89" y="7"/>
                    <a:pt x="89" y="8"/>
                    <a:pt x="89" y="8"/>
                  </a:cubicBezTo>
                  <a:cubicBezTo>
                    <a:pt x="88" y="8"/>
                    <a:pt x="88" y="7"/>
                    <a:pt x="87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6" y="6"/>
                    <a:pt x="85" y="7"/>
                    <a:pt x="83" y="6"/>
                  </a:cubicBezTo>
                  <a:cubicBezTo>
                    <a:pt x="84" y="6"/>
                    <a:pt x="83" y="6"/>
                    <a:pt x="83" y="6"/>
                  </a:cubicBezTo>
                  <a:cubicBezTo>
                    <a:pt x="83" y="6"/>
                    <a:pt x="83" y="6"/>
                    <a:pt x="83" y="6"/>
                  </a:cubicBezTo>
                  <a:cubicBezTo>
                    <a:pt x="83" y="6"/>
                    <a:pt x="82" y="6"/>
                    <a:pt x="82" y="5"/>
                  </a:cubicBezTo>
                  <a:cubicBezTo>
                    <a:pt x="82" y="5"/>
                    <a:pt x="80" y="5"/>
                    <a:pt x="80" y="5"/>
                  </a:cubicBezTo>
                  <a:cubicBezTo>
                    <a:pt x="79" y="5"/>
                    <a:pt x="79" y="4"/>
                    <a:pt x="79" y="4"/>
                  </a:cubicBezTo>
                  <a:cubicBezTo>
                    <a:pt x="78" y="4"/>
                    <a:pt x="78" y="4"/>
                    <a:pt x="78" y="4"/>
                  </a:cubicBezTo>
                  <a:cubicBezTo>
                    <a:pt x="77" y="4"/>
                    <a:pt x="76" y="4"/>
                    <a:pt x="76" y="4"/>
                  </a:cubicBezTo>
                  <a:cubicBezTo>
                    <a:pt x="75" y="4"/>
                    <a:pt x="74" y="4"/>
                    <a:pt x="73" y="4"/>
                  </a:cubicBezTo>
                  <a:cubicBezTo>
                    <a:pt x="73" y="4"/>
                    <a:pt x="73" y="4"/>
                    <a:pt x="73" y="4"/>
                  </a:cubicBezTo>
                  <a:cubicBezTo>
                    <a:pt x="72" y="3"/>
                    <a:pt x="72" y="3"/>
                    <a:pt x="71" y="4"/>
                  </a:cubicBezTo>
                  <a:cubicBezTo>
                    <a:pt x="70" y="4"/>
                    <a:pt x="69" y="4"/>
                    <a:pt x="68" y="4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66" y="4"/>
                    <a:pt x="64" y="4"/>
                    <a:pt x="63" y="3"/>
                  </a:cubicBezTo>
                  <a:cubicBezTo>
                    <a:pt x="62" y="4"/>
                    <a:pt x="62" y="4"/>
                    <a:pt x="61" y="4"/>
                  </a:cubicBezTo>
                  <a:cubicBezTo>
                    <a:pt x="59" y="5"/>
                    <a:pt x="56" y="4"/>
                    <a:pt x="54" y="5"/>
                  </a:cubicBezTo>
                  <a:close/>
                  <a:moveTo>
                    <a:pt x="93" y="11"/>
                  </a:moveTo>
                  <a:cubicBezTo>
                    <a:pt x="93" y="11"/>
                    <a:pt x="93" y="11"/>
                    <a:pt x="93" y="11"/>
                  </a:cubicBezTo>
                  <a:cubicBezTo>
                    <a:pt x="93" y="11"/>
                    <a:pt x="93" y="11"/>
                    <a:pt x="93" y="11"/>
                  </a:cubicBezTo>
                  <a:close/>
                  <a:moveTo>
                    <a:pt x="89" y="11"/>
                  </a:moveTo>
                  <a:cubicBezTo>
                    <a:pt x="88" y="11"/>
                    <a:pt x="88" y="11"/>
                    <a:pt x="87" y="11"/>
                  </a:cubicBezTo>
                  <a:cubicBezTo>
                    <a:pt x="88" y="10"/>
                    <a:pt x="88" y="11"/>
                    <a:pt x="89" y="11"/>
                  </a:cubicBezTo>
                  <a:close/>
                  <a:moveTo>
                    <a:pt x="73" y="5"/>
                  </a:moveTo>
                  <a:cubicBezTo>
                    <a:pt x="74" y="5"/>
                    <a:pt x="74" y="6"/>
                    <a:pt x="74" y="6"/>
                  </a:cubicBezTo>
                  <a:cubicBezTo>
                    <a:pt x="74" y="6"/>
                    <a:pt x="73" y="6"/>
                    <a:pt x="73" y="5"/>
                  </a:cubicBezTo>
                  <a:close/>
                  <a:moveTo>
                    <a:pt x="67" y="4"/>
                  </a:moveTo>
                  <a:cubicBezTo>
                    <a:pt x="67" y="4"/>
                    <a:pt x="67" y="4"/>
                    <a:pt x="66" y="4"/>
                  </a:cubicBezTo>
                  <a:cubicBezTo>
                    <a:pt x="67" y="4"/>
                    <a:pt x="67" y="4"/>
                    <a:pt x="67" y="4"/>
                  </a:cubicBezTo>
                  <a:close/>
                  <a:moveTo>
                    <a:pt x="59" y="5"/>
                  </a:moveTo>
                  <a:cubicBezTo>
                    <a:pt x="59" y="6"/>
                    <a:pt x="59" y="5"/>
                    <a:pt x="58" y="6"/>
                  </a:cubicBezTo>
                  <a:cubicBezTo>
                    <a:pt x="59" y="5"/>
                    <a:pt x="59" y="5"/>
                    <a:pt x="59" y="5"/>
                  </a:cubicBezTo>
                  <a:close/>
                  <a:moveTo>
                    <a:pt x="65" y="7"/>
                  </a:moveTo>
                  <a:cubicBezTo>
                    <a:pt x="65" y="7"/>
                    <a:pt x="64" y="7"/>
                    <a:pt x="64" y="7"/>
                  </a:cubicBezTo>
                  <a:cubicBezTo>
                    <a:pt x="64" y="7"/>
                    <a:pt x="65" y="7"/>
                    <a:pt x="65" y="7"/>
                  </a:cubicBezTo>
                  <a:close/>
                  <a:moveTo>
                    <a:pt x="63" y="6"/>
                  </a:moveTo>
                  <a:cubicBezTo>
                    <a:pt x="63" y="6"/>
                    <a:pt x="63" y="6"/>
                    <a:pt x="63" y="7"/>
                  </a:cubicBezTo>
                  <a:cubicBezTo>
                    <a:pt x="63" y="6"/>
                    <a:pt x="63" y="7"/>
                    <a:pt x="63" y="6"/>
                  </a:cubicBezTo>
                  <a:close/>
                  <a:moveTo>
                    <a:pt x="63" y="7"/>
                  </a:moveTo>
                  <a:cubicBezTo>
                    <a:pt x="63" y="7"/>
                    <a:pt x="63" y="7"/>
                    <a:pt x="63" y="7"/>
                  </a:cubicBezTo>
                  <a:cubicBezTo>
                    <a:pt x="63" y="7"/>
                    <a:pt x="64" y="7"/>
                    <a:pt x="64" y="7"/>
                  </a:cubicBezTo>
                  <a:cubicBezTo>
                    <a:pt x="63" y="7"/>
                    <a:pt x="63" y="7"/>
                    <a:pt x="62" y="7"/>
                  </a:cubicBezTo>
                  <a:cubicBezTo>
                    <a:pt x="62" y="7"/>
                    <a:pt x="63" y="7"/>
                    <a:pt x="63" y="7"/>
                  </a:cubicBezTo>
                  <a:close/>
                  <a:moveTo>
                    <a:pt x="61" y="5"/>
                  </a:moveTo>
                  <a:cubicBezTo>
                    <a:pt x="61" y="5"/>
                    <a:pt x="61" y="5"/>
                    <a:pt x="61" y="6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60" y="6"/>
                    <a:pt x="59" y="7"/>
                    <a:pt x="58" y="6"/>
                  </a:cubicBezTo>
                  <a:cubicBezTo>
                    <a:pt x="58" y="6"/>
                    <a:pt x="59" y="6"/>
                    <a:pt x="59" y="6"/>
                  </a:cubicBezTo>
                  <a:cubicBezTo>
                    <a:pt x="59" y="6"/>
                    <a:pt x="59" y="5"/>
                    <a:pt x="59" y="5"/>
                  </a:cubicBezTo>
                  <a:cubicBezTo>
                    <a:pt x="60" y="5"/>
                    <a:pt x="60" y="5"/>
                    <a:pt x="60" y="5"/>
                  </a:cubicBezTo>
                  <a:cubicBezTo>
                    <a:pt x="60" y="5"/>
                    <a:pt x="61" y="5"/>
                    <a:pt x="61" y="5"/>
                  </a:cubicBezTo>
                  <a:close/>
                  <a:moveTo>
                    <a:pt x="76" y="8"/>
                  </a:moveTo>
                  <a:cubicBezTo>
                    <a:pt x="76" y="8"/>
                    <a:pt x="76" y="8"/>
                    <a:pt x="76" y="8"/>
                  </a:cubicBezTo>
                  <a:cubicBezTo>
                    <a:pt x="76" y="8"/>
                    <a:pt x="76" y="8"/>
                    <a:pt x="76" y="8"/>
                  </a:cubicBezTo>
                  <a:cubicBezTo>
                    <a:pt x="76" y="8"/>
                    <a:pt x="76" y="8"/>
                    <a:pt x="76" y="8"/>
                  </a:cubicBezTo>
                  <a:cubicBezTo>
                    <a:pt x="76" y="8"/>
                    <a:pt x="76" y="8"/>
                    <a:pt x="76" y="8"/>
                  </a:cubicBezTo>
                  <a:close/>
                  <a:moveTo>
                    <a:pt x="34" y="11"/>
                  </a:moveTo>
                  <a:cubicBezTo>
                    <a:pt x="33" y="11"/>
                    <a:pt x="33" y="11"/>
                    <a:pt x="33" y="11"/>
                  </a:cubicBezTo>
                  <a:cubicBezTo>
                    <a:pt x="33" y="11"/>
                    <a:pt x="33" y="11"/>
                    <a:pt x="34" y="11"/>
                  </a:cubicBezTo>
                  <a:close/>
                  <a:moveTo>
                    <a:pt x="59" y="15"/>
                  </a:moveTo>
                  <a:cubicBezTo>
                    <a:pt x="59" y="15"/>
                    <a:pt x="60" y="15"/>
                    <a:pt x="60" y="14"/>
                  </a:cubicBezTo>
                  <a:cubicBezTo>
                    <a:pt x="61" y="14"/>
                    <a:pt x="61" y="14"/>
                    <a:pt x="61" y="14"/>
                  </a:cubicBezTo>
                  <a:cubicBezTo>
                    <a:pt x="60" y="14"/>
                    <a:pt x="59" y="14"/>
                    <a:pt x="58" y="14"/>
                  </a:cubicBezTo>
                  <a:cubicBezTo>
                    <a:pt x="58" y="14"/>
                    <a:pt x="57" y="14"/>
                    <a:pt x="56" y="14"/>
                  </a:cubicBezTo>
                  <a:cubicBezTo>
                    <a:pt x="55" y="15"/>
                    <a:pt x="54" y="14"/>
                    <a:pt x="53" y="15"/>
                  </a:cubicBezTo>
                  <a:cubicBezTo>
                    <a:pt x="53" y="15"/>
                    <a:pt x="52" y="15"/>
                    <a:pt x="52" y="15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52" y="14"/>
                    <a:pt x="51" y="15"/>
                    <a:pt x="51" y="15"/>
                  </a:cubicBezTo>
                  <a:cubicBezTo>
                    <a:pt x="51" y="16"/>
                    <a:pt x="50" y="15"/>
                    <a:pt x="50" y="16"/>
                  </a:cubicBezTo>
                  <a:cubicBezTo>
                    <a:pt x="51" y="16"/>
                    <a:pt x="52" y="16"/>
                    <a:pt x="54" y="16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54" y="16"/>
                    <a:pt x="54" y="16"/>
                    <a:pt x="55" y="16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6" y="15"/>
                    <a:pt x="57" y="15"/>
                    <a:pt x="59" y="15"/>
                  </a:cubicBezTo>
                  <a:close/>
                  <a:moveTo>
                    <a:pt x="26" y="13"/>
                  </a:moveTo>
                  <a:cubicBezTo>
                    <a:pt x="26" y="13"/>
                    <a:pt x="26" y="13"/>
                    <a:pt x="25" y="14"/>
                  </a:cubicBezTo>
                  <a:cubicBezTo>
                    <a:pt x="26" y="14"/>
                    <a:pt x="26" y="13"/>
                    <a:pt x="26" y="13"/>
                  </a:cubicBezTo>
                  <a:close/>
                  <a:moveTo>
                    <a:pt x="84" y="22"/>
                  </a:moveTo>
                  <a:cubicBezTo>
                    <a:pt x="84" y="21"/>
                    <a:pt x="84" y="21"/>
                    <a:pt x="83" y="21"/>
                  </a:cubicBezTo>
                  <a:cubicBezTo>
                    <a:pt x="83" y="22"/>
                    <a:pt x="84" y="22"/>
                    <a:pt x="84" y="22"/>
                  </a:cubicBezTo>
                  <a:close/>
                  <a:moveTo>
                    <a:pt x="83" y="21"/>
                  </a:moveTo>
                  <a:cubicBezTo>
                    <a:pt x="83" y="21"/>
                    <a:pt x="83" y="21"/>
                    <a:pt x="83" y="21"/>
                  </a:cubicBezTo>
                  <a:cubicBezTo>
                    <a:pt x="83" y="21"/>
                    <a:pt x="83" y="21"/>
                    <a:pt x="83" y="21"/>
                  </a:cubicBezTo>
                  <a:cubicBezTo>
                    <a:pt x="83" y="21"/>
                    <a:pt x="83" y="21"/>
                    <a:pt x="83" y="21"/>
                  </a:cubicBezTo>
                  <a:close/>
                  <a:moveTo>
                    <a:pt x="83" y="21"/>
                  </a:moveTo>
                  <a:cubicBezTo>
                    <a:pt x="83" y="21"/>
                    <a:pt x="82" y="21"/>
                    <a:pt x="82" y="21"/>
                  </a:cubicBezTo>
                  <a:cubicBezTo>
                    <a:pt x="82" y="21"/>
                    <a:pt x="82" y="21"/>
                    <a:pt x="82" y="21"/>
                  </a:cubicBezTo>
                  <a:cubicBezTo>
                    <a:pt x="82" y="21"/>
                    <a:pt x="81" y="21"/>
                    <a:pt x="81" y="21"/>
                  </a:cubicBezTo>
                  <a:cubicBezTo>
                    <a:pt x="81" y="21"/>
                    <a:pt x="80" y="21"/>
                    <a:pt x="80" y="21"/>
                  </a:cubicBezTo>
                  <a:cubicBezTo>
                    <a:pt x="80" y="21"/>
                    <a:pt x="79" y="22"/>
                    <a:pt x="79" y="22"/>
                  </a:cubicBezTo>
                  <a:cubicBezTo>
                    <a:pt x="80" y="23"/>
                    <a:pt x="82" y="21"/>
                    <a:pt x="83" y="23"/>
                  </a:cubicBezTo>
                  <a:cubicBezTo>
                    <a:pt x="83" y="23"/>
                    <a:pt x="83" y="22"/>
                    <a:pt x="83" y="22"/>
                  </a:cubicBezTo>
                  <a:cubicBezTo>
                    <a:pt x="83" y="22"/>
                    <a:pt x="83" y="22"/>
                    <a:pt x="83" y="22"/>
                  </a:cubicBezTo>
                  <a:cubicBezTo>
                    <a:pt x="83" y="22"/>
                    <a:pt x="83" y="21"/>
                    <a:pt x="83" y="21"/>
                  </a:cubicBezTo>
                  <a:close/>
                  <a:moveTo>
                    <a:pt x="127" y="59"/>
                  </a:moveTo>
                  <a:cubicBezTo>
                    <a:pt x="127" y="59"/>
                    <a:pt x="127" y="59"/>
                    <a:pt x="127" y="58"/>
                  </a:cubicBezTo>
                  <a:cubicBezTo>
                    <a:pt x="127" y="58"/>
                    <a:pt x="127" y="58"/>
                    <a:pt x="127" y="58"/>
                  </a:cubicBezTo>
                  <a:cubicBezTo>
                    <a:pt x="127" y="58"/>
                    <a:pt x="127" y="58"/>
                    <a:pt x="127" y="58"/>
                  </a:cubicBezTo>
                  <a:cubicBezTo>
                    <a:pt x="127" y="58"/>
                    <a:pt x="127" y="58"/>
                    <a:pt x="127" y="59"/>
                  </a:cubicBezTo>
                  <a:cubicBezTo>
                    <a:pt x="126" y="58"/>
                    <a:pt x="126" y="58"/>
                    <a:pt x="126" y="58"/>
                  </a:cubicBezTo>
                  <a:cubicBezTo>
                    <a:pt x="126" y="59"/>
                    <a:pt x="127" y="60"/>
                    <a:pt x="126" y="61"/>
                  </a:cubicBezTo>
                  <a:cubicBezTo>
                    <a:pt x="126" y="61"/>
                    <a:pt x="126" y="61"/>
                    <a:pt x="126" y="61"/>
                  </a:cubicBezTo>
                  <a:cubicBezTo>
                    <a:pt x="126" y="60"/>
                    <a:pt x="125" y="59"/>
                    <a:pt x="124" y="59"/>
                  </a:cubicBezTo>
                  <a:cubicBezTo>
                    <a:pt x="124" y="59"/>
                    <a:pt x="123" y="59"/>
                    <a:pt x="123" y="58"/>
                  </a:cubicBezTo>
                  <a:cubicBezTo>
                    <a:pt x="123" y="58"/>
                    <a:pt x="123" y="58"/>
                    <a:pt x="123" y="58"/>
                  </a:cubicBezTo>
                  <a:cubicBezTo>
                    <a:pt x="123" y="58"/>
                    <a:pt x="123" y="57"/>
                    <a:pt x="123" y="56"/>
                  </a:cubicBezTo>
                  <a:cubicBezTo>
                    <a:pt x="122" y="57"/>
                    <a:pt x="121" y="55"/>
                    <a:pt x="122" y="55"/>
                  </a:cubicBezTo>
                  <a:cubicBezTo>
                    <a:pt x="122" y="54"/>
                    <a:pt x="121" y="54"/>
                    <a:pt x="121" y="54"/>
                  </a:cubicBezTo>
                  <a:cubicBezTo>
                    <a:pt x="121" y="54"/>
                    <a:pt x="121" y="54"/>
                    <a:pt x="121" y="53"/>
                  </a:cubicBezTo>
                  <a:cubicBezTo>
                    <a:pt x="120" y="52"/>
                    <a:pt x="120" y="51"/>
                    <a:pt x="119" y="50"/>
                  </a:cubicBezTo>
                  <a:cubicBezTo>
                    <a:pt x="118" y="49"/>
                    <a:pt x="116" y="48"/>
                    <a:pt x="116" y="46"/>
                  </a:cubicBezTo>
                  <a:cubicBezTo>
                    <a:pt x="116" y="46"/>
                    <a:pt x="115" y="45"/>
                    <a:pt x="115" y="45"/>
                  </a:cubicBezTo>
                  <a:cubicBezTo>
                    <a:pt x="115" y="45"/>
                    <a:pt x="115" y="45"/>
                    <a:pt x="115" y="45"/>
                  </a:cubicBezTo>
                  <a:cubicBezTo>
                    <a:pt x="116" y="45"/>
                    <a:pt x="115" y="45"/>
                    <a:pt x="116" y="44"/>
                  </a:cubicBezTo>
                  <a:cubicBezTo>
                    <a:pt x="117" y="45"/>
                    <a:pt x="117" y="46"/>
                    <a:pt x="118" y="47"/>
                  </a:cubicBezTo>
                  <a:cubicBezTo>
                    <a:pt x="118" y="48"/>
                    <a:pt x="118" y="48"/>
                    <a:pt x="119" y="49"/>
                  </a:cubicBezTo>
                  <a:cubicBezTo>
                    <a:pt x="119" y="48"/>
                    <a:pt x="119" y="48"/>
                    <a:pt x="120" y="48"/>
                  </a:cubicBezTo>
                  <a:cubicBezTo>
                    <a:pt x="120" y="48"/>
                    <a:pt x="119" y="48"/>
                    <a:pt x="119" y="48"/>
                  </a:cubicBezTo>
                  <a:cubicBezTo>
                    <a:pt x="119" y="48"/>
                    <a:pt x="119" y="47"/>
                    <a:pt x="119" y="47"/>
                  </a:cubicBezTo>
                  <a:cubicBezTo>
                    <a:pt x="118" y="46"/>
                    <a:pt x="117" y="44"/>
                    <a:pt x="116" y="43"/>
                  </a:cubicBezTo>
                  <a:cubicBezTo>
                    <a:pt x="116" y="42"/>
                    <a:pt x="116" y="42"/>
                    <a:pt x="116" y="42"/>
                  </a:cubicBezTo>
                  <a:cubicBezTo>
                    <a:pt x="115" y="42"/>
                    <a:pt x="115" y="41"/>
                    <a:pt x="114" y="41"/>
                  </a:cubicBezTo>
                  <a:cubicBezTo>
                    <a:pt x="114" y="39"/>
                    <a:pt x="113" y="38"/>
                    <a:pt x="112" y="37"/>
                  </a:cubicBezTo>
                  <a:cubicBezTo>
                    <a:pt x="112" y="37"/>
                    <a:pt x="111" y="37"/>
                    <a:pt x="112" y="36"/>
                  </a:cubicBezTo>
                  <a:cubicBezTo>
                    <a:pt x="111" y="36"/>
                    <a:pt x="111" y="36"/>
                    <a:pt x="111" y="36"/>
                  </a:cubicBezTo>
                  <a:cubicBezTo>
                    <a:pt x="111" y="35"/>
                    <a:pt x="110" y="33"/>
                    <a:pt x="109" y="33"/>
                  </a:cubicBezTo>
                  <a:cubicBezTo>
                    <a:pt x="108" y="32"/>
                    <a:pt x="108" y="31"/>
                    <a:pt x="107" y="31"/>
                  </a:cubicBezTo>
                  <a:cubicBezTo>
                    <a:pt x="107" y="30"/>
                    <a:pt x="106" y="30"/>
                    <a:pt x="106" y="29"/>
                  </a:cubicBezTo>
                  <a:cubicBezTo>
                    <a:pt x="106" y="29"/>
                    <a:pt x="106" y="29"/>
                    <a:pt x="107" y="29"/>
                  </a:cubicBezTo>
                  <a:cubicBezTo>
                    <a:pt x="106" y="29"/>
                    <a:pt x="106" y="29"/>
                    <a:pt x="106" y="29"/>
                  </a:cubicBezTo>
                  <a:cubicBezTo>
                    <a:pt x="105" y="29"/>
                    <a:pt x="104" y="28"/>
                    <a:pt x="104" y="27"/>
                  </a:cubicBezTo>
                  <a:cubicBezTo>
                    <a:pt x="103" y="27"/>
                    <a:pt x="103" y="27"/>
                    <a:pt x="103" y="26"/>
                  </a:cubicBezTo>
                  <a:cubicBezTo>
                    <a:pt x="101" y="25"/>
                    <a:pt x="99" y="24"/>
                    <a:pt x="97" y="23"/>
                  </a:cubicBezTo>
                  <a:cubicBezTo>
                    <a:pt x="97" y="23"/>
                    <a:pt x="97" y="23"/>
                    <a:pt x="96" y="24"/>
                  </a:cubicBezTo>
                  <a:cubicBezTo>
                    <a:pt x="97" y="25"/>
                    <a:pt x="98" y="25"/>
                    <a:pt x="99" y="26"/>
                  </a:cubicBezTo>
                  <a:cubicBezTo>
                    <a:pt x="100" y="26"/>
                    <a:pt x="102" y="27"/>
                    <a:pt x="102" y="28"/>
                  </a:cubicBezTo>
                  <a:cubicBezTo>
                    <a:pt x="102" y="28"/>
                    <a:pt x="101" y="28"/>
                    <a:pt x="101" y="29"/>
                  </a:cubicBezTo>
                  <a:cubicBezTo>
                    <a:pt x="102" y="29"/>
                    <a:pt x="103" y="29"/>
                    <a:pt x="103" y="30"/>
                  </a:cubicBezTo>
                  <a:cubicBezTo>
                    <a:pt x="103" y="30"/>
                    <a:pt x="102" y="30"/>
                    <a:pt x="102" y="30"/>
                  </a:cubicBezTo>
                  <a:cubicBezTo>
                    <a:pt x="102" y="30"/>
                    <a:pt x="101" y="30"/>
                    <a:pt x="101" y="30"/>
                  </a:cubicBezTo>
                  <a:cubicBezTo>
                    <a:pt x="102" y="31"/>
                    <a:pt x="103" y="31"/>
                    <a:pt x="103" y="32"/>
                  </a:cubicBezTo>
                  <a:cubicBezTo>
                    <a:pt x="102" y="32"/>
                    <a:pt x="102" y="32"/>
                    <a:pt x="102" y="33"/>
                  </a:cubicBezTo>
                  <a:cubicBezTo>
                    <a:pt x="101" y="32"/>
                    <a:pt x="100" y="30"/>
                    <a:pt x="99" y="30"/>
                  </a:cubicBezTo>
                  <a:cubicBezTo>
                    <a:pt x="99" y="30"/>
                    <a:pt x="98" y="30"/>
                    <a:pt x="98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6" y="28"/>
                    <a:pt x="96" y="27"/>
                    <a:pt x="94" y="27"/>
                  </a:cubicBezTo>
                  <a:cubicBezTo>
                    <a:pt x="94" y="26"/>
                    <a:pt x="93" y="26"/>
                    <a:pt x="92" y="25"/>
                  </a:cubicBezTo>
                  <a:cubicBezTo>
                    <a:pt x="92" y="25"/>
                    <a:pt x="92" y="25"/>
                    <a:pt x="92" y="25"/>
                  </a:cubicBezTo>
                  <a:cubicBezTo>
                    <a:pt x="91" y="25"/>
                    <a:pt x="89" y="24"/>
                    <a:pt x="89" y="25"/>
                  </a:cubicBezTo>
                  <a:cubicBezTo>
                    <a:pt x="89" y="25"/>
                    <a:pt x="89" y="25"/>
                    <a:pt x="90" y="26"/>
                  </a:cubicBezTo>
                  <a:cubicBezTo>
                    <a:pt x="90" y="26"/>
                    <a:pt x="89" y="26"/>
                    <a:pt x="89" y="26"/>
                  </a:cubicBezTo>
                  <a:cubicBezTo>
                    <a:pt x="92" y="27"/>
                    <a:pt x="94" y="28"/>
                    <a:pt x="96" y="29"/>
                  </a:cubicBezTo>
                  <a:cubicBezTo>
                    <a:pt x="97" y="30"/>
                    <a:pt x="98" y="30"/>
                    <a:pt x="98" y="31"/>
                  </a:cubicBezTo>
                  <a:cubicBezTo>
                    <a:pt x="98" y="31"/>
                    <a:pt x="98" y="31"/>
                    <a:pt x="98" y="31"/>
                  </a:cubicBezTo>
                  <a:cubicBezTo>
                    <a:pt x="99" y="32"/>
                    <a:pt x="100" y="32"/>
                    <a:pt x="100" y="32"/>
                  </a:cubicBezTo>
                  <a:cubicBezTo>
                    <a:pt x="100" y="32"/>
                    <a:pt x="100" y="33"/>
                    <a:pt x="100" y="33"/>
                  </a:cubicBezTo>
                  <a:cubicBezTo>
                    <a:pt x="100" y="33"/>
                    <a:pt x="101" y="34"/>
                    <a:pt x="101" y="34"/>
                  </a:cubicBezTo>
                  <a:cubicBezTo>
                    <a:pt x="99" y="33"/>
                    <a:pt x="97" y="32"/>
                    <a:pt x="95" y="31"/>
                  </a:cubicBezTo>
                  <a:cubicBezTo>
                    <a:pt x="95" y="31"/>
                    <a:pt x="94" y="31"/>
                    <a:pt x="94" y="31"/>
                  </a:cubicBezTo>
                  <a:cubicBezTo>
                    <a:pt x="94" y="30"/>
                    <a:pt x="93" y="30"/>
                    <a:pt x="93" y="30"/>
                  </a:cubicBezTo>
                  <a:cubicBezTo>
                    <a:pt x="92" y="29"/>
                    <a:pt x="91" y="31"/>
                    <a:pt x="90" y="29"/>
                  </a:cubicBezTo>
                  <a:cubicBezTo>
                    <a:pt x="90" y="29"/>
                    <a:pt x="90" y="30"/>
                    <a:pt x="90" y="29"/>
                  </a:cubicBezTo>
                  <a:cubicBezTo>
                    <a:pt x="90" y="29"/>
                    <a:pt x="90" y="29"/>
                    <a:pt x="90" y="28"/>
                  </a:cubicBezTo>
                  <a:cubicBezTo>
                    <a:pt x="89" y="27"/>
                    <a:pt x="86" y="27"/>
                    <a:pt x="84" y="26"/>
                  </a:cubicBezTo>
                  <a:cubicBezTo>
                    <a:pt x="84" y="26"/>
                    <a:pt x="84" y="26"/>
                    <a:pt x="85" y="26"/>
                  </a:cubicBezTo>
                  <a:cubicBezTo>
                    <a:pt x="85" y="26"/>
                    <a:pt x="85" y="26"/>
                    <a:pt x="86" y="26"/>
                  </a:cubicBezTo>
                  <a:cubicBezTo>
                    <a:pt x="85" y="25"/>
                    <a:pt x="83" y="25"/>
                    <a:pt x="82" y="25"/>
                  </a:cubicBezTo>
                  <a:cubicBezTo>
                    <a:pt x="82" y="25"/>
                    <a:pt x="82" y="25"/>
                    <a:pt x="82" y="25"/>
                  </a:cubicBezTo>
                  <a:cubicBezTo>
                    <a:pt x="79" y="24"/>
                    <a:pt x="75" y="23"/>
                    <a:pt x="72" y="23"/>
                  </a:cubicBezTo>
                  <a:cubicBezTo>
                    <a:pt x="71" y="24"/>
                    <a:pt x="71" y="24"/>
                    <a:pt x="70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8" y="24"/>
                    <a:pt x="68" y="24"/>
                    <a:pt x="67" y="24"/>
                  </a:cubicBezTo>
                  <a:cubicBezTo>
                    <a:pt x="66" y="23"/>
                    <a:pt x="66" y="24"/>
                    <a:pt x="65" y="24"/>
                  </a:cubicBezTo>
                  <a:cubicBezTo>
                    <a:pt x="66" y="23"/>
                    <a:pt x="64" y="24"/>
                    <a:pt x="64" y="24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63" y="24"/>
                    <a:pt x="62" y="25"/>
                    <a:pt x="62" y="24"/>
                  </a:cubicBezTo>
                  <a:cubicBezTo>
                    <a:pt x="62" y="24"/>
                    <a:pt x="62" y="24"/>
                    <a:pt x="62" y="24"/>
                  </a:cubicBezTo>
                  <a:cubicBezTo>
                    <a:pt x="61" y="24"/>
                    <a:pt x="61" y="24"/>
                    <a:pt x="59" y="24"/>
                  </a:cubicBezTo>
                  <a:cubicBezTo>
                    <a:pt x="59" y="24"/>
                    <a:pt x="59" y="24"/>
                    <a:pt x="60" y="24"/>
                  </a:cubicBezTo>
                  <a:cubicBezTo>
                    <a:pt x="60" y="25"/>
                    <a:pt x="60" y="24"/>
                    <a:pt x="61" y="24"/>
                  </a:cubicBezTo>
                  <a:cubicBezTo>
                    <a:pt x="61" y="25"/>
                    <a:pt x="61" y="25"/>
                    <a:pt x="61" y="25"/>
                  </a:cubicBezTo>
                  <a:cubicBezTo>
                    <a:pt x="61" y="26"/>
                    <a:pt x="60" y="25"/>
                    <a:pt x="60" y="25"/>
                  </a:cubicBezTo>
                  <a:cubicBezTo>
                    <a:pt x="59" y="26"/>
                    <a:pt x="58" y="26"/>
                    <a:pt x="57" y="26"/>
                  </a:cubicBezTo>
                  <a:cubicBezTo>
                    <a:pt x="57" y="26"/>
                    <a:pt x="57" y="25"/>
                    <a:pt x="57" y="25"/>
                  </a:cubicBezTo>
                  <a:cubicBezTo>
                    <a:pt x="56" y="25"/>
                    <a:pt x="55" y="26"/>
                    <a:pt x="53" y="26"/>
                  </a:cubicBezTo>
                  <a:cubicBezTo>
                    <a:pt x="53" y="27"/>
                    <a:pt x="52" y="27"/>
                    <a:pt x="52" y="27"/>
                  </a:cubicBezTo>
                  <a:cubicBezTo>
                    <a:pt x="50" y="28"/>
                    <a:pt x="47" y="28"/>
                    <a:pt x="46" y="30"/>
                  </a:cubicBezTo>
                  <a:cubicBezTo>
                    <a:pt x="47" y="30"/>
                    <a:pt x="49" y="29"/>
                    <a:pt x="50" y="29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2" y="28"/>
                    <a:pt x="55" y="27"/>
                    <a:pt x="58" y="26"/>
                  </a:cubicBezTo>
                  <a:cubicBezTo>
                    <a:pt x="61" y="27"/>
                    <a:pt x="65" y="25"/>
                    <a:pt x="68" y="26"/>
                  </a:cubicBezTo>
                  <a:cubicBezTo>
                    <a:pt x="68" y="26"/>
                    <a:pt x="68" y="26"/>
                    <a:pt x="69" y="26"/>
                  </a:cubicBezTo>
                  <a:cubicBezTo>
                    <a:pt x="69" y="25"/>
                    <a:pt x="71" y="25"/>
                    <a:pt x="71" y="26"/>
                  </a:cubicBezTo>
                  <a:cubicBezTo>
                    <a:pt x="71" y="26"/>
                    <a:pt x="71" y="26"/>
                    <a:pt x="71" y="26"/>
                  </a:cubicBezTo>
                  <a:cubicBezTo>
                    <a:pt x="67" y="26"/>
                    <a:pt x="61" y="26"/>
                    <a:pt x="58" y="28"/>
                  </a:cubicBezTo>
                  <a:cubicBezTo>
                    <a:pt x="58" y="28"/>
                    <a:pt x="58" y="29"/>
                    <a:pt x="58" y="29"/>
                  </a:cubicBezTo>
                  <a:cubicBezTo>
                    <a:pt x="56" y="29"/>
                    <a:pt x="55" y="30"/>
                    <a:pt x="54" y="30"/>
                  </a:cubicBezTo>
                  <a:cubicBezTo>
                    <a:pt x="54" y="30"/>
                    <a:pt x="54" y="30"/>
                    <a:pt x="54" y="30"/>
                  </a:cubicBezTo>
                  <a:cubicBezTo>
                    <a:pt x="54" y="30"/>
                    <a:pt x="54" y="31"/>
                    <a:pt x="54" y="30"/>
                  </a:cubicBezTo>
                  <a:cubicBezTo>
                    <a:pt x="54" y="30"/>
                    <a:pt x="54" y="30"/>
                    <a:pt x="54" y="30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3" y="31"/>
                    <a:pt x="52" y="32"/>
                    <a:pt x="50" y="32"/>
                  </a:cubicBezTo>
                  <a:cubicBezTo>
                    <a:pt x="50" y="32"/>
                    <a:pt x="49" y="32"/>
                    <a:pt x="49" y="32"/>
                  </a:cubicBezTo>
                  <a:cubicBezTo>
                    <a:pt x="49" y="32"/>
                    <a:pt x="49" y="32"/>
                    <a:pt x="49" y="32"/>
                  </a:cubicBezTo>
                  <a:cubicBezTo>
                    <a:pt x="50" y="32"/>
                    <a:pt x="51" y="33"/>
                    <a:pt x="51" y="34"/>
                  </a:cubicBezTo>
                  <a:cubicBezTo>
                    <a:pt x="52" y="33"/>
                    <a:pt x="53" y="33"/>
                    <a:pt x="55" y="33"/>
                  </a:cubicBezTo>
                  <a:cubicBezTo>
                    <a:pt x="55" y="33"/>
                    <a:pt x="55" y="33"/>
                    <a:pt x="55" y="33"/>
                  </a:cubicBezTo>
                  <a:cubicBezTo>
                    <a:pt x="57" y="33"/>
                    <a:pt x="59" y="32"/>
                    <a:pt x="61" y="32"/>
                  </a:cubicBezTo>
                  <a:cubicBezTo>
                    <a:pt x="62" y="32"/>
                    <a:pt x="62" y="32"/>
                    <a:pt x="63" y="32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63" y="32"/>
                    <a:pt x="65" y="31"/>
                    <a:pt x="65" y="31"/>
                  </a:cubicBezTo>
                  <a:cubicBezTo>
                    <a:pt x="65" y="31"/>
                    <a:pt x="64" y="31"/>
                    <a:pt x="64" y="31"/>
                  </a:cubicBezTo>
                  <a:cubicBezTo>
                    <a:pt x="65" y="31"/>
                    <a:pt x="66" y="31"/>
                    <a:pt x="66" y="31"/>
                  </a:cubicBezTo>
                  <a:cubicBezTo>
                    <a:pt x="66" y="31"/>
                    <a:pt x="66" y="30"/>
                    <a:pt x="66" y="30"/>
                  </a:cubicBezTo>
                  <a:cubicBezTo>
                    <a:pt x="67" y="30"/>
                    <a:pt x="67" y="30"/>
                    <a:pt x="67" y="31"/>
                  </a:cubicBezTo>
                  <a:cubicBezTo>
                    <a:pt x="67" y="31"/>
                    <a:pt x="66" y="31"/>
                    <a:pt x="66" y="31"/>
                  </a:cubicBezTo>
                  <a:cubicBezTo>
                    <a:pt x="66" y="31"/>
                    <a:pt x="66" y="31"/>
                    <a:pt x="66" y="31"/>
                  </a:cubicBezTo>
                  <a:cubicBezTo>
                    <a:pt x="66" y="31"/>
                    <a:pt x="67" y="31"/>
                    <a:pt x="67" y="31"/>
                  </a:cubicBezTo>
                  <a:cubicBezTo>
                    <a:pt x="68" y="31"/>
                    <a:pt x="67" y="30"/>
                    <a:pt x="68" y="30"/>
                  </a:cubicBezTo>
                  <a:cubicBezTo>
                    <a:pt x="68" y="31"/>
                    <a:pt x="69" y="30"/>
                    <a:pt x="70" y="31"/>
                  </a:cubicBezTo>
                  <a:cubicBezTo>
                    <a:pt x="69" y="31"/>
                    <a:pt x="68" y="31"/>
                    <a:pt x="68" y="31"/>
                  </a:cubicBezTo>
                  <a:cubicBezTo>
                    <a:pt x="69" y="31"/>
                    <a:pt x="70" y="32"/>
                    <a:pt x="70" y="31"/>
                  </a:cubicBezTo>
                  <a:cubicBezTo>
                    <a:pt x="70" y="31"/>
                    <a:pt x="71" y="31"/>
                    <a:pt x="71" y="31"/>
                  </a:cubicBezTo>
                  <a:cubicBezTo>
                    <a:pt x="71" y="31"/>
                    <a:pt x="71" y="31"/>
                    <a:pt x="71" y="31"/>
                  </a:cubicBezTo>
                  <a:cubicBezTo>
                    <a:pt x="72" y="31"/>
                    <a:pt x="72" y="31"/>
                    <a:pt x="72" y="31"/>
                  </a:cubicBezTo>
                  <a:cubicBezTo>
                    <a:pt x="72" y="31"/>
                    <a:pt x="72" y="31"/>
                    <a:pt x="72" y="31"/>
                  </a:cubicBezTo>
                  <a:cubicBezTo>
                    <a:pt x="73" y="30"/>
                    <a:pt x="74" y="31"/>
                    <a:pt x="75" y="31"/>
                  </a:cubicBezTo>
                  <a:cubicBezTo>
                    <a:pt x="75" y="31"/>
                    <a:pt x="76" y="31"/>
                    <a:pt x="76" y="31"/>
                  </a:cubicBezTo>
                  <a:cubicBezTo>
                    <a:pt x="76" y="32"/>
                    <a:pt x="75" y="31"/>
                    <a:pt x="75" y="32"/>
                  </a:cubicBezTo>
                  <a:cubicBezTo>
                    <a:pt x="75" y="32"/>
                    <a:pt x="74" y="32"/>
                    <a:pt x="74" y="32"/>
                  </a:cubicBezTo>
                  <a:cubicBezTo>
                    <a:pt x="74" y="34"/>
                    <a:pt x="73" y="34"/>
                    <a:pt x="74" y="36"/>
                  </a:cubicBezTo>
                  <a:cubicBezTo>
                    <a:pt x="72" y="36"/>
                    <a:pt x="69" y="35"/>
                    <a:pt x="68" y="36"/>
                  </a:cubicBezTo>
                  <a:cubicBezTo>
                    <a:pt x="67" y="36"/>
                    <a:pt x="67" y="36"/>
                    <a:pt x="66" y="36"/>
                  </a:cubicBezTo>
                  <a:cubicBezTo>
                    <a:pt x="67" y="37"/>
                    <a:pt x="68" y="36"/>
                    <a:pt x="68" y="37"/>
                  </a:cubicBezTo>
                  <a:cubicBezTo>
                    <a:pt x="70" y="38"/>
                    <a:pt x="72" y="37"/>
                    <a:pt x="73" y="38"/>
                  </a:cubicBezTo>
                  <a:cubicBezTo>
                    <a:pt x="73" y="38"/>
                    <a:pt x="73" y="38"/>
                    <a:pt x="73" y="37"/>
                  </a:cubicBezTo>
                  <a:cubicBezTo>
                    <a:pt x="74" y="38"/>
                    <a:pt x="76" y="38"/>
                    <a:pt x="77" y="38"/>
                  </a:cubicBezTo>
                  <a:cubicBezTo>
                    <a:pt x="78" y="38"/>
                    <a:pt x="77" y="38"/>
                    <a:pt x="78" y="38"/>
                  </a:cubicBezTo>
                  <a:cubicBezTo>
                    <a:pt x="79" y="39"/>
                    <a:pt x="81" y="39"/>
                    <a:pt x="83" y="40"/>
                  </a:cubicBezTo>
                  <a:cubicBezTo>
                    <a:pt x="83" y="40"/>
                    <a:pt x="83" y="40"/>
                    <a:pt x="83" y="40"/>
                  </a:cubicBezTo>
                  <a:cubicBezTo>
                    <a:pt x="84" y="40"/>
                    <a:pt x="84" y="41"/>
                    <a:pt x="85" y="42"/>
                  </a:cubicBezTo>
                  <a:cubicBezTo>
                    <a:pt x="82" y="42"/>
                    <a:pt x="81" y="41"/>
                    <a:pt x="79" y="41"/>
                  </a:cubicBezTo>
                  <a:cubicBezTo>
                    <a:pt x="79" y="40"/>
                    <a:pt x="78" y="40"/>
                    <a:pt x="77" y="40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76" y="40"/>
                    <a:pt x="75" y="40"/>
                    <a:pt x="75" y="39"/>
                  </a:cubicBezTo>
                  <a:cubicBezTo>
                    <a:pt x="75" y="39"/>
                    <a:pt x="75" y="39"/>
                    <a:pt x="75" y="39"/>
                  </a:cubicBezTo>
                  <a:cubicBezTo>
                    <a:pt x="74" y="39"/>
                    <a:pt x="72" y="38"/>
                    <a:pt x="71" y="39"/>
                  </a:cubicBezTo>
                  <a:cubicBezTo>
                    <a:pt x="70" y="39"/>
                    <a:pt x="68" y="39"/>
                    <a:pt x="66" y="39"/>
                  </a:cubicBezTo>
                  <a:cubicBezTo>
                    <a:pt x="66" y="38"/>
                    <a:pt x="66" y="38"/>
                    <a:pt x="66" y="38"/>
                  </a:cubicBezTo>
                  <a:cubicBezTo>
                    <a:pt x="66" y="38"/>
                    <a:pt x="65" y="38"/>
                    <a:pt x="64" y="38"/>
                  </a:cubicBezTo>
                  <a:cubicBezTo>
                    <a:pt x="64" y="38"/>
                    <a:pt x="65" y="38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64" y="38"/>
                    <a:pt x="64" y="38"/>
                    <a:pt x="63" y="38"/>
                  </a:cubicBezTo>
                  <a:cubicBezTo>
                    <a:pt x="63" y="38"/>
                    <a:pt x="62" y="38"/>
                    <a:pt x="62" y="38"/>
                  </a:cubicBezTo>
                  <a:cubicBezTo>
                    <a:pt x="62" y="38"/>
                    <a:pt x="62" y="38"/>
                    <a:pt x="61" y="38"/>
                  </a:cubicBezTo>
                  <a:cubicBezTo>
                    <a:pt x="61" y="38"/>
                    <a:pt x="61" y="38"/>
                    <a:pt x="61" y="38"/>
                  </a:cubicBezTo>
                  <a:cubicBezTo>
                    <a:pt x="59" y="39"/>
                    <a:pt x="58" y="40"/>
                    <a:pt x="56" y="40"/>
                  </a:cubicBezTo>
                  <a:cubicBezTo>
                    <a:pt x="55" y="40"/>
                    <a:pt x="55" y="40"/>
                    <a:pt x="54" y="40"/>
                  </a:cubicBezTo>
                  <a:cubicBezTo>
                    <a:pt x="54" y="40"/>
                    <a:pt x="54" y="41"/>
                    <a:pt x="54" y="41"/>
                  </a:cubicBezTo>
                  <a:cubicBezTo>
                    <a:pt x="55" y="41"/>
                    <a:pt x="55" y="40"/>
                    <a:pt x="55" y="40"/>
                  </a:cubicBezTo>
                  <a:cubicBezTo>
                    <a:pt x="56" y="41"/>
                    <a:pt x="57" y="40"/>
                    <a:pt x="57" y="40"/>
                  </a:cubicBezTo>
                  <a:cubicBezTo>
                    <a:pt x="55" y="42"/>
                    <a:pt x="53" y="43"/>
                    <a:pt x="51" y="43"/>
                  </a:cubicBezTo>
                  <a:cubicBezTo>
                    <a:pt x="51" y="44"/>
                    <a:pt x="50" y="44"/>
                    <a:pt x="50" y="44"/>
                  </a:cubicBezTo>
                  <a:cubicBezTo>
                    <a:pt x="50" y="45"/>
                    <a:pt x="49" y="46"/>
                    <a:pt x="48" y="46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6" y="48"/>
                    <a:pt x="45" y="48"/>
                    <a:pt x="45" y="49"/>
                  </a:cubicBezTo>
                  <a:cubicBezTo>
                    <a:pt x="44" y="49"/>
                    <a:pt x="44" y="49"/>
                    <a:pt x="44" y="49"/>
                  </a:cubicBezTo>
                  <a:cubicBezTo>
                    <a:pt x="44" y="50"/>
                    <a:pt x="44" y="50"/>
                    <a:pt x="44" y="50"/>
                  </a:cubicBezTo>
                  <a:cubicBezTo>
                    <a:pt x="43" y="50"/>
                    <a:pt x="42" y="50"/>
                    <a:pt x="41" y="50"/>
                  </a:cubicBezTo>
                  <a:cubicBezTo>
                    <a:pt x="41" y="50"/>
                    <a:pt x="41" y="50"/>
                    <a:pt x="40" y="51"/>
                  </a:cubicBezTo>
                  <a:cubicBezTo>
                    <a:pt x="41" y="51"/>
                    <a:pt x="41" y="51"/>
                    <a:pt x="41" y="51"/>
                  </a:cubicBezTo>
                  <a:cubicBezTo>
                    <a:pt x="40" y="52"/>
                    <a:pt x="40" y="52"/>
                    <a:pt x="39" y="53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40" y="53"/>
                    <a:pt x="41" y="52"/>
                    <a:pt x="42" y="52"/>
                  </a:cubicBezTo>
                  <a:cubicBezTo>
                    <a:pt x="42" y="52"/>
                    <a:pt x="43" y="52"/>
                    <a:pt x="43" y="52"/>
                  </a:cubicBezTo>
                  <a:cubicBezTo>
                    <a:pt x="42" y="53"/>
                    <a:pt x="41" y="53"/>
                    <a:pt x="41" y="53"/>
                  </a:cubicBezTo>
                  <a:cubicBezTo>
                    <a:pt x="41" y="54"/>
                    <a:pt x="41" y="53"/>
                    <a:pt x="40" y="54"/>
                  </a:cubicBezTo>
                  <a:cubicBezTo>
                    <a:pt x="40" y="54"/>
                    <a:pt x="41" y="54"/>
                    <a:pt x="41" y="54"/>
                  </a:cubicBezTo>
                  <a:cubicBezTo>
                    <a:pt x="40" y="54"/>
                    <a:pt x="40" y="54"/>
                    <a:pt x="40" y="54"/>
                  </a:cubicBezTo>
                  <a:cubicBezTo>
                    <a:pt x="40" y="54"/>
                    <a:pt x="40" y="54"/>
                    <a:pt x="39" y="55"/>
                  </a:cubicBezTo>
                  <a:cubicBezTo>
                    <a:pt x="39" y="55"/>
                    <a:pt x="39" y="55"/>
                    <a:pt x="40" y="55"/>
                  </a:cubicBezTo>
                  <a:cubicBezTo>
                    <a:pt x="40" y="55"/>
                    <a:pt x="40" y="55"/>
                    <a:pt x="40" y="55"/>
                  </a:cubicBezTo>
                  <a:cubicBezTo>
                    <a:pt x="40" y="55"/>
                    <a:pt x="40" y="55"/>
                    <a:pt x="39" y="55"/>
                  </a:cubicBezTo>
                  <a:cubicBezTo>
                    <a:pt x="39" y="55"/>
                    <a:pt x="38" y="56"/>
                    <a:pt x="38" y="56"/>
                  </a:cubicBezTo>
                  <a:cubicBezTo>
                    <a:pt x="38" y="56"/>
                    <a:pt x="38" y="55"/>
                    <a:pt x="38" y="55"/>
                  </a:cubicBezTo>
                  <a:cubicBezTo>
                    <a:pt x="38" y="55"/>
                    <a:pt x="38" y="56"/>
                    <a:pt x="38" y="56"/>
                  </a:cubicBezTo>
                  <a:cubicBezTo>
                    <a:pt x="38" y="55"/>
                    <a:pt x="38" y="54"/>
                    <a:pt x="37" y="54"/>
                  </a:cubicBezTo>
                  <a:cubicBezTo>
                    <a:pt x="36" y="55"/>
                    <a:pt x="36" y="56"/>
                    <a:pt x="35" y="57"/>
                  </a:cubicBezTo>
                  <a:cubicBezTo>
                    <a:pt x="35" y="57"/>
                    <a:pt x="35" y="57"/>
                    <a:pt x="35" y="57"/>
                  </a:cubicBezTo>
                  <a:cubicBezTo>
                    <a:pt x="35" y="56"/>
                    <a:pt x="35" y="56"/>
                    <a:pt x="35" y="56"/>
                  </a:cubicBezTo>
                  <a:cubicBezTo>
                    <a:pt x="35" y="56"/>
                    <a:pt x="35" y="55"/>
                    <a:pt x="35" y="55"/>
                  </a:cubicBezTo>
                  <a:cubicBezTo>
                    <a:pt x="34" y="55"/>
                    <a:pt x="34" y="57"/>
                    <a:pt x="33" y="58"/>
                  </a:cubicBezTo>
                  <a:cubicBezTo>
                    <a:pt x="33" y="58"/>
                    <a:pt x="32" y="58"/>
                    <a:pt x="32" y="58"/>
                  </a:cubicBezTo>
                  <a:cubicBezTo>
                    <a:pt x="32" y="61"/>
                    <a:pt x="31" y="62"/>
                    <a:pt x="30" y="64"/>
                  </a:cubicBezTo>
                  <a:cubicBezTo>
                    <a:pt x="30" y="64"/>
                    <a:pt x="30" y="64"/>
                    <a:pt x="30" y="64"/>
                  </a:cubicBezTo>
                  <a:cubicBezTo>
                    <a:pt x="30" y="64"/>
                    <a:pt x="30" y="65"/>
                    <a:pt x="30" y="65"/>
                  </a:cubicBezTo>
                  <a:cubicBezTo>
                    <a:pt x="31" y="65"/>
                    <a:pt x="30" y="64"/>
                    <a:pt x="31" y="64"/>
                  </a:cubicBezTo>
                  <a:cubicBezTo>
                    <a:pt x="31" y="65"/>
                    <a:pt x="31" y="64"/>
                    <a:pt x="32" y="64"/>
                  </a:cubicBezTo>
                  <a:cubicBezTo>
                    <a:pt x="32" y="65"/>
                    <a:pt x="31" y="65"/>
                    <a:pt x="31" y="66"/>
                  </a:cubicBezTo>
                  <a:cubicBezTo>
                    <a:pt x="32" y="66"/>
                    <a:pt x="32" y="66"/>
                    <a:pt x="32" y="66"/>
                  </a:cubicBezTo>
                  <a:cubicBezTo>
                    <a:pt x="33" y="65"/>
                    <a:pt x="32" y="65"/>
                    <a:pt x="32" y="65"/>
                  </a:cubicBezTo>
                  <a:cubicBezTo>
                    <a:pt x="32" y="65"/>
                    <a:pt x="33" y="65"/>
                    <a:pt x="33" y="65"/>
                  </a:cubicBezTo>
                  <a:cubicBezTo>
                    <a:pt x="32" y="65"/>
                    <a:pt x="32" y="65"/>
                    <a:pt x="33" y="65"/>
                  </a:cubicBezTo>
                  <a:cubicBezTo>
                    <a:pt x="32" y="67"/>
                    <a:pt x="32" y="68"/>
                    <a:pt x="31" y="69"/>
                  </a:cubicBezTo>
                  <a:cubicBezTo>
                    <a:pt x="31" y="69"/>
                    <a:pt x="31" y="68"/>
                    <a:pt x="31" y="68"/>
                  </a:cubicBezTo>
                  <a:cubicBezTo>
                    <a:pt x="30" y="69"/>
                    <a:pt x="30" y="69"/>
                    <a:pt x="30" y="69"/>
                  </a:cubicBezTo>
                  <a:cubicBezTo>
                    <a:pt x="30" y="69"/>
                    <a:pt x="29" y="69"/>
                    <a:pt x="29" y="69"/>
                  </a:cubicBezTo>
                  <a:cubicBezTo>
                    <a:pt x="29" y="69"/>
                    <a:pt x="29" y="70"/>
                    <a:pt x="29" y="70"/>
                  </a:cubicBezTo>
                  <a:cubicBezTo>
                    <a:pt x="29" y="70"/>
                    <a:pt x="29" y="69"/>
                    <a:pt x="29" y="69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8" y="69"/>
                    <a:pt x="28" y="70"/>
                    <a:pt x="27" y="70"/>
                  </a:cubicBezTo>
                  <a:cubicBezTo>
                    <a:pt x="27" y="70"/>
                    <a:pt x="27" y="69"/>
                    <a:pt x="27" y="69"/>
                  </a:cubicBezTo>
                  <a:cubicBezTo>
                    <a:pt x="27" y="68"/>
                    <a:pt x="27" y="68"/>
                    <a:pt x="28" y="68"/>
                  </a:cubicBezTo>
                  <a:cubicBezTo>
                    <a:pt x="29" y="67"/>
                    <a:pt x="29" y="65"/>
                    <a:pt x="30" y="64"/>
                  </a:cubicBezTo>
                  <a:cubicBezTo>
                    <a:pt x="30" y="64"/>
                    <a:pt x="30" y="64"/>
                    <a:pt x="30" y="64"/>
                  </a:cubicBezTo>
                  <a:cubicBezTo>
                    <a:pt x="30" y="64"/>
                    <a:pt x="29" y="64"/>
                    <a:pt x="29" y="64"/>
                  </a:cubicBezTo>
                  <a:cubicBezTo>
                    <a:pt x="29" y="63"/>
                    <a:pt x="30" y="63"/>
                    <a:pt x="29" y="62"/>
                  </a:cubicBezTo>
                  <a:cubicBezTo>
                    <a:pt x="29" y="63"/>
                    <a:pt x="29" y="63"/>
                    <a:pt x="28" y="63"/>
                  </a:cubicBezTo>
                  <a:cubicBezTo>
                    <a:pt x="29" y="62"/>
                    <a:pt x="29" y="61"/>
                    <a:pt x="29" y="60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9" y="59"/>
                    <a:pt x="29" y="58"/>
                    <a:pt x="30" y="57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9"/>
                    <a:pt x="30" y="59"/>
                    <a:pt x="30" y="59"/>
                  </a:cubicBezTo>
                  <a:cubicBezTo>
                    <a:pt x="30" y="59"/>
                    <a:pt x="30" y="59"/>
                    <a:pt x="30" y="59"/>
                  </a:cubicBezTo>
                  <a:cubicBezTo>
                    <a:pt x="31" y="58"/>
                    <a:pt x="32" y="57"/>
                    <a:pt x="32" y="56"/>
                  </a:cubicBezTo>
                  <a:cubicBezTo>
                    <a:pt x="34" y="54"/>
                    <a:pt x="35" y="52"/>
                    <a:pt x="37" y="52"/>
                  </a:cubicBezTo>
                  <a:cubicBezTo>
                    <a:pt x="37" y="53"/>
                    <a:pt x="36" y="53"/>
                    <a:pt x="36" y="54"/>
                  </a:cubicBezTo>
                  <a:cubicBezTo>
                    <a:pt x="37" y="54"/>
                    <a:pt x="38" y="53"/>
                    <a:pt x="38" y="52"/>
                  </a:cubicBezTo>
                  <a:cubicBezTo>
                    <a:pt x="38" y="52"/>
                    <a:pt x="38" y="52"/>
                    <a:pt x="38" y="52"/>
                  </a:cubicBezTo>
                  <a:cubicBezTo>
                    <a:pt x="37" y="50"/>
                    <a:pt x="39" y="50"/>
                    <a:pt x="39" y="48"/>
                  </a:cubicBezTo>
                  <a:cubicBezTo>
                    <a:pt x="39" y="48"/>
                    <a:pt x="38" y="49"/>
                    <a:pt x="38" y="48"/>
                  </a:cubicBezTo>
                  <a:cubicBezTo>
                    <a:pt x="38" y="48"/>
                    <a:pt x="38" y="48"/>
                    <a:pt x="38" y="48"/>
                  </a:cubicBezTo>
                  <a:cubicBezTo>
                    <a:pt x="38" y="48"/>
                    <a:pt x="39" y="46"/>
                    <a:pt x="40" y="46"/>
                  </a:cubicBezTo>
                  <a:cubicBezTo>
                    <a:pt x="40" y="46"/>
                    <a:pt x="40" y="46"/>
                    <a:pt x="40" y="45"/>
                  </a:cubicBezTo>
                  <a:cubicBezTo>
                    <a:pt x="41" y="45"/>
                    <a:pt x="41" y="44"/>
                    <a:pt x="41" y="44"/>
                  </a:cubicBezTo>
                  <a:cubicBezTo>
                    <a:pt x="42" y="44"/>
                    <a:pt x="42" y="44"/>
                    <a:pt x="42" y="43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1" y="44"/>
                    <a:pt x="41" y="44"/>
                    <a:pt x="40" y="45"/>
                  </a:cubicBezTo>
                  <a:cubicBezTo>
                    <a:pt x="39" y="45"/>
                    <a:pt x="39" y="46"/>
                    <a:pt x="39" y="46"/>
                  </a:cubicBezTo>
                  <a:cubicBezTo>
                    <a:pt x="37" y="46"/>
                    <a:pt x="37" y="47"/>
                    <a:pt x="37" y="48"/>
                  </a:cubicBezTo>
                  <a:cubicBezTo>
                    <a:pt x="37" y="49"/>
                    <a:pt x="38" y="48"/>
                    <a:pt x="38" y="49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37" y="49"/>
                    <a:pt x="37" y="49"/>
                    <a:pt x="36" y="49"/>
                  </a:cubicBezTo>
                  <a:cubicBezTo>
                    <a:pt x="36" y="50"/>
                    <a:pt x="36" y="51"/>
                    <a:pt x="36" y="51"/>
                  </a:cubicBezTo>
                  <a:cubicBezTo>
                    <a:pt x="35" y="51"/>
                    <a:pt x="36" y="50"/>
                    <a:pt x="35" y="50"/>
                  </a:cubicBezTo>
                  <a:cubicBezTo>
                    <a:pt x="33" y="51"/>
                    <a:pt x="32" y="54"/>
                    <a:pt x="30" y="55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29" y="55"/>
                    <a:pt x="31" y="54"/>
                    <a:pt x="31" y="53"/>
                  </a:cubicBezTo>
                  <a:cubicBezTo>
                    <a:pt x="31" y="53"/>
                    <a:pt x="31" y="53"/>
                    <a:pt x="31" y="53"/>
                  </a:cubicBezTo>
                  <a:cubicBezTo>
                    <a:pt x="31" y="53"/>
                    <a:pt x="31" y="52"/>
                    <a:pt x="31" y="52"/>
                  </a:cubicBezTo>
                  <a:cubicBezTo>
                    <a:pt x="31" y="53"/>
                    <a:pt x="30" y="53"/>
                    <a:pt x="30" y="53"/>
                  </a:cubicBezTo>
                  <a:cubicBezTo>
                    <a:pt x="30" y="53"/>
                    <a:pt x="30" y="53"/>
                    <a:pt x="30" y="53"/>
                  </a:cubicBezTo>
                  <a:cubicBezTo>
                    <a:pt x="29" y="54"/>
                    <a:pt x="28" y="56"/>
                    <a:pt x="27" y="56"/>
                  </a:cubicBezTo>
                  <a:cubicBezTo>
                    <a:pt x="27" y="57"/>
                    <a:pt x="27" y="57"/>
                    <a:pt x="26" y="58"/>
                  </a:cubicBezTo>
                  <a:cubicBezTo>
                    <a:pt x="27" y="59"/>
                    <a:pt x="25" y="60"/>
                    <a:pt x="25" y="61"/>
                  </a:cubicBezTo>
                  <a:cubicBezTo>
                    <a:pt x="25" y="61"/>
                    <a:pt x="26" y="61"/>
                    <a:pt x="26" y="61"/>
                  </a:cubicBezTo>
                  <a:cubicBezTo>
                    <a:pt x="26" y="63"/>
                    <a:pt x="24" y="63"/>
                    <a:pt x="25" y="65"/>
                  </a:cubicBezTo>
                  <a:cubicBezTo>
                    <a:pt x="25" y="65"/>
                    <a:pt x="24" y="65"/>
                    <a:pt x="24" y="65"/>
                  </a:cubicBezTo>
                  <a:cubicBezTo>
                    <a:pt x="24" y="65"/>
                    <a:pt x="24" y="65"/>
                    <a:pt x="24" y="64"/>
                  </a:cubicBezTo>
                  <a:cubicBezTo>
                    <a:pt x="24" y="64"/>
                    <a:pt x="23" y="64"/>
                    <a:pt x="23" y="65"/>
                  </a:cubicBezTo>
                  <a:cubicBezTo>
                    <a:pt x="23" y="65"/>
                    <a:pt x="24" y="65"/>
                    <a:pt x="24" y="65"/>
                  </a:cubicBezTo>
                  <a:cubicBezTo>
                    <a:pt x="24" y="66"/>
                    <a:pt x="23" y="66"/>
                    <a:pt x="23" y="66"/>
                  </a:cubicBezTo>
                  <a:cubicBezTo>
                    <a:pt x="22" y="66"/>
                    <a:pt x="23" y="67"/>
                    <a:pt x="22" y="67"/>
                  </a:cubicBezTo>
                  <a:cubicBezTo>
                    <a:pt x="22" y="67"/>
                    <a:pt x="22" y="67"/>
                    <a:pt x="22" y="67"/>
                  </a:cubicBezTo>
                  <a:cubicBezTo>
                    <a:pt x="22" y="68"/>
                    <a:pt x="22" y="68"/>
                    <a:pt x="23" y="68"/>
                  </a:cubicBezTo>
                  <a:cubicBezTo>
                    <a:pt x="23" y="68"/>
                    <a:pt x="23" y="68"/>
                    <a:pt x="23" y="67"/>
                  </a:cubicBezTo>
                  <a:cubicBezTo>
                    <a:pt x="23" y="68"/>
                    <a:pt x="23" y="69"/>
                    <a:pt x="23" y="69"/>
                  </a:cubicBezTo>
                  <a:cubicBezTo>
                    <a:pt x="22" y="69"/>
                    <a:pt x="23" y="69"/>
                    <a:pt x="23" y="68"/>
                  </a:cubicBezTo>
                  <a:cubicBezTo>
                    <a:pt x="22" y="68"/>
                    <a:pt x="22" y="68"/>
                    <a:pt x="22" y="68"/>
                  </a:cubicBezTo>
                  <a:cubicBezTo>
                    <a:pt x="22" y="71"/>
                    <a:pt x="21" y="74"/>
                    <a:pt x="21" y="77"/>
                  </a:cubicBezTo>
                  <a:cubicBezTo>
                    <a:pt x="21" y="77"/>
                    <a:pt x="21" y="77"/>
                    <a:pt x="20" y="77"/>
                  </a:cubicBezTo>
                  <a:cubicBezTo>
                    <a:pt x="20" y="77"/>
                    <a:pt x="20" y="77"/>
                    <a:pt x="20" y="77"/>
                  </a:cubicBezTo>
                  <a:cubicBezTo>
                    <a:pt x="20" y="77"/>
                    <a:pt x="20" y="77"/>
                    <a:pt x="19" y="76"/>
                  </a:cubicBezTo>
                  <a:cubicBezTo>
                    <a:pt x="19" y="78"/>
                    <a:pt x="19" y="80"/>
                    <a:pt x="19" y="82"/>
                  </a:cubicBezTo>
                  <a:cubicBezTo>
                    <a:pt x="19" y="82"/>
                    <a:pt x="19" y="81"/>
                    <a:pt x="19" y="81"/>
                  </a:cubicBezTo>
                  <a:cubicBezTo>
                    <a:pt x="20" y="83"/>
                    <a:pt x="20" y="84"/>
                    <a:pt x="20" y="86"/>
                  </a:cubicBezTo>
                  <a:cubicBezTo>
                    <a:pt x="20" y="86"/>
                    <a:pt x="20" y="86"/>
                    <a:pt x="20" y="86"/>
                  </a:cubicBezTo>
                  <a:cubicBezTo>
                    <a:pt x="20" y="87"/>
                    <a:pt x="20" y="87"/>
                    <a:pt x="20" y="87"/>
                  </a:cubicBezTo>
                  <a:cubicBezTo>
                    <a:pt x="20" y="87"/>
                    <a:pt x="21" y="88"/>
                    <a:pt x="21" y="89"/>
                  </a:cubicBezTo>
                  <a:cubicBezTo>
                    <a:pt x="21" y="89"/>
                    <a:pt x="20" y="89"/>
                    <a:pt x="20" y="90"/>
                  </a:cubicBezTo>
                  <a:cubicBezTo>
                    <a:pt x="20" y="90"/>
                    <a:pt x="21" y="90"/>
                    <a:pt x="21" y="90"/>
                  </a:cubicBezTo>
                  <a:cubicBezTo>
                    <a:pt x="20" y="91"/>
                    <a:pt x="20" y="91"/>
                    <a:pt x="19" y="91"/>
                  </a:cubicBezTo>
                  <a:cubicBezTo>
                    <a:pt x="20" y="92"/>
                    <a:pt x="20" y="94"/>
                    <a:pt x="21" y="96"/>
                  </a:cubicBezTo>
                  <a:cubicBezTo>
                    <a:pt x="21" y="96"/>
                    <a:pt x="21" y="95"/>
                    <a:pt x="21" y="96"/>
                  </a:cubicBezTo>
                  <a:cubicBezTo>
                    <a:pt x="21" y="96"/>
                    <a:pt x="21" y="96"/>
                    <a:pt x="21" y="96"/>
                  </a:cubicBezTo>
                  <a:cubicBezTo>
                    <a:pt x="21" y="97"/>
                    <a:pt x="22" y="98"/>
                    <a:pt x="22" y="98"/>
                  </a:cubicBezTo>
                  <a:cubicBezTo>
                    <a:pt x="22" y="99"/>
                    <a:pt x="22" y="99"/>
                    <a:pt x="22" y="99"/>
                  </a:cubicBezTo>
                  <a:cubicBezTo>
                    <a:pt x="22" y="99"/>
                    <a:pt x="22" y="99"/>
                    <a:pt x="22" y="99"/>
                  </a:cubicBezTo>
                  <a:cubicBezTo>
                    <a:pt x="22" y="100"/>
                    <a:pt x="22" y="101"/>
                    <a:pt x="23" y="101"/>
                  </a:cubicBezTo>
                  <a:cubicBezTo>
                    <a:pt x="23" y="101"/>
                    <a:pt x="23" y="102"/>
                    <a:pt x="23" y="102"/>
                  </a:cubicBezTo>
                  <a:cubicBezTo>
                    <a:pt x="23" y="103"/>
                    <a:pt x="23" y="103"/>
                    <a:pt x="24" y="103"/>
                  </a:cubicBezTo>
                  <a:cubicBezTo>
                    <a:pt x="24" y="104"/>
                    <a:pt x="24" y="105"/>
                    <a:pt x="24" y="105"/>
                  </a:cubicBezTo>
                  <a:cubicBezTo>
                    <a:pt x="24" y="106"/>
                    <a:pt x="25" y="107"/>
                    <a:pt x="25" y="107"/>
                  </a:cubicBezTo>
                  <a:cubicBezTo>
                    <a:pt x="25" y="107"/>
                    <a:pt x="25" y="107"/>
                    <a:pt x="25" y="108"/>
                  </a:cubicBezTo>
                  <a:cubicBezTo>
                    <a:pt x="25" y="108"/>
                    <a:pt x="25" y="108"/>
                    <a:pt x="25" y="109"/>
                  </a:cubicBezTo>
                  <a:cubicBezTo>
                    <a:pt x="27" y="109"/>
                    <a:pt x="26" y="111"/>
                    <a:pt x="28" y="112"/>
                  </a:cubicBezTo>
                  <a:cubicBezTo>
                    <a:pt x="28" y="112"/>
                    <a:pt x="28" y="112"/>
                    <a:pt x="29" y="113"/>
                  </a:cubicBezTo>
                  <a:cubicBezTo>
                    <a:pt x="29" y="113"/>
                    <a:pt x="28" y="113"/>
                    <a:pt x="28" y="113"/>
                  </a:cubicBezTo>
                  <a:cubicBezTo>
                    <a:pt x="28" y="113"/>
                    <a:pt x="29" y="113"/>
                    <a:pt x="29" y="113"/>
                  </a:cubicBezTo>
                  <a:cubicBezTo>
                    <a:pt x="29" y="114"/>
                    <a:pt x="29" y="114"/>
                    <a:pt x="29" y="115"/>
                  </a:cubicBezTo>
                  <a:cubicBezTo>
                    <a:pt x="30" y="115"/>
                    <a:pt x="31" y="116"/>
                    <a:pt x="31" y="117"/>
                  </a:cubicBezTo>
                  <a:cubicBezTo>
                    <a:pt x="32" y="118"/>
                    <a:pt x="33" y="119"/>
                    <a:pt x="34" y="120"/>
                  </a:cubicBezTo>
                  <a:cubicBezTo>
                    <a:pt x="34" y="120"/>
                    <a:pt x="34" y="120"/>
                    <a:pt x="34" y="120"/>
                  </a:cubicBezTo>
                  <a:cubicBezTo>
                    <a:pt x="35" y="121"/>
                    <a:pt x="35" y="122"/>
                    <a:pt x="36" y="122"/>
                  </a:cubicBezTo>
                  <a:cubicBezTo>
                    <a:pt x="37" y="124"/>
                    <a:pt x="39" y="125"/>
                    <a:pt x="40" y="126"/>
                  </a:cubicBezTo>
                  <a:cubicBezTo>
                    <a:pt x="40" y="126"/>
                    <a:pt x="40" y="126"/>
                    <a:pt x="40" y="126"/>
                  </a:cubicBezTo>
                  <a:cubicBezTo>
                    <a:pt x="40" y="126"/>
                    <a:pt x="40" y="127"/>
                    <a:pt x="41" y="127"/>
                  </a:cubicBezTo>
                  <a:cubicBezTo>
                    <a:pt x="42" y="127"/>
                    <a:pt x="43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46" y="131"/>
                    <a:pt x="46" y="131"/>
                    <a:pt x="45" y="131"/>
                  </a:cubicBezTo>
                  <a:cubicBezTo>
                    <a:pt x="45" y="132"/>
                    <a:pt x="45" y="132"/>
                    <a:pt x="46" y="132"/>
                  </a:cubicBezTo>
                  <a:cubicBezTo>
                    <a:pt x="45" y="132"/>
                    <a:pt x="45" y="132"/>
                    <a:pt x="45" y="132"/>
                  </a:cubicBezTo>
                  <a:cubicBezTo>
                    <a:pt x="46" y="133"/>
                    <a:pt x="47" y="133"/>
                    <a:pt x="47" y="134"/>
                  </a:cubicBezTo>
                  <a:cubicBezTo>
                    <a:pt x="48" y="133"/>
                    <a:pt x="48" y="134"/>
                    <a:pt x="49" y="134"/>
                  </a:cubicBezTo>
                  <a:cubicBezTo>
                    <a:pt x="49" y="134"/>
                    <a:pt x="49" y="134"/>
                    <a:pt x="50" y="134"/>
                  </a:cubicBezTo>
                  <a:cubicBezTo>
                    <a:pt x="51" y="135"/>
                    <a:pt x="52" y="135"/>
                    <a:pt x="53" y="136"/>
                  </a:cubicBezTo>
                  <a:cubicBezTo>
                    <a:pt x="55" y="136"/>
                    <a:pt x="56" y="136"/>
                    <a:pt x="56" y="136"/>
                  </a:cubicBezTo>
                  <a:cubicBezTo>
                    <a:pt x="58" y="136"/>
                    <a:pt x="58" y="137"/>
                    <a:pt x="59" y="137"/>
                  </a:cubicBezTo>
                  <a:cubicBezTo>
                    <a:pt x="59" y="137"/>
                    <a:pt x="59" y="137"/>
                    <a:pt x="59" y="137"/>
                  </a:cubicBezTo>
                  <a:cubicBezTo>
                    <a:pt x="61" y="138"/>
                    <a:pt x="63" y="138"/>
                    <a:pt x="65" y="138"/>
                  </a:cubicBezTo>
                  <a:cubicBezTo>
                    <a:pt x="63" y="137"/>
                    <a:pt x="61" y="137"/>
                    <a:pt x="61" y="136"/>
                  </a:cubicBezTo>
                  <a:cubicBezTo>
                    <a:pt x="61" y="136"/>
                    <a:pt x="61" y="136"/>
                    <a:pt x="61" y="136"/>
                  </a:cubicBezTo>
                  <a:cubicBezTo>
                    <a:pt x="61" y="136"/>
                    <a:pt x="61" y="136"/>
                    <a:pt x="61" y="136"/>
                  </a:cubicBezTo>
                  <a:cubicBezTo>
                    <a:pt x="60" y="137"/>
                    <a:pt x="60" y="136"/>
                    <a:pt x="59" y="136"/>
                  </a:cubicBezTo>
                  <a:cubicBezTo>
                    <a:pt x="58" y="136"/>
                    <a:pt x="58" y="136"/>
                    <a:pt x="58" y="136"/>
                  </a:cubicBezTo>
                  <a:cubicBezTo>
                    <a:pt x="57" y="136"/>
                    <a:pt x="56" y="135"/>
                    <a:pt x="55" y="135"/>
                  </a:cubicBezTo>
                  <a:cubicBezTo>
                    <a:pt x="53" y="133"/>
                    <a:pt x="51" y="133"/>
                    <a:pt x="48" y="131"/>
                  </a:cubicBezTo>
                  <a:cubicBezTo>
                    <a:pt x="48" y="131"/>
                    <a:pt x="48" y="131"/>
                    <a:pt x="49" y="130"/>
                  </a:cubicBezTo>
                  <a:cubicBezTo>
                    <a:pt x="49" y="131"/>
                    <a:pt x="50" y="131"/>
                    <a:pt x="50" y="131"/>
                  </a:cubicBezTo>
                  <a:cubicBezTo>
                    <a:pt x="50" y="131"/>
                    <a:pt x="50" y="131"/>
                    <a:pt x="50" y="132"/>
                  </a:cubicBezTo>
                  <a:cubicBezTo>
                    <a:pt x="51" y="132"/>
                    <a:pt x="52" y="133"/>
                    <a:pt x="53" y="132"/>
                  </a:cubicBezTo>
                  <a:cubicBezTo>
                    <a:pt x="53" y="132"/>
                    <a:pt x="52" y="133"/>
                    <a:pt x="52" y="132"/>
                  </a:cubicBezTo>
                  <a:cubicBezTo>
                    <a:pt x="53" y="132"/>
                    <a:pt x="52" y="132"/>
                    <a:pt x="52" y="132"/>
                  </a:cubicBezTo>
                  <a:cubicBezTo>
                    <a:pt x="52" y="131"/>
                    <a:pt x="51" y="130"/>
                    <a:pt x="50" y="130"/>
                  </a:cubicBezTo>
                  <a:cubicBezTo>
                    <a:pt x="50" y="131"/>
                    <a:pt x="49" y="130"/>
                    <a:pt x="48" y="130"/>
                  </a:cubicBezTo>
                  <a:cubicBezTo>
                    <a:pt x="49" y="129"/>
                    <a:pt x="47" y="128"/>
                    <a:pt x="47" y="127"/>
                  </a:cubicBezTo>
                  <a:cubicBezTo>
                    <a:pt x="46" y="127"/>
                    <a:pt x="45" y="127"/>
                    <a:pt x="45" y="126"/>
                  </a:cubicBezTo>
                  <a:cubicBezTo>
                    <a:pt x="43" y="125"/>
                    <a:pt x="41" y="124"/>
                    <a:pt x="41" y="122"/>
                  </a:cubicBezTo>
                  <a:cubicBezTo>
                    <a:pt x="41" y="122"/>
                    <a:pt x="40" y="122"/>
                    <a:pt x="40" y="122"/>
                  </a:cubicBezTo>
                  <a:cubicBezTo>
                    <a:pt x="41" y="122"/>
                    <a:pt x="41" y="122"/>
                    <a:pt x="42" y="122"/>
                  </a:cubicBezTo>
                  <a:cubicBezTo>
                    <a:pt x="42" y="123"/>
                    <a:pt x="42" y="123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4"/>
                    <a:pt x="46" y="125"/>
                    <a:pt x="47" y="127"/>
                  </a:cubicBezTo>
                  <a:cubicBezTo>
                    <a:pt x="48" y="127"/>
                    <a:pt x="49" y="128"/>
                    <a:pt x="50" y="128"/>
                  </a:cubicBezTo>
                  <a:cubicBezTo>
                    <a:pt x="49" y="127"/>
                    <a:pt x="47" y="126"/>
                    <a:pt x="46" y="125"/>
                  </a:cubicBezTo>
                  <a:cubicBezTo>
                    <a:pt x="46" y="125"/>
                    <a:pt x="46" y="124"/>
                    <a:pt x="45" y="124"/>
                  </a:cubicBezTo>
                  <a:cubicBezTo>
                    <a:pt x="44" y="122"/>
                    <a:pt x="42" y="121"/>
                    <a:pt x="41" y="121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0" y="121"/>
                    <a:pt x="40" y="121"/>
                  </a:cubicBezTo>
                  <a:cubicBezTo>
                    <a:pt x="40" y="121"/>
                    <a:pt x="40" y="121"/>
                    <a:pt x="40" y="121"/>
                  </a:cubicBezTo>
                  <a:cubicBezTo>
                    <a:pt x="39" y="121"/>
                    <a:pt x="39" y="121"/>
                    <a:pt x="39" y="120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40" y="119"/>
                    <a:pt x="39" y="119"/>
                    <a:pt x="39" y="119"/>
                  </a:cubicBezTo>
                  <a:cubicBezTo>
                    <a:pt x="37" y="119"/>
                    <a:pt x="36" y="117"/>
                    <a:pt x="35" y="116"/>
                  </a:cubicBezTo>
                  <a:cubicBezTo>
                    <a:pt x="34" y="116"/>
                    <a:pt x="34" y="115"/>
                    <a:pt x="34" y="115"/>
                  </a:cubicBezTo>
                  <a:cubicBezTo>
                    <a:pt x="32" y="115"/>
                    <a:pt x="32" y="112"/>
                    <a:pt x="31" y="111"/>
                  </a:cubicBezTo>
                  <a:cubicBezTo>
                    <a:pt x="31" y="110"/>
                    <a:pt x="30" y="109"/>
                    <a:pt x="29" y="108"/>
                  </a:cubicBezTo>
                  <a:cubicBezTo>
                    <a:pt x="29" y="108"/>
                    <a:pt x="29" y="108"/>
                    <a:pt x="29" y="108"/>
                  </a:cubicBezTo>
                  <a:cubicBezTo>
                    <a:pt x="29" y="108"/>
                    <a:pt x="29" y="108"/>
                    <a:pt x="29" y="108"/>
                  </a:cubicBezTo>
                  <a:cubicBezTo>
                    <a:pt x="29" y="108"/>
                    <a:pt x="29" y="108"/>
                    <a:pt x="29" y="107"/>
                  </a:cubicBezTo>
                  <a:cubicBezTo>
                    <a:pt x="29" y="107"/>
                    <a:pt x="29" y="108"/>
                    <a:pt x="29" y="107"/>
                  </a:cubicBezTo>
                  <a:cubicBezTo>
                    <a:pt x="29" y="107"/>
                    <a:pt x="29" y="107"/>
                    <a:pt x="28" y="107"/>
                  </a:cubicBezTo>
                  <a:cubicBezTo>
                    <a:pt x="29" y="107"/>
                    <a:pt x="29" y="107"/>
                    <a:pt x="29" y="106"/>
                  </a:cubicBezTo>
                  <a:cubicBezTo>
                    <a:pt x="27" y="105"/>
                    <a:pt x="27" y="103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6" y="101"/>
                    <a:pt x="26" y="102"/>
                    <a:pt x="26" y="102"/>
                  </a:cubicBezTo>
                  <a:cubicBezTo>
                    <a:pt x="25" y="102"/>
                    <a:pt x="24" y="100"/>
                    <a:pt x="24" y="99"/>
                  </a:cubicBezTo>
                  <a:cubicBezTo>
                    <a:pt x="23" y="99"/>
                    <a:pt x="23" y="99"/>
                    <a:pt x="23" y="98"/>
                  </a:cubicBezTo>
                  <a:cubicBezTo>
                    <a:pt x="23" y="98"/>
                    <a:pt x="23" y="98"/>
                    <a:pt x="24" y="98"/>
                  </a:cubicBezTo>
                  <a:cubicBezTo>
                    <a:pt x="24" y="98"/>
                    <a:pt x="24" y="98"/>
                    <a:pt x="24" y="98"/>
                  </a:cubicBezTo>
                  <a:cubicBezTo>
                    <a:pt x="24" y="98"/>
                    <a:pt x="24" y="98"/>
                    <a:pt x="25" y="98"/>
                  </a:cubicBezTo>
                  <a:cubicBezTo>
                    <a:pt x="25" y="98"/>
                    <a:pt x="25" y="99"/>
                    <a:pt x="25" y="100"/>
                  </a:cubicBezTo>
                  <a:cubicBezTo>
                    <a:pt x="25" y="100"/>
                    <a:pt x="26" y="100"/>
                    <a:pt x="26" y="100"/>
                  </a:cubicBezTo>
                  <a:cubicBezTo>
                    <a:pt x="26" y="98"/>
                    <a:pt x="26" y="98"/>
                    <a:pt x="26" y="97"/>
                  </a:cubicBezTo>
                  <a:cubicBezTo>
                    <a:pt x="26" y="97"/>
                    <a:pt x="25" y="96"/>
                    <a:pt x="26" y="96"/>
                  </a:cubicBezTo>
                  <a:cubicBezTo>
                    <a:pt x="26" y="96"/>
                    <a:pt x="26" y="96"/>
                    <a:pt x="27" y="96"/>
                  </a:cubicBezTo>
                  <a:cubicBezTo>
                    <a:pt x="28" y="94"/>
                    <a:pt x="26" y="92"/>
                    <a:pt x="26" y="90"/>
                  </a:cubicBezTo>
                  <a:cubicBezTo>
                    <a:pt x="26" y="90"/>
                    <a:pt x="26" y="90"/>
                    <a:pt x="25" y="91"/>
                  </a:cubicBezTo>
                  <a:cubicBezTo>
                    <a:pt x="25" y="89"/>
                    <a:pt x="24" y="88"/>
                    <a:pt x="25" y="87"/>
                  </a:cubicBezTo>
                  <a:cubicBezTo>
                    <a:pt x="26" y="87"/>
                    <a:pt x="26" y="88"/>
                    <a:pt x="26" y="89"/>
                  </a:cubicBezTo>
                  <a:cubicBezTo>
                    <a:pt x="26" y="89"/>
                    <a:pt x="26" y="89"/>
                    <a:pt x="26" y="89"/>
                  </a:cubicBezTo>
                  <a:cubicBezTo>
                    <a:pt x="26" y="89"/>
                    <a:pt x="27" y="90"/>
                    <a:pt x="26" y="91"/>
                  </a:cubicBezTo>
                  <a:cubicBezTo>
                    <a:pt x="27" y="92"/>
                    <a:pt x="27" y="93"/>
                    <a:pt x="27" y="95"/>
                  </a:cubicBezTo>
                  <a:cubicBezTo>
                    <a:pt x="28" y="96"/>
                    <a:pt x="28" y="97"/>
                    <a:pt x="28" y="98"/>
                  </a:cubicBezTo>
                  <a:cubicBezTo>
                    <a:pt x="29" y="98"/>
                    <a:pt x="29" y="98"/>
                    <a:pt x="29" y="97"/>
                  </a:cubicBezTo>
                  <a:cubicBezTo>
                    <a:pt x="29" y="97"/>
                    <a:pt x="29" y="96"/>
                    <a:pt x="29" y="95"/>
                  </a:cubicBezTo>
                  <a:cubicBezTo>
                    <a:pt x="29" y="95"/>
                    <a:pt x="29" y="96"/>
                    <a:pt x="30" y="96"/>
                  </a:cubicBezTo>
                  <a:cubicBezTo>
                    <a:pt x="29" y="96"/>
                    <a:pt x="29" y="96"/>
                    <a:pt x="29" y="95"/>
                  </a:cubicBezTo>
                  <a:cubicBezTo>
                    <a:pt x="30" y="95"/>
                    <a:pt x="31" y="97"/>
                    <a:pt x="31" y="98"/>
                  </a:cubicBezTo>
                  <a:cubicBezTo>
                    <a:pt x="30" y="98"/>
                    <a:pt x="30" y="97"/>
                    <a:pt x="30" y="97"/>
                  </a:cubicBezTo>
                  <a:cubicBezTo>
                    <a:pt x="30" y="98"/>
                    <a:pt x="30" y="98"/>
                    <a:pt x="30" y="98"/>
                  </a:cubicBezTo>
                  <a:cubicBezTo>
                    <a:pt x="30" y="99"/>
                    <a:pt x="30" y="99"/>
                    <a:pt x="30" y="99"/>
                  </a:cubicBezTo>
                  <a:cubicBezTo>
                    <a:pt x="29" y="98"/>
                    <a:pt x="29" y="98"/>
                    <a:pt x="29" y="98"/>
                  </a:cubicBezTo>
                  <a:cubicBezTo>
                    <a:pt x="29" y="99"/>
                    <a:pt x="29" y="101"/>
                    <a:pt x="29" y="101"/>
                  </a:cubicBezTo>
                  <a:cubicBezTo>
                    <a:pt x="30" y="101"/>
                    <a:pt x="30" y="101"/>
                    <a:pt x="30" y="101"/>
                  </a:cubicBezTo>
                  <a:cubicBezTo>
                    <a:pt x="30" y="101"/>
                    <a:pt x="30" y="101"/>
                    <a:pt x="30" y="101"/>
                  </a:cubicBezTo>
                  <a:cubicBezTo>
                    <a:pt x="30" y="102"/>
                    <a:pt x="30" y="102"/>
                    <a:pt x="30" y="102"/>
                  </a:cubicBezTo>
                  <a:cubicBezTo>
                    <a:pt x="30" y="102"/>
                    <a:pt x="31" y="103"/>
                    <a:pt x="31" y="103"/>
                  </a:cubicBezTo>
                  <a:cubicBezTo>
                    <a:pt x="31" y="101"/>
                    <a:pt x="30" y="100"/>
                    <a:pt x="31" y="99"/>
                  </a:cubicBezTo>
                  <a:cubicBezTo>
                    <a:pt x="31" y="100"/>
                    <a:pt x="31" y="101"/>
                    <a:pt x="32" y="102"/>
                  </a:cubicBezTo>
                  <a:cubicBezTo>
                    <a:pt x="33" y="101"/>
                    <a:pt x="31" y="99"/>
                    <a:pt x="32" y="99"/>
                  </a:cubicBezTo>
                  <a:cubicBezTo>
                    <a:pt x="32" y="99"/>
                    <a:pt x="33" y="100"/>
                    <a:pt x="33" y="101"/>
                  </a:cubicBezTo>
                  <a:cubicBezTo>
                    <a:pt x="33" y="101"/>
                    <a:pt x="33" y="101"/>
                    <a:pt x="32" y="101"/>
                  </a:cubicBezTo>
                  <a:cubicBezTo>
                    <a:pt x="32" y="101"/>
                    <a:pt x="33" y="102"/>
                    <a:pt x="33" y="102"/>
                  </a:cubicBezTo>
                  <a:cubicBezTo>
                    <a:pt x="32" y="102"/>
                    <a:pt x="32" y="103"/>
                    <a:pt x="32" y="103"/>
                  </a:cubicBezTo>
                  <a:cubicBezTo>
                    <a:pt x="33" y="103"/>
                    <a:pt x="33" y="103"/>
                    <a:pt x="34" y="104"/>
                  </a:cubicBezTo>
                  <a:cubicBezTo>
                    <a:pt x="33" y="104"/>
                    <a:pt x="33" y="104"/>
                    <a:pt x="33" y="103"/>
                  </a:cubicBezTo>
                  <a:cubicBezTo>
                    <a:pt x="33" y="104"/>
                    <a:pt x="33" y="104"/>
                    <a:pt x="33" y="104"/>
                  </a:cubicBezTo>
                  <a:cubicBezTo>
                    <a:pt x="34" y="105"/>
                    <a:pt x="35" y="107"/>
                    <a:pt x="36" y="108"/>
                  </a:cubicBezTo>
                  <a:cubicBezTo>
                    <a:pt x="36" y="108"/>
                    <a:pt x="36" y="107"/>
                    <a:pt x="36" y="107"/>
                  </a:cubicBezTo>
                  <a:cubicBezTo>
                    <a:pt x="37" y="108"/>
                    <a:pt x="37" y="108"/>
                    <a:pt x="37" y="109"/>
                  </a:cubicBezTo>
                  <a:cubicBezTo>
                    <a:pt x="37" y="109"/>
                    <a:pt x="37" y="110"/>
                    <a:pt x="38" y="110"/>
                  </a:cubicBezTo>
                  <a:cubicBezTo>
                    <a:pt x="37" y="110"/>
                    <a:pt x="37" y="110"/>
                    <a:pt x="37" y="110"/>
                  </a:cubicBezTo>
                  <a:cubicBezTo>
                    <a:pt x="38" y="111"/>
                    <a:pt x="40" y="113"/>
                    <a:pt x="38" y="114"/>
                  </a:cubicBezTo>
                  <a:cubicBezTo>
                    <a:pt x="38" y="113"/>
                    <a:pt x="37" y="112"/>
                    <a:pt x="37" y="111"/>
                  </a:cubicBezTo>
                  <a:cubicBezTo>
                    <a:pt x="37" y="111"/>
                    <a:pt x="37" y="111"/>
                    <a:pt x="37" y="110"/>
                  </a:cubicBezTo>
                  <a:cubicBezTo>
                    <a:pt x="37" y="110"/>
                    <a:pt x="36" y="110"/>
                    <a:pt x="36" y="110"/>
                  </a:cubicBezTo>
                  <a:cubicBezTo>
                    <a:pt x="36" y="109"/>
                    <a:pt x="35" y="109"/>
                    <a:pt x="35" y="108"/>
                  </a:cubicBezTo>
                  <a:cubicBezTo>
                    <a:pt x="33" y="108"/>
                    <a:pt x="32" y="106"/>
                    <a:pt x="31" y="106"/>
                  </a:cubicBezTo>
                  <a:cubicBezTo>
                    <a:pt x="31" y="106"/>
                    <a:pt x="32" y="107"/>
                    <a:pt x="32" y="107"/>
                  </a:cubicBezTo>
                  <a:cubicBezTo>
                    <a:pt x="32" y="108"/>
                    <a:pt x="32" y="108"/>
                    <a:pt x="33" y="109"/>
                  </a:cubicBezTo>
                  <a:cubicBezTo>
                    <a:pt x="32" y="109"/>
                    <a:pt x="33" y="110"/>
                    <a:pt x="33" y="110"/>
                  </a:cubicBezTo>
                  <a:cubicBezTo>
                    <a:pt x="33" y="110"/>
                    <a:pt x="33" y="110"/>
                    <a:pt x="34" y="110"/>
                  </a:cubicBezTo>
                  <a:cubicBezTo>
                    <a:pt x="34" y="110"/>
                    <a:pt x="34" y="110"/>
                    <a:pt x="34" y="111"/>
                  </a:cubicBezTo>
                  <a:cubicBezTo>
                    <a:pt x="34" y="110"/>
                    <a:pt x="34" y="111"/>
                    <a:pt x="35" y="111"/>
                  </a:cubicBezTo>
                  <a:cubicBezTo>
                    <a:pt x="35" y="111"/>
                    <a:pt x="35" y="112"/>
                    <a:pt x="35" y="112"/>
                  </a:cubicBezTo>
                  <a:cubicBezTo>
                    <a:pt x="35" y="112"/>
                    <a:pt x="36" y="112"/>
                    <a:pt x="36" y="112"/>
                  </a:cubicBezTo>
                  <a:cubicBezTo>
                    <a:pt x="37" y="112"/>
                    <a:pt x="37" y="113"/>
                    <a:pt x="36" y="113"/>
                  </a:cubicBezTo>
                  <a:cubicBezTo>
                    <a:pt x="37" y="113"/>
                    <a:pt x="37" y="113"/>
                    <a:pt x="37" y="114"/>
                  </a:cubicBezTo>
                  <a:cubicBezTo>
                    <a:pt x="37" y="114"/>
                    <a:pt x="37" y="114"/>
                    <a:pt x="36" y="114"/>
                  </a:cubicBezTo>
                  <a:cubicBezTo>
                    <a:pt x="37" y="114"/>
                    <a:pt x="37" y="115"/>
                    <a:pt x="37" y="115"/>
                  </a:cubicBezTo>
                  <a:cubicBezTo>
                    <a:pt x="38" y="116"/>
                    <a:pt x="39" y="116"/>
                    <a:pt x="39" y="117"/>
                  </a:cubicBezTo>
                  <a:cubicBezTo>
                    <a:pt x="39" y="117"/>
                    <a:pt x="39" y="118"/>
                    <a:pt x="39" y="118"/>
                  </a:cubicBezTo>
                  <a:cubicBezTo>
                    <a:pt x="39" y="118"/>
                    <a:pt x="40" y="118"/>
                    <a:pt x="40" y="119"/>
                  </a:cubicBezTo>
                  <a:cubicBezTo>
                    <a:pt x="40" y="119"/>
                    <a:pt x="41" y="119"/>
                    <a:pt x="41" y="119"/>
                  </a:cubicBezTo>
                  <a:cubicBezTo>
                    <a:pt x="41" y="119"/>
                    <a:pt x="42" y="120"/>
                    <a:pt x="43" y="121"/>
                  </a:cubicBezTo>
                  <a:cubicBezTo>
                    <a:pt x="44" y="121"/>
                    <a:pt x="45" y="122"/>
                    <a:pt x="46" y="123"/>
                  </a:cubicBezTo>
                  <a:cubicBezTo>
                    <a:pt x="46" y="123"/>
                    <a:pt x="46" y="123"/>
                    <a:pt x="47" y="124"/>
                  </a:cubicBezTo>
                  <a:cubicBezTo>
                    <a:pt x="47" y="124"/>
                    <a:pt x="46" y="124"/>
                    <a:pt x="46" y="124"/>
                  </a:cubicBezTo>
                  <a:cubicBezTo>
                    <a:pt x="47" y="124"/>
                    <a:pt x="46" y="124"/>
                    <a:pt x="47" y="124"/>
                  </a:cubicBezTo>
                  <a:cubicBezTo>
                    <a:pt x="47" y="124"/>
                    <a:pt x="47" y="124"/>
                    <a:pt x="47" y="124"/>
                  </a:cubicBezTo>
                  <a:cubicBezTo>
                    <a:pt x="47" y="125"/>
                    <a:pt x="47" y="124"/>
                    <a:pt x="47" y="124"/>
                  </a:cubicBezTo>
                  <a:cubicBezTo>
                    <a:pt x="47" y="124"/>
                    <a:pt x="47" y="125"/>
                    <a:pt x="47" y="125"/>
                  </a:cubicBezTo>
                  <a:cubicBezTo>
                    <a:pt x="47" y="125"/>
                    <a:pt x="48" y="125"/>
                    <a:pt x="48" y="125"/>
                  </a:cubicBezTo>
                  <a:cubicBezTo>
                    <a:pt x="48" y="124"/>
                    <a:pt x="47" y="124"/>
                    <a:pt x="47" y="123"/>
                  </a:cubicBezTo>
                  <a:cubicBezTo>
                    <a:pt x="48" y="123"/>
                    <a:pt x="48" y="125"/>
                    <a:pt x="50" y="125"/>
                  </a:cubicBezTo>
                  <a:cubicBezTo>
                    <a:pt x="50" y="124"/>
                    <a:pt x="49" y="124"/>
                    <a:pt x="49" y="123"/>
                  </a:cubicBezTo>
                  <a:cubicBezTo>
                    <a:pt x="48" y="122"/>
                    <a:pt x="46" y="122"/>
                    <a:pt x="45" y="121"/>
                  </a:cubicBezTo>
                  <a:cubicBezTo>
                    <a:pt x="44" y="120"/>
                    <a:pt x="42" y="119"/>
                    <a:pt x="43" y="117"/>
                  </a:cubicBezTo>
                  <a:cubicBezTo>
                    <a:pt x="44" y="118"/>
                    <a:pt x="44" y="119"/>
                    <a:pt x="45" y="119"/>
                  </a:cubicBezTo>
                  <a:cubicBezTo>
                    <a:pt x="45" y="120"/>
                    <a:pt x="45" y="120"/>
                    <a:pt x="45" y="120"/>
                  </a:cubicBezTo>
                  <a:cubicBezTo>
                    <a:pt x="47" y="120"/>
                    <a:pt x="47" y="122"/>
                    <a:pt x="49" y="122"/>
                  </a:cubicBezTo>
                  <a:cubicBezTo>
                    <a:pt x="50" y="123"/>
                    <a:pt x="52" y="123"/>
                    <a:pt x="52" y="125"/>
                  </a:cubicBezTo>
                  <a:cubicBezTo>
                    <a:pt x="54" y="125"/>
                    <a:pt x="55" y="126"/>
                    <a:pt x="57" y="126"/>
                  </a:cubicBezTo>
                  <a:cubicBezTo>
                    <a:pt x="57" y="126"/>
                    <a:pt x="57" y="126"/>
                    <a:pt x="57" y="126"/>
                  </a:cubicBezTo>
                  <a:cubicBezTo>
                    <a:pt x="59" y="127"/>
                    <a:pt x="61" y="127"/>
                    <a:pt x="62" y="128"/>
                  </a:cubicBezTo>
                  <a:cubicBezTo>
                    <a:pt x="61" y="129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9" y="129"/>
                    <a:pt x="57" y="128"/>
                    <a:pt x="57" y="129"/>
                  </a:cubicBezTo>
                  <a:cubicBezTo>
                    <a:pt x="57" y="129"/>
                    <a:pt x="58" y="129"/>
                    <a:pt x="58" y="129"/>
                  </a:cubicBezTo>
                  <a:cubicBezTo>
                    <a:pt x="58" y="129"/>
                    <a:pt x="58" y="130"/>
                    <a:pt x="58" y="129"/>
                  </a:cubicBezTo>
                  <a:cubicBezTo>
                    <a:pt x="58" y="130"/>
                    <a:pt x="59" y="130"/>
                    <a:pt x="59" y="130"/>
                  </a:cubicBezTo>
                  <a:cubicBezTo>
                    <a:pt x="59" y="130"/>
                    <a:pt x="59" y="130"/>
                    <a:pt x="59" y="129"/>
                  </a:cubicBezTo>
                  <a:cubicBezTo>
                    <a:pt x="60" y="130"/>
                    <a:pt x="60" y="130"/>
                    <a:pt x="61" y="130"/>
                  </a:cubicBezTo>
                  <a:cubicBezTo>
                    <a:pt x="62" y="131"/>
                    <a:pt x="65" y="131"/>
                    <a:pt x="66" y="130"/>
                  </a:cubicBezTo>
                  <a:cubicBezTo>
                    <a:pt x="66" y="128"/>
                    <a:pt x="63" y="129"/>
                    <a:pt x="62" y="128"/>
                  </a:cubicBezTo>
                  <a:cubicBezTo>
                    <a:pt x="63" y="128"/>
                    <a:pt x="64" y="128"/>
                    <a:pt x="66" y="128"/>
                  </a:cubicBezTo>
                  <a:cubicBezTo>
                    <a:pt x="66" y="127"/>
                    <a:pt x="67" y="128"/>
                    <a:pt x="68" y="128"/>
                  </a:cubicBezTo>
                  <a:cubicBezTo>
                    <a:pt x="68" y="129"/>
                    <a:pt x="68" y="129"/>
                    <a:pt x="68" y="129"/>
                  </a:cubicBezTo>
                  <a:cubicBezTo>
                    <a:pt x="68" y="129"/>
                    <a:pt x="69" y="129"/>
                    <a:pt x="69" y="129"/>
                  </a:cubicBezTo>
                  <a:cubicBezTo>
                    <a:pt x="69" y="129"/>
                    <a:pt x="69" y="129"/>
                    <a:pt x="69" y="129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1" y="130"/>
                    <a:pt x="70" y="130"/>
                  </a:cubicBezTo>
                  <a:cubicBezTo>
                    <a:pt x="70" y="130"/>
                    <a:pt x="70" y="130"/>
                    <a:pt x="69" y="130"/>
                  </a:cubicBezTo>
                  <a:cubicBezTo>
                    <a:pt x="69" y="130"/>
                    <a:pt x="68" y="130"/>
                    <a:pt x="68" y="130"/>
                  </a:cubicBezTo>
                  <a:cubicBezTo>
                    <a:pt x="68" y="130"/>
                    <a:pt x="68" y="130"/>
                    <a:pt x="69" y="131"/>
                  </a:cubicBezTo>
                  <a:cubicBezTo>
                    <a:pt x="69" y="130"/>
                    <a:pt x="70" y="131"/>
                    <a:pt x="69" y="131"/>
                  </a:cubicBezTo>
                  <a:cubicBezTo>
                    <a:pt x="70" y="132"/>
                    <a:pt x="70" y="132"/>
                    <a:pt x="70" y="133"/>
                  </a:cubicBezTo>
                  <a:cubicBezTo>
                    <a:pt x="71" y="133"/>
                    <a:pt x="72" y="133"/>
                    <a:pt x="73" y="133"/>
                  </a:cubicBezTo>
                  <a:cubicBezTo>
                    <a:pt x="73" y="132"/>
                    <a:pt x="73" y="132"/>
                    <a:pt x="73" y="132"/>
                  </a:cubicBezTo>
                  <a:cubicBezTo>
                    <a:pt x="73" y="132"/>
                    <a:pt x="73" y="132"/>
                    <a:pt x="73" y="131"/>
                  </a:cubicBezTo>
                  <a:cubicBezTo>
                    <a:pt x="73" y="132"/>
                    <a:pt x="72" y="131"/>
                    <a:pt x="71" y="132"/>
                  </a:cubicBezTo>
                  <a:cubicBezTo>
                    <a:pt x="71" y="132"/>
                    <a:pt x="71" y="131"/>
                    <a:pt x="71" y="131"/>
                  </a:cubicBezTo>
                  <a:cubicBezTo>
                    <a:pt x="72" y="131"/>
                    <a:pt x="72" y="130"/>
                    <a:pt x="73" y="131"/>
                  </a:cubicBezTo>
                  <a:cubicBezTo>
                    <a:pt x="73" y="130"/>
                    <a:pt x="74" y="131"/>
                    <a:pt x="75" y="131"/>
                  </a:cubicBezTo>
                  <a:cubicBezTo>
                    <a:pt x="75" y="130"/>
                    <a:pt x="75" y="130"/>
                    <a:pt x="76" y="130"/>
                  </a:cubicBezTo>
                  <a:cubicBezTo>
                    <a:pt x="77" y="130"/>
                    <a:pt x="78" y="129"/>
                    <a:pt x="79" y="129"/>
                  </a:cubicBezTo>
                  <a:cubicBezTo>
                    <a:pt x="79" y="129"/>
                    <a:pt x="79" y="129"/>
                    <a:pt x="79" y="129"/>
                  </a:cubicBezTo>
                  <a:cubicBezTo>
                    <a:pt x="78" y="129"/>
                    <a:pt x="76" y="129"/>
                    <a:pt x="76" y="128"/>
                  </a:cubicBezTo>
                  <a:cubicBezTo>
                    <a:pt x="75" y="128"/>
                    <a:pt x="73" y="128"/>
                    <a:pt x="73" y="128"/>
                  </a:cubicBezTo>
                  <a:cubicBezTo>
                    <a:pt x="73" y="127"/>
                    <a:pt x="75" y="127"/>
                    <a:pt x="75" y="127"/>
                  </a:cubicBezTo>
                  <a:cubicBezTo>
                    <a:pt x="76" y="126"/>
                    <a:pt x="78" y="127"/>
                    <a:pt x="78" y="127"/>
                  </a:cubicBezTo>
                  <a:cubicBezTo>
                    <a:pt x="78" y="126"/>
                    <a:pt x="78" y="126"/>
                    <a:pt x="78" y="126"/>
                  </a:cubicBezTo>
                  <a:cubicBezTo>
                    <a:pt x="76" y="124"/>
                    <a:pt x="72" y="127"/>
                    <a:pt x="70" y="126"/>
                  </a:cubicBezTo>
                  <a:cubicBezTo>
                    <a:pt x="70" y="125"/>
                    <a:pt x="70" y="125"/>
                    <a:pt x="70" y="125"/>
                  </a:cubicBezTo>
                  <a:cubicBezTo>
                    <a:pt x="71" y="125"/>
                    <a:pt x="71" y="125"/>
                    <a:pt x="72" y="125"/>
                  </a:cubicBezTo>
                  <a:cubicBezTo>
                    <a:pt x="73" y="125"/>
                    <a:pt x="75" y="125"/>
                    <a:pt x="76" y="124"/>
                  </a:cubicBezTo>
                  <a:cubicBezTo>
                    <a:pt x="76" y="124"/>
                    <a:pt x="76" y="124"/>
                    <a:pt x="76" y="123"/>
                  </a:cubicBezTo>
                  <a:cubicBezTo>
                    <a:pt x="79" y="122"/>
                    <a:pt x="82" y="122"/>
                    <a:pt x="85" y="120"/>
                  </a:cubicBezTo>
                  <a:cubicBezTo>
                    <a:pt x="84" y="120"/>
                    <a:pt x="84" y="120"/>
                    <a:pt x="84" y="120"/>
                  </a:cubicBezTo>
                  <a:cubicBezTo>
                    <a:pt x="82" y="120"/>
                    <a:pt x="80" y="122"/>
                    <a:pt x="78" y="121"/>
                  </a:cubicBezTo>
                  <a:cubicBezTo>
                    <a:pt x="76" y="122"/>
                    <a:pt x="75" y="121"/>
                    <a:pt x="73" y="122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2" y="121"/>
                    <a:pt x="71" y="121"/>
                    <a:pt x="70" y="121"/>
                  </a:cubicBezTo>
                  <a:cubicBezTo>
                    <a:pt x="70" y="121"/>
                    <a:pt x="71" y="121"/>
                    <a:pt x="72" y="120"/>
                  </a:cubicBezTo>
                  <a:cubicBezTo>
                    <a:pt x="72" y="120"/>
                    <a:pt x="72" y="120"/>
                    <a:pt x="72" y="120"/>
                  </a:cubicBezTo>
                  <a:cubicBezTo>
                    <a:pt x="72" y="120"/>
                    <a:pt x="73" y="120"/>
                    <a:pt x="73" y="120"/>
                  </a:cubicBezTo>
                  <a:cubicBezTo>
                    <a:pt x="74" y="120"/>
                    <a:pt x="75" y="120"/>
                    <a:pt x="75" y="120"/>
                  </a:cubicBezTo>
                  <a:cubicBezTo>
                    <a:pt x="77" y="120"/>
                    <a:pt x="78" y="120"/>
                    <a:pt x="79" y="119"/>
                  </a:cubicBezTo>
                  <a:cubicBezTo>
                    <a:pt x="80" y="119"/>
                    <a:pt x="80" y="119"/>
                    <a:pt x="80" y="119"/>
                  </a:cubicBezTo>
                  <a:cubicBezTo>
                    <a:pt x="81" y="119"/>
                    <a:pt x="81" y="119"/>
                    <a:pt x="81" y="119"/>
                  </a:cubicBezTo>
                  <a:cubicBezTo>
                    <a:pt x="81" y="119"/>
                    <a:pt x="81" y="118"/>
                    <a:pt x="81" y="118"/>
                  </a:cubicBezTo>
                  <a:cubicBezTo>
                    <a:pt x="81" y="118"/>
                    <a:pt x="81" y="118"/>
                    <a:pt x="82" y="118"/>
                  </a:cubicBezTo>
                  <a:cubicBezTo>
                    <a:pt x="82" y="117"/>
                    <a:pt x="81" y="118"/>
                    <a:pt x="80" y="118"/>
                  </a:cubicBezTo>
                  <a:cubicBezTo>
                    <a:pt x="79" y="116"/>
                    <a:pt x="83" y="116"/>
                    <a:pt x="84" y="116"/>
                  </a:cubicBezTo>
                  <a:cubicBezTo>
                    <a:pt x="84" y="114"/>
                    <a:pt x="86" y="113"/>
                    <a:pt x="87" y="113"/>
                  </a:cubicBezTo>
                  <a:cubicBezTo>
                    <a:pt x="87" y="114"/>
                    <a:pt x="86" y="115"/>
                    <a:pt x="85" y="115"/>
                  </a:cubicBezTo>
                  <a:cubicBezTo>
                    <a:pt x="86" y="115"/>
                    <a:pt x="87" y="115"/>
                    <a:pt x="88" y="114"/>
                  </a:cubicBezTo>
                  <a:cubicBezTo>
                    <a:pt x="88" y="114"/>
                    <a:pt x="87" y="114"/>
                    <a:pt x="88" y="114"/>
                  </a:cubicBezTo>
                  <a:cubicBezTo>
                    <a:pt x="88" y="114"/>
                    <a:pt x="88" y="114"/>
                    <a:pt x="88" y="113"/>
                  </a:cubicBezTo>
                  <a:cubicBezTo>
                    <a:pt x="88" y="113"/>
                    <a:pt x="88" y="114"/>
                    <a:pt x="89" y="114"/>
                  </a:cubicBezTo>
                  <a:cubicBezTo>
                    <a:pt x="89" y="113"/>
                    <a:pt x="89" y="113"/>
                    <a:pt x="89" y="113"/>
                  </a:cubicBezTo>
                  <a:cubicBezTo>
                    <a:pt x="89" y="113"/>
                    <a:pt x="89" y="112"/>
                    <a:pt x="88" y="112"/>
                  </a:cubicBezTo>
                  <a:cubicBezTo>
                    <a:pt x="88" y="113"/>
                    <a:pt x="88" y="113"/>
                    <a:pt x="88" y="113"/>
                  </a:cubicBezTo>
                  <a:cubicBezTo>
                    <a:pt x="88" y="113"/>
                    <a:pt x="88" y="112"/>
                    <a:pt x="88" y="112"/>
                  </a:cubicBezTo>
                  <a:cubicBezTo>
                    <a:pt x="90" y="110"/>
                    <a:pt x="92" y="108"/>
                    <a:pt x="94" y="106"/>
                  </a:cubicBezTo>
                  <a:cubicBezTo>
                    <a:pt x="94" y="106"/>
                    <a:pt x="95" y="105"/>
                    <a:pt x="95" y="105"/>
                  </a:cubicBezTo>
                  <a:cubicBezTo>
                    <a:pt x="95" y="106"/>
                    <a:pt x="94" y="106"/>
                    <a:pt x="94" y="106"/>
                  </a:cubicBezTo>
                  <a:cubicBezTo>
                    <a:pt x="94" y="107"/>
                    <a:pt x="94" y="108"/>
                    <a:pt x="93" y="108"/>
                  </a:cubicBezTo>
                  <a:cubicBezTo>
                    <a:pt x="93" y="109"/>
                    <a:pt x="93" y="109"/>
                    <a:pt x="93" y="109"/>
                  </a:cubicBezTo>
                  <a:cubicBezTo>
                    <a:pt x="93" y="109"/>
                    <a:pt x="92" y="109"/>
                    <a:pt x="92" y="109"/>
                  </a:cubicBezTo>
                  <a:cubicBezTo>
                    <a:pt x="92" y="110"/>
                    <a:pt x="92" y="111"/>
                    <a:pt x="91" y="111"/>
                  </a:cubicBezTo>
                  <a:cubicBezTo>
                    <a:pt x="91" y="112"/>
                    <a:pt x="90" y="112"/>
                    <a:pt x="90" y="113"/>
                  </a:cubicBezTo>
                  <a:cubicBezTo>
                    <a:pt x="89" y="113"/>
                    <a:pt x="90" y="115"/>
                    <a:pt x="88" y="115"/>
                  </a:cubicBezTo>
                  <a:cubicBezTo>
                    <a:pt x="87" y="116"/>
                    <a:pt x="84" y="117"/>
                    <a:pt x="82" y="118"/>
                  </a:cubicBezTo>
                  <a:cubicBezTo>
                    <a:pt x="83" y="118"/>
                    <a:pt x="83" y="117"/>
                    <a:pt x="84" y="117"/>
                  </a:cubicBezTo>
                  <a:cubicBezTo>
                    <a:pt x="84" y="118"/>
                    <a:pt x="85" y="118"/>
                    <a:pt x="84" y="118"/>
                  </a:cubicBezTo>
                  <a:cubicBezTo>
                    <a:pt x="85" y="118"/>
                    <a:pt x="86" y="118"/>
                    <a:pt x="86" y="117"/>
                  </a:cubicBezTo>
                  <a:cubicBezTo>
                    <a:pt x="88" y="117"/>
                    <a:pt x="88" y="116"/>
                    <a:pt x="90" y="116"/>
                  </a:cubicBezTo>
                  <a:cubicBezTo>
                    <a:pt x="91" y="115"/>
                    <a:pt x="91" y="115"/>
                    <a:pt x="91" y="115"/>
                  </a:cubicBezTo>
                  <a:cubicBezTo>
                    <a:pt x="92" y="114"/>
                    <a:pt x="92" y="114"/>
                    <a:pt x="93" y="113"/>
                  </a:cubicBezTo>
                  <a:cubicBezTo>
                    <a:pt x="92" y="113"/>
                    <a:pt x="93" y="113"/>
                    <a:pt x="93" y="112"/>
                  </a:cubicBezTo>
                  <a:cubicBezTo>
                    <a:pt x="93" y="111"/>
                    <a:pt x="94" y="111"/>
                    <a:pt x="94" y="111"/>
                  </a:cubicBezTo>
                  <a:cubicBezTo>
                    <a:pt x="94" y="111"/>
                    <a:pt x="93" y="110"/>
                    <a:pt x="94" y="110"/>
                  </a:cubicBezTo>
                  <a:cubicBezTo>
                    <a:pt x="94" y="110"/>
                    <a:pt x="94" y="110"/>
                    <a:pt x="94" y="110"/>
                  </a:cubicBezTo>
                  <a:cubicBezTo>
                    <a:pt x="95" y="110"/>
                    <a:pt x="93" y="112"/>
                    <a:pt x="95" y="112"/>
                  </a:cubicBezTo>
                  <a:cubicBezTo>
                    <a:pt x="95" y="112"/>
                    <a:pt x="95" y="112"/>
                    <a:pt x="95" y="111"/>
                  </a:cubicBezTo>
                  <a:cubicBezTo>
                    <a:pt x="95" y="111"/>
                    <a:pt x="95" y="110"/>
                    <a:pt x="96" y="110"/>
                  </a:cubicBezTo>
                  <a:cubicBezTo>
                    <a:pt x="96" y="110"/>
                    <a:pt x="96" y="111"/>
                    <a:pt x="97" y="111"/>
                  </a:cubicBezTo>
                  <a:cubicBezTo>
                    <a:pt x="97" y="110"/>
                    <a:pt x="97" y="109"/>
                    <a:pt x="97" y="109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08"/>
                    <a:pt x="98" y="108"/>
                    <a:pt x="99" y="108"/>
                  </a:cubicBezTo>
                  <a:cubicBezTo>
                    <a:pt x="99" y="107"/>
                    <a:pt x="99" y="106"/>
                    <a:pt x="101" y="106"/>
                  </a:cubicBezTo>
                  <a:cubicBezTo>
                    <a:pt x="101" y="107"/>
                    <a:pt x="100" y="107"/>
                    <a:pt x="100" y="108"/>
                  </a:cubicBezTo>
                  <a:cubicBezTo>
                    <a:pt x="100" y="108"/>
                    <a:pt x="100" y="108"/>
                    <a:pt x="101" y="108"/>
                  </a:cubicBezTo>
                  <a:cubicBezTo>
                    <a:pt x="101" y="108"/>
                    <a:pt x="101" y="109"/>
                    <a:pt x="100" y="109"/>
                  </a:cubicBezTo>
                  <a:cubicBezTo>
                    <a:pt x="99" y="110"/>
                    <a:pt x="99" y="109"/>
                    <a:pt x="98" y="109"/>
                  </a:cubicBezTo>
                  <a:cubicBezTo>
                    <a:pt x="98" y="110"/>
                    <a:pt x="99" y="110"/>
                    <a:pt x="99" y="110"/>
                  </a:cubicBezTo>
                  <a:cubicBezTo>
                    <a:pt x="99" y="110"/>
                    <a:pt x="100" y="110"/>
                    <a:pt x="100" y="111"/>
                  </a:cubicBezTo>
                  <a:cubicBezTo>
                    <a:pt x="99" y="111"/>
                    <a:pt x="99" y="112"/>
                    <a:pt x="98" y="112"/>
                  </a:cubicBezTo>
                  <a:cubicBezTo>
                    <a:pt x="98" y="112"/>
                    <a:pt x="98" y="113"/>
                    <a:pt x="98" y="113"/>
                  </a:cubicBezTo>
                  <a:cubicBezTo>
                    <a:pt x="97" y="113"/>
                    <a:pt x="97" y="113"/>
                    <a:pt x="96" y="113"/>
                  </a:cubicBezTo>
                  <a:cubicBezTo>
                    <a:pt x="95" y="113"/>
                    <a:pt x="95" y="114"/>
                    <a:pt x="96" y="114"/>
                  </a:cubicBezTo>
                  <a:cubicBezTo>
                    <a:pt x="95" y="115"/>
                    <a:pt x="94" y="117"/>
                    <a:pt x="92" y="118"/>
                  </a:cubicBezTo>
                  <a:cubicBezTo>
                    <a:pt x="92" y="118"/>
                    <a:pt x="93" y="118"/>
                    <a:pt x="93" y="119"/>
                  </a:cubicBezTo>
                  <a:cubicBezTo>
                    <a:pt x="93" y="119"/>
                    <a:pt x="93" y="118"/>
                    <a:pt x="94" y="118"/>
                  </a:cubicBezTo>
                  <a:cubicBezTo>
                    <a:pt x="94" y="119"/>
                    <a:pt x="93" y="119"/>
                    <a:pt x="93" y="120"/>
                  </a:cubicBezTo>
                  <a:cubicBezTo>
                    <a:pt x="92" y="121"/>
                    <a:pt x="91" y="122"/>
                    <a:pt x="90" y="123"/>
                  </a:cubicBezTo>
                  <a:cubicBezTo>
                    <a:pt x="88" y="123"/>
                    <a:pt x="87" y="124"/>
                    <a:pt x="86" y="125"/>
                  </a:cubicBezTo>
                  <a:cubicBezTo>
                    <a:pt x="85" y="124"/>
                    <a:pt x="84" y="125"/>
                    <a:pt x="84" y="126"/>
                  </a:cubicBezTo>
                  <a:cubicBezTo>
                    <a:pt x="83" y="125"/>
                    <a:pt x="83" y="125"/>
                    <a:pt x="82" y="125"/>
                  </a:cubicBezTo>
                  <a:cubicBezTo>
                    <a:pt x="82" y="125"/>
                    <a:pt x="82" y="125"/>
                    <a:pt x="82" y="126"/>
                  </a:cubicBezTo>
                  <a:cubicBezTo>
                    <a:pt x="82" y="126"/>
                    <a:pt x="83" y="126"/>
                    <a:pt x="84" y="126"/>
                  </a:cubicBezTo>
                  <a:cubicBezTo>
                    <a:pt x="83" y="127"/>
                    <a:pt x="81" y="127"/>
                    <a:pt x="80" y="128"/>
                  </a:cubicBezTo>
                  <a:cubicBezTo>
                    <a:pt x="81" y="128"/>
                    <a:pt x="81" y="128"/>
                    <a:pt x="82" y="128"/>
                  </a:cubicBezTo>
                  <a:cubicBezTo>
                    <a:pt x="82" y="128"/>
                    <a:pt x="82" y="128"/>
                    <a:pt x="83" y="128"/>
                  </a:cubicBezTo>
                  <a:cubicBezTo>
                    <a:pt x="85" y="128"/>
                    <a:pt x="87" y="128"/>
                    <a:pt x="88" y="126"/>
                  </a:cubicBezTo>
                  <a:cubicBezTo>
                    <a:pt x="87" y="126"/>
                    <a:pt x="87" y="126"/>
                    <a:pt x="87" y="126"/>
                  </a:cubicBezTo>
                  <a:cubicBezTo>
                    <a:pt x="87" y="125"/>
                    <a:pt x="88" y="125"/>
                    <a:pt x="89" y="125"/>
                  </a:cubicBezTo>
                  <a:cubicBezTo>
                    <a:pt x="89" y="125"/>
                    <a:pt x="89" y="125"/>
                    <a:pt x="89" y="125"/>
                  </a:cubicBezTo>
                  <a:cubicBezTo>
                    <a:pt x="89" y="124"/>
                    <a:pt x="89" y="125"/>
                    <a:pt x="89" y="125"/>
                  </a:cubicBezTo>
                  <a:cubicBezTo>
                    <a:pt x="90" y="125"/>
                    <a:pt x="90" y="125"/>
                    <a:pt x="90" y="125"/>
                  </a:cubicBezTo>
                  <a:cubicBezTo>
                    <a:pt x="90" y="124"/>
                    <a:pt x="91" y="124"/>
                    <a:pt x="92" y="123"/>
                  </a:cubicBezTo>
                  <a:cubicBezTo>
                    <a:pt x="92" y="123"/>
                    <a:pt x="92" y="124"/>
                    <a:pt x="92" y="124"/>
                  </a:cubicBezTo>
                  <a:cubicBezTo>
                    <a:pt x="92" y="122"/>
                    <a:pt x="96" y="122"/>
                    <a:pt x="96" y="120"/>
                  </a:cubicBezTo>
                  <a:cubicBezTo>
                    <a:pt x="96" y="120"/>
                    <a:pt x="95" y="120"/>
                    <a:pt x="95" y="120"/>
                  </a:cubicBezTo>
                  <a:cubicBezTo>
                    <a:pt x="95" y="120"/>
                    <a:pt x="96" y="119"/>
                    <a:pt x="95" y="119"/>
                  </a:cubicBezTo>
                  <a:cubicBezTo>
                    <a:pt x="95" y="119"/>
                    <a:pt x="95" y="119"/>
                    <a:pt x="94" y="119"/>
                  </a:cubicBezTo>
                  <a:cubicBezTo>
                    <a:pt x="95" y="119"/>
                    <a:pt x="94" y="119"/>
                    <a:pt x="94" y="118"/>
                  </a:cubicBezTo>
                  <a:cubicBezTo>
                    <a:pt x="95" y="118"/>
                    <a:pt x="95" y="118"/>
                    <a:pt x="96" y="118"/>
                  </a:cubicBezTo>
                  <a:cubicBezTo>
                    <a:pt x="95" y="118"/>
                    <a:pt x="96" y="118"/>
                    <a:pt x="96" y="117"/>
                  </a:cubicBezTo>
                  <a:cubicBezTo>
                    <a:pt x="97" y="117"/>
                    <a:pt x="97" y="116"/>
                    <a:pt x="97" y="116"/>
                  </a:cubicBezTo>
                  <a:cubicBezTo>
                    <a:pt x="98" y="115"/>
                    <a:pt x="99" y="115"/>
                    <a:pt x="100" y="114"/>
                  </a:cubicBezTo>
                  <a:cubicBezTo>
                    <a:pt x="100" y="114"/>
                    <a:pt x="99" y="114"/>
                    <a:pt x="99" y="114"/>
                  </a:cubicBezTo>
                  <a:cubicBezTo>
                    <a:pt x="100" y="113"/>
                    <a:pt x="100" y="112"/>
                    <a:pt x="101" y="111"/>
                  </a:cubicBezTo>
                  <a:cubicBezTo>
                    <a:pt x="101" y="110"/>
                    <a:pt x="101" y="110"/>
                    <a:pt x="101" y="110"/>
                  </a:cubicBezTo>
                  <a:cubicBezTo>
                    <a:pt x="102" y="109"/>
                    <a:pt x="102" y="108"/>
                    <a:pt x="103" y="106"/>
                  </a:cubicBezTo>
                  <a:cubicBezTo>
                    <a:pt x="103" y="105"/>
                    <a:pt x="104" y="105"/>
                    <a:pt x="104" y="105"/>
                  </a:cubicBezTo>
                  <a:cubicBezTo>
                    <a:pt x="104" y="105"/>
                    <a:pt x="105" y="105"/>
                    <a:pt x="105" y="106"/>
                  </a:cubicBezTo>
                  <a:cubicBezTo>
                    <a:pt x="105" y="106"/>
                    <a:pt x="105" y="106"/>
                    <a:pt x="105" y="107"/>
                  </a:cubicBezTo>
                  <a:cubicBezTo>
                    <a:pt x="105" y="107"/>
                    <a:pt x="105" y="107"/>
                    <a:pt x="105" y="107"/>
                  </a:cubicBezTo>
                  <a:cubicBezTo>
                    <a:pt x="105" y="108"/>
                    <a:pt x="105" y="108"/>
                    <a:pt x="105" y="108"/>
                  </a:cubicBezTo>
                  <a:cubicBezTo>
                    <a:pt x="104" y="108"/>
                    <a:pt x="105" y="107"/>
                    <a:pt x="105" y="107"/>
                  </a:cubicBezTo>
                  <a:cubicBezTo>
                    <a:pt x="104" y="107"/>
                    <a:pt x="104" y="107"/>
                    <a:pt x="104" y="108"/>
                  </a:cubicBezTo>
                  <a:cubicBezTo>
                    <a:pt x="104" y="108"/>
                    <a:pt x="103" y="108"/>
                    <a:pt x="103" y="108"/>
                  </a:cubicBezTo>
                  <a:cubicBezTo>
                    <a:pt x="103" y="109"/>
                    <a:pt x="103" y="108"/>
                    <a:pt x="103" y="109"/>
                  </a:cubicBezTo>
                  <a:cubicBezTo>
                    <a:pt x="103" y="110"/>
                    <a:pt x="101" y="111"/>
                    <a:pt x="102" y="112"/>
                  </a:cubicBezTo>
                  <a:cubicBezTo>
                    <a:pt x="102" y="113"/>
                    <a:pt x="102" y="112"/>
                    <a:pt x="102" y="113"/>
                  </a:cubicBezTo>
                  <a:cubicBezTo>
                    <a:pt x="102" y="113"/>
                    <a:pt x="102" y="113"/>
                    <a:pt x="101" y="113"/>
                  </a:cubicBezTo>
                  <a:cubicBezTo>
                    <a:pt x="101" y="113"/>
                    <a:pt x="101" y="113"/>
                    <a:pt x="101" y="112"/>
                  </a:cubicBezTo>
                  <a:cubicBezTo>
                    <a:pt x="101" y="113"/>
                    <a:pt x="100" y="113"/>
                    <a:pt x="101" y="114"/>
                  </a:cubicBezTo>
                  <a:cubicBezTo>
                    <a:pt x="101" y="114"/>
                    <a:pt x="100" y="115"/>
                    <a:pt x="100" y="115"/>
                  </a:cubicBezTo>
                  <a:cubicBezTo>
                    <a:pt x="100" y="115"/>
                    <a:pt x="101" y="115"/>
                    <a:pt x="101" y="115"/>
                  </a:cubicBezTo>
                  <a:cubicBezTo>
                    <a:pt x="102" y="114"/>
                    <a:pt x="103" y="112"/>
                    <a:pt x="104" y="111"/>
                  </a:cubicBezTo>
                  <a:cubicBezTo>
                    <a:pt x="105" y="111"/>
                    <a:pt x="104" y="110"/>
                    <a:pt x="105" y="109"/>
                  </a:cubicBezTo>
                  <a:cubicBezTo>
                    <a:pt x="105" y="109"/>
                    <a:pt x="106" y="109"/>
                    <a:pt x="106" y="108"/>
                  </a:cubicBezTo>
                  <a:cubicBezTo>
                    <a:pt x="106" y="108"/>
                    <a:pt x="106" y="107"/>
                    <a:pt x="107" y="107"/>
                  </a:cubicBezTo>
                  <a:cubicBezTo>
                    <a:pt x="108" y="108"/>
                    <a:pt x="107" y="109"/>
                    <a:pt x="107" y="109"/>
                  </a:cubicBezTo>
                  <a:cubicBezTo>
                    <a:pt x="107" y="110"/>
                    <a:pt x="107" y="110"/>
                    <a:pt x="107" y="110"/>
                  </a:cubicBezTo>
                  <a:cubicBezTo>
                    <a:pt x="107" y="110"/>
                    <a:pt x="107" y="111"/>
                    <a:pt x="107" y="111"/>
                  </a:cubicBezTo>
                  <a:cubicBezTo>
                    <a:pt x="108" y="111"/>
                    <a:pt x="108" y="111"/>
                    <a:pt x="109" y="111"/>
                  </a:cubicBezTo>
                  <a:cubicBezTo>
                    <a:pt x="110" y="111"/>
                    <a:pt x="109" y="113"/>
                    <a:pt x="108" y="113"/>
                  </a:cubicBezTo>
                  <a:cubicBezTo>
                    <a:pt x="108" y="113"/>
                    <a:pt x="108" y="113"/>
                    <a:pt x="108" y="112"/>
                  </a:cubicBezTo>
                  <a:cubicBezTo>
                    <a:pt x="107" y="113"/>
                    <a:pt x="106" y="112"/>
                    <a:pt x="106" y="111"/>
                  </a:cubicBezTo>
                  <a:cubicBezTo>
                    <a:pt x="106" y="111"/>
                    <a:pt x="106" y="111"/>
                    <a:pt x="106" y="111"/>
                  </a:cubicBezTo>
                  <a:cubicBezTo>
                    <a:pt x="106" y="112"/>
                    <a:pt x="105" y="113"/>
                    <a:pt x="104" y="113"/>
                  </a:cubicBezTo>
                  <a:cubicBezTo>
                    <a:pt x="104" y="113"/>
                    <a:pt x="105" y="113"/>
                    <a:pt x="105" y="114"/>
                  </a:cubicBezTo>
                  <a:cubicBezTo>
                    <a:pt x="105" y="114"/>
                    <a:pt x="104" y="115"/>
                    <a:pt x="104" y="115"/>
                  </a:cubicBezTo>
                  <a:cubicBezTo>
                    <a:pt x="104" y="115"/>
                    <a:pt x="104" y="114"/>
                    <a:pt x="104" y="114"/>
                  </a:cubicBezTo>
                  <a:cubicBezTo>
                    <a:pt x="104" y="114"/>
                    <a:pt x="104" y="114"/>
                    <a:pt x="103" y="114"/>
                  </a:cubicBezTo>
                  <a:cubicBezTo>
                    <a:pt x="104" y="115"/>
                    <a:pt x="102" y="115"/>
                    <a:pt x="101" y="115"/>
                  </a:cubicBezTo>
                  <a:cubicBezTo>
                    <a:pt x="101" y="115"/>
                    <a:pt x="101" y="116"/>
                    <a:pt x="101" y="117"/>
                  </a:cubicBezTo>
                  <a:cubicBezTo>
                    <a:pt x="102" y="116"/>
                    <a:pt x="102" y="116"/>
                    <a:pt x="102" y="116"/>
                  </a:cubicBezTo>
                  <a:cubicBezTo>
                    <a:pt x="102" y="117"/>
                    <a:pt x="103" y="117"/>
                    <a:pt x="103" y="117"/>
                  </a:cubicBezTo>
                  <a:cubicBezTo>
                    <a:pt x="104" y="116"/>
                    <a:pt x="105" y="116"/>
                    <a:pt x="105" y="115"/>
                  </a:cubicBezTo>
                  <a:cubicBezTo>
                    <a:pt x="106" y="115"/>
                    <a:pt x="106" y="115"/>
                    <a:pt x="106" y="115"/>
                  </a:cubicBezTo>
                  <a:cubicBezTo>
                    <a:pt x="106" y="114"/>
                    <a:pt x="106" y="114"/>
                    <a:pt x="106" y="114"/>
                  </a:cubicBezTo>
                  <a:cubicBezTo>
                    <a:pt x="106" y="114"/>
                    <a:pt x="106" y="114"/>
                    <a:pt x="107" y="114"/>
                  </a:cubicBezTo>
                  <a:cubicBezTo>
                    <a:pt x="107" y="114"/>
                    <a:pt x="107" y="113"/>
                    <a:pt x="107" y="113"/>
                  </a:cubicBezTo>
                  <a:cubicBezTo>
                    <a:pt x="107" y="113"/>
                    <a:pt x="108" y="113"/>
                    <a:pt x="108" y="113"/>
                  </a:cubicBezTo>
                  <a:cubicBezTo>
                    <a:pt x="108" y="113"/>
                    <a:pt x="107" y="114"/>
                    <a:pt x="107" y="114"/>
                  </a:cubicBezTo>
                  <a:cubicBezTo>
                    <a:pt x="107" y="114"/>
                    <a:pt x="108" y="114"/>
                    <a:pt x="108" y="115"/>
                  </a:cubicBezTo>
                  <a:cubicBezTo>
                    <a:pt x="107" y="115"/>
                    <a:pt x="107" y="115"/>
                    <a:pt x="107" y="115"/>
                  </a:cubicBezTo>
                  <a:cubicBezTo>
                    <a:pt x="107" y="115"/>
                    <a:pt x="107" y="115"/>
                    <a:pt x="107" y="116"/>
                  </a:cubicBezTo>
                  <a:cubicBezTo>
                    <a:pt x="107" y="116"/>
                    <a:pt x="106" y="116"/>
                    <a:pt x="106" y="116"/>
                  </a:cubicBezTo>
                  <a:cubicBezTo>
                    <a:pt x="107" y="117"/>
                    <a:pt x="106" y="117"/>
                    <a:pt x="105" y="117"/>
                  </a:cubicBezTo>
                  <a:cubicBezTo>
                    <a:pt x="105" y="118"/>
                    <a:pt x="105" y="118"/>
                    <a:pt x="105" y="118"/>
                  </a:cubicBezTo>
                  <a:cubicBezTo>
                    <a:pt x="105" y="119"/>
                    <a:pt x="104" y="120"/>
                    <a:pt x="103" y="120"/>
                  </a:cubicBezTo>
                  <a:cubicBezTo>
                    <a:pt x="104" y="120"/>
                    <a:pt x="104" y="120"/>
                    <a:pt x="104" y="120"/>
                  </a:cubicBezTo>
                  <a:cubicBezTo>
                    <a:pt x="103" y="121"/>
                    <a:pt x="103" y="121"/>
                    <a:pt x="103" y="121"/>
                  </a:cubicBezTo>
                  <a:cubicBezTo>
                    <a:pt x="102" y="121"/>
                    <a:pt x="101" y="123"/>
                    <a:pt x="100" y="124"/>
                  </a:cubicBezTo>
                  <a:cubicBezTo>
                    <a:pt x="100" y="124"/>
                    <a:pt x="99" y="125"/>
                    <a:pt x="99" y="125"/>
                  </a:cubicBezTo>
                  <a:cubicBezTo>
                    <a:pt x="99" y="125"/>
                    <a:pt x="100" y="125"/>
                    <a:pt x="100" y="125"/>
                  </a:cubicBezTo>
                  <a:cubicBezTo>
                    <a:pt x="99" y="126"/>
                    <a:pt x="99" y="126"/>
                    <a:pt x="99" y="125"/>
                  </a:cubicBezTo>
                  <a:cubicBezTo>
                    <a:pt x="98" y="126"/>
                    <a:pt x="98" y="126"/>
                    <a:pt x="97" y="127"/>
                  </a:cubicBezTo>
                  <a:cubicBezTo>
                    <a:pt x="99" y="128"/>
                    <a:pt x="101" y="126"/>
                    <a:pt x="101" y="125"/>
                  </a:cubicBezTo>
                  <a:cubicBezTo>
                    <a:pt x="101" y="124"/>
                    <a:pt x="101" y="125"/>
                    <a:pt x="102" y="125"/>
                  </a:cubicBezTo>
                  <a:cubicBezTo>
                    <a:pt x="102" y="124"/>
                    <a:pt x="102" y="124"/>
                    <a:pt x="103" y="124"/>
                  </a:cubicBezTo>
                  <a:cubicBezTo>
                    <a:pt x="103" y="124"/>
                    <a:pt x="103" y="124"/>
                    <a:pt x="103" y="124"/>
                  </a:cubicBezTo>
                  <a:cubicBezTo>
                    <a:pt x="103" y="123"/>
                    <a:pt x="102" y="123"/>
                    <a:pt x="102" y="123"/>
                  </a:cubicBezTo>
                  <a:cubicBezTo>
                    <a:pt x="102" y="123"/>
                    <a:pt x="102" y="123"/>
                    <a:pt x="103" y="123"/>
                  </a:cubicBezTo>
                  <a:cubicBezTo>
                    <a:pt x="102" y="123"/>
                    <a:pt x="103" y="123"/>
                    <a:pt x="103" y="124"/>
                  </a:cubicBezTo>
                  <a:cubicBezTo>
                    <a:pt x="103" y="123"/>
                    <a:pt x="103" y="123"/>
                    <a:pt x="103" y="123"/>
                  </a:cubicBezTo>
                  <a:cubicBezTo>
                    <a:pt x="104" y="123"/>
                    <a:pt x="103" y="123"/>
                    <a:pt x="104" y="123"/>
                  </a:cubicBezTo>
                  <a:cubicBezTo>
                    <a:pt x="105" y="123"/>
                    <a:pt x="105" y="122"/>
                    <a:pt x="106" y="122"/>
                  </a:cubicBezTo>
                  <a:cubicBezTo>
                    <a:pt x="106" y="121"/>
                    <a:pt x="108" y="120"/>
                    <a:pt x="108" y="120"/>
                  </a:cubicBezTo>
                  <a:cubicBezTo>
                    <a:pt x="108" y="120"/>
                    <a:pt x="108" y="120"/>
                    <a:pt x="108" y="120"/>
                  </a:cubicBezTo>
                  <a:cubicBezTo>
                    <a:pt x="108" y="120"/>
                    <a:pt x="108" y="120"/>
                    <a:pt x="108" y="120"/>
                  </a:cubicBezTo>
                  <a:cubicBezTo>
                    <a:pt x="108" y="121"/>
                    <a:pt x="106" y="121"/>
                    <a:pt x="107" y="122"/>
                  </a:cubicBezTo>
                  <a:cubicBezTo>
                    <a:pt x="107" y="121"/>
                    <a:pt x="109" y="121"/>
                    <a:pt x="110" y="120"/>
                  </a:cubicBezTo>
                  <a:cubicBezTo>
                    <a:pt x="110" y="120"/>
                    <a:pt x="110" y="120"/>
                    <a:pt x="110" y="120"/>
                  </a:cubicBezTo>
                  <a:cubicBezTo>
                    <a:pt x="109" y="121"/>
                    <a:pt x="109" y="122"/>
                    <a:pt x="108" y="122"/>
                  </a:cubicBezTo>
                  <a:cubicBezTo>
                    <a:pt x="108" y="123"/>
                    <a:pt x="108" y="123"/>
                    <a:pt x="108" y="123"/>
                  </a:cubicBezTo>
                  <a:cubicBezTo>
                    <a:pt x="107" y="122"/>
                    <a:pt x="106" y="124"/>
                    <a:pt x="106" y="124"/>
                  </a:cubicBezTo>
                  <a:cubicBezTo>
                    <a:pt x="106" y="124"/>
                    <a:pt x="106" y="124"/>
                    <a:pt x="106" y="124"/>
                  </a:cubicBezTo>
                  <a:cubicBezTo>
                    <a:pt x="106" y="125"/>
                    <a:pt x="106" y="125"/>
                    <a:pt x="106" y="126"/>
                  </a:cubicBezTo>
                  <a:cubicBezTo>
                    <a:pt x="107" y="125"/>
                    <a:pt x="107" y="124"/>
                    <a:pt x="108" y="124"/>
                  </a:cubicBezTo>
                  <a:cubicBezTo>
                    <a:pt x="108" y="124"/>
                    <a:pt x="108" y="124"/>
                    <a:pt x="108" y="124"/>
                  </a:cubicBezTo>
                  <a:cubicBezTo>
                    <a:pt x="110" y="123"/>
                    <a:pt x="110" y="120"/>
                    <a:pt x="112" y="120"/>
                  </a:cubicBezTo>
                  <a:cubicBezTo>
                    <a:pt x="113" y="121"/>
                    <a:pt x="111" y="121"/>
                    <a:pt x="111" y="122"/>
                  </a:cubicBezTo>
                  <a:cubicBezTo>
                    <a:pt x="111" y="122"/>
                    <a:pt x="111" y="122"/>
                    <a:pt x="111" y="122"/>
                  </a:cubicBezTo>
                  <a:cubicBezTo>
                    <a:pt x="111" y="123"/>
                    <a:pt x="111" y="123"/>
                    <a:pt x="111" y="124"/>
                  </a:cubicBezTo>
                  <a:cubicBezTo>
                    <a:pt x="111" y="123"/>
                    <a:pt x="112" y="122"/>
                    <a:pt x="112" y="122"/>
                  </a:cubicBezTo>
                  <a:cubicBezTo>
                    <a:pt x="112" y="122"/>
                    <a:pt x="112" y="122"/>
                    <a:pt x="112" y="121"/>
                  </a:cubicBezTo>
                  <a:cubicBezTo>
                    <a:pt x="113" y="121"/>
                    <a:pt x="113" y="119"/>
                    <a:pt x="114" y="119"/>
                  </a:cubicBezTo>
                  <a:cubicBezTo>
                    <a:pt x="114" y="118"/>
                    <a:pt x="115" y="118"/>
                    <a:pt x="114" y="117"/>
                  </a:cubicBezTo>
                  <a:cubicBezTo>
                    <a:pt x="114" y="118"/>
                    <a:pt x="114" y="119"/>
                    <a:pt x="113" y="120"/>
                  </a:cubicBezTo>
                  <a:cubicBezTo>
                    <a:pt x="113" y="120"/>
                    <a:pt x="113" y="120"/>
                    <a:pt x="112" y="120"/>
                  </a:cubicBezTo>
                  <a:cubicBezTo>
                    <a:pt x="112" y="119"/>
                    <a:pt x="113" y="118"/>
                    <a:pt x="114" y="117"/>
                  </a:cubicBezTo>
                  <a:cubicBezTo>
                    <a:pt x="114" y="117"/>
                    <a:pt x="113" y="117"/>
                    <a:pt x="113" y="117"/>
                  </a:cubicBezTo>
                  <a:cubicBezTo>
                    <a:pt x="114" y="115"/>
                    <a:pt x="115" y="114"/>
                    <a:pt x="116" y="113"/>
                  </a:cubicBezTo>
                  <a:cubicBezTo>
                    <a:pt x="116" y="113"/>
                    <a:pt x="116" y="113"/>
                    <a:pt x="116" y="113"/>
                  </a:cubicBezTo>
                  <a:cubicBezTo>
                    <a:pt x="117" y="113"/>
                    <a:pt x="117" y="112"/>
                    <a:pt x="117" y="112"/>
                  </a:cubicBezTo>
                  <a:cubicBezTo>
                    <a:pt x="117" y="111"/>
                    <a:pt x="118" y="110"/>
                    <a:pt x="119" y="109"/>
                  </a:cubicBezTo>
                  <a:cubicBezTo>
                    <a:pt x="120" y="109"/>
                    <a:pt x="120" y="110"/>
                    <a:pt x="119" y="110"/>
                  </a:cubicBezTo>
                  <a:cubicBezTo>
                    <a:pt x="120" y="110"/>
                    <a:pt x="120" y="110"/>
                    <a:pt x="120" y="111"/>
                  </a:cubicBezTo>
                  <a:cubicBezTo>
                    <a:pt x="120" y="113"/>
                    <a:pt x="118" y="114"/>
                    <a:pt x="117" y="116"/>
                  </a:cubicBezTo>
                  <a:cubicBezTo>
                    <a:pt x="118" y="116"/>
                    <a:pt x="118" y="116"/>
                    <a:pt x="119" y="116"/>
                  </a:cubicBezTo>
                  <a:cubicBezTo>
                    <a:pt x="119" y="117"/>
                    <a:pt x="118" y="117"/>
                    <a:pt x="118" y="119"/>
                  </a:cubicBezTo>
                  <a:cubicBezTo>
                    <a:pt x="118" y="119"/>
                    <a:pt x="118" y="118"/>
                    <a:pt x="119" y="118"/>
                  </a:cubicBezTo>
                  <a:cubicBezTo>
                    <a:pt x="119" y="117"/>
                    <a:pt x="119" y="116"/>
                    <a:pt x="120" y="116"/>
                  </a:cubicBezTo>
                  <a:cubicBezTo>
                    <a:pt x="120" y="117"/>
                    <a:pt x="120" y="117"/>
                    <a:pt x="121" y="117"/>
                  </a:cubicBezTo>
                  <a:cubicBezTo>
                    <a:pt x="121" y="116"/>
                    <a:pt x="120" y="116"/>
                    <a:pt x="120" y="115"/>
                  </a:cubicBezTo>
                  <a:cubicBezTo>
                    <a:pt x="120" y="116"/>
                    <a:pt x="120" y="116"/>
                    <a:pt x="121" y="116"/>
                  </a:cubicBezTo>
                  <a:cubicBezTo>
                    <a:pt x="121" y="116"/>
                    <a:pt x="121" y="115"/>
                    <a:pt x="121" y="115"/>
                  </a:cubicBezTo>
                  <a:cubicBezTo>
                    <a:pt x="121" y="116"/>
                    <a:pt x="121" y="116"/>
                    <a:pt x="121" y="116"/>
                  </a:cubicBezTo>
                  <a:cubicBezTo>
                    <a:pt x="121" y="115"/>
                    <a:pt x="122" y="115"/>
                    <a:pt x="122" y="114"/>
                  </a:cubicBezTo>
                  <a:cubicBezTo>
                    <a:pt x="123" y="114"/>
                    <a:pt x="123" y="112"/>
                    <a:pt x="124" y="112"/>
                  </a:cubicBezTo>
                  <a:cubicBezTo>
                    <a:pt x="123" y="112"/>
                    <a:pt x="123" y="112"/>
                    <a:pt x="124" y="112"/>
                  </a:cubicBezTo>
                  <a:cubicBezTo>
                    <a:pt x="123" y="113"/>
                    <a:pt x="122" y="115"/>
                    <a:pt x="122" y="117"/>
                  </a:cubicBezTo>
                  <a:cubicBezTo>
                    <a:pt x="122" y="116"/>
                    <a:pt x="122" y="116"/>
                    <a:pt x="122" y="116"/>
                  </a:cubicBezTo>
                  <a:cubicBezTo>
                    <a:pt x="122" y="116"/>
                    <a:pt x="122" y="117"/>
                    <a:pt x="122" y="117"/>
                  </a:cubicBezTo>
                  <a:cubicBezTo>
                    <a:pt x="122" y="116"/>
                    <a:pt x="123" y="116"/>
                    <a:pt x="123" y="116"/>
                  </a:cubicBezTo>
                  <a:cubicBezTo>
                    <a:pt x="123" y="116"/>
                    <a:pt x="123" y="117"/>
                    <a:pt x="122" y="117"/>
                  </a:cubicBezTo>
                  <a:cubicBezTo>
                    <a:pt x="122" y="118"/>
                    <a:pt x="121" y="118"/>
                    <a:pt x="121" y="119"/>
                  </a:cubicBezTo>
                  <a:cubicBezTo>
                    <a:pt x="122" y="120"/>
                    <a:pt x="122" y="118"/>
                    <a:pt x="123" y="117"/>
                  </a:cubicBezTo>
                  <a:cubicBezTo>
                    <a:pt x="123" y="118"/>
                    <a:pt x="123" y="117"/>
                    <a:pt x="123" y="118"/>
                  </a:cubicBezTo>
                  <a:cubicBezTo>
                    <a:pt x="123" y="118"/>
                    <a:pt x="122" y="120"/>
                    <a:pt x="122" y="121"/>
                  </a:cubicBezTo>
                  <a:cubicBezTo>
                    <a:pt x="122" y="121"/>
                    <a:pt x="122" y="121"/>
                    <a:pt x="122" y="120"/>
                  </a:cubicBezTo>
                  <a:cubicBezTo>
                    <a:pt x="122" y="121"/>
                    <a:pt x="122" y="122"/>
                    <a:pt x="121" y="122"/>
                  </a:cubicBezTo>
                  <a:cubicBezTo>
                    <a:pt x="121" y="122"/>
                    <a:pt x="121" y="123"/>
                    <a:pt x="121" y="123"/>
                  </a:cubicBezTo>
                  <a:cubicBezTo>
                    <a:pt x="121" y="123"/>
                    <a:pt x="122" y="124"/>
                    <a:pt x="121" y="124"/>
                  </a:cubicBezTo>
                  <a:cubicBezTo>
                    <a:pt x="121" y="123"/>
                    <a:pt x="121" y="123"/>
                    <a:pt x="120" y="123"/>
                  </a:cubicBezTo>
                  <a:cubicBezTo>
                    <a:pt x="121" y="124"/>
                    <a:pt x="120" y="124"/>
                    <a:pt x="120" y="125"/>
                  </a:cubicBezTo>
                  <a:cubicBezTo>
                    <a:pt x="120" y="125"/>
                    <a:pt x="120" y="125"/>
                    <a:pt x="120" y="125"/>
                  </a:cubicBezTo>
                  <a:cubicBezTo>
                    <a:pt x="120" y="126"/>
                    <a:pt x="120" y="126"/>
                    <a:pt x="120" y="126"/>
                  </a:cubicBezTo>
                  <a:cubicBezTo>
                    <a:pt x="120" y="126"/>
                    <a:pt x="120" y="126"/>
                    <a:pt x="120" y="126"/>
                  </a:cubicBezTo>
                  <a:cubicBezTo>
                    <a:pt x="119" y="126"/>
                    <a:pt x="119" y="126"/>
                    <a:pt x="119" y="126"/>
                  </a:cubicBezTo>
                  <a:cubicBezTo>
                    <a:pt x="119" y="126"/>
                    <a:pt x="120" y="126"/>
                    <a:pt x="120" y="126"/>
                  </a:cubicBezTo>
                  <a:cubicBezTo>
                    <a:pt x="120" y="126"/>
                    <a:pt x="119" y="126"/>
                    <a:pt x="119" y="126"/>
                  </a:cubicBezTo>
                  <a:cubicBezTo>
                    <a:pt x="121" y="126"/>
                    <a:pt x="121" y="125"/>
                    <a:pt x="122" y="124"/>
                  </a:cubicBezTo>
                  <a:cubicBezTo>
                    <a:pt x="121" y="124"/>
                    <a:pt x="121" y="124"/>
                    <a:pt x="121" y="125"/>
                  </a:cubicBezTo>
                  <a:cubicBezTo>
                    <a:pt x="121" y="124"/>
                    <a:pt x="121" y="124"/>
                    <a:pt x="121" y="124"/>
                  </a:cubicBezTo>
                  <a:cubicBezTo>
                    <a:pt x="121" y="124"/>
                    <a:pt x="122" y="124"/>
                    <a:pt x="122" y="124"/>
                  </a:cubicBezTo>
                  <a:cubicBezTo>
                    <a:pt x="122" y="123"/>
                    <a:pt x="123" y="123"/>
                    <a:pt x="123" y="122"/>
                  </a:cubicBezTo>
                  <a:cubicBezTo>
                    <a:pt x="123" y="122"/>
                    <a:pt x="122" y="122"/>
                    <a:pt x="122" y="121"/>
                  </a:cubicBezTo>
                  <a:cubicBezTo>
                    <a:pt x="123" y="120"/>
                    <a:pt x="123" y="119"/>
                    <a:pt x="124" y="118"/>
                  </a:cubicBezTo>
                  <a:cubicBezTo>
                    <a:pt x="124" y="118"/>
                    <a:pt x="125" y="117"/>
                    <a:pt x="125" y="117"/>
                  </a:cubicBezTo>
                  <a:cubicBezTo>
                    <a:pt x="125" y="117"/>
                    <a:pt x="125" y="117"/>
                    <a:pt x="125" y="117"/>
                  </a:cubicBezTo>
                  <a:cubicBezTo>
                    <a:pt x="125" y="117"/>
                    <a:pt x="125" y="117"/>
                    <a:pt x="125" y="116"/>
                  </a:cubicBezTo>
                  <a:cubicBezTo>
                    <a:pt x="125" y="116"/>
                    <a:pt x="124" y="115"/>
                    <a:pt x="125" y="115"/>
                  </a:cubicBezTo>
                  <a:cubicBezTo>
                    <a:pt x="125" y="115"/>
                    <a:pt x="125" y="115"/>
                    <a:pt x="126" y="115"/>
                  </a:cubicBezTo>
                  <a:cubicBezTo>
                    <a:pt x="127" y="115"/>
                    <a:pt x="127" y="113"/>
                    <a:pt x="128" y="112"/>
                  </a:cubicBezTo>
                  <a:cubicBezTo>
                    <a:pt x="128" y="112"/>
                    <a:pt x="128" y="112"/>
                    <a:pt x="128" y="113"/>
                  </a:cubicBezTo>
                  <a:cubicBezTo>
                    <a:pt x="128" y="112"/>
                    <a:pt x="129" y="111"/>
                    <a:pt x="129" y="110"/>
                  </a:cubicBezTo>
                  <a:cubicBezTo>
                    <a:pt x="129" y="110"/>
                    <a:pt x="129" y="110"/>
                    <a:pt x="129" y="110"/>
                  </a:cubicBezTo>
                  <a:cubicBezTo>
                    <a:pt x="129" y="109"/>
                    <a:pt x="129" y="109"/>
                    <a:pt x="129" y="109"/>
                  </a:cubicBezTo>
                  <a:cubicBezTo>
                    <a:pt x="129" y="109"/>
                    <a:pt x="130" y="109"/>
                    <a:pt x="129" y="109"/>
                  </a:cubicBezTo>
                  <a:cubicBezTo>
                    <a:pt x="130" y="110"/>
                    <a:pt x="130" y="109"/>
                    <a:pt x="130" y="109"/>
                  </a:cubicBezTo>
                  <a:cubicBezTo>
                    <a:pt x="130" y="109"/>
                    <a:pt x="130" y="108"/>
                    <a:pt x="130" y="108"/>
                  </a:cubicBezTo>
                  <a:cubicBezTo>
                    <a:pt x="130" y="108"/>
                    <a:pt x="131" y="108"/>
                    <a:pt x="131" y="109"/>
                  </a:cubicBezTo>
                  <a:cubicBezTo>
                    <a:pt x="130" y="109"/>
                    <a:pt x="131" y="111"/>
                    <a:pt x="130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0" y="112"/>
                    <a:pt x="130" y="112"/>
                    <a:pt x="130" y="113"/>
                  </a:cubicBezTo>
                  <a:cubicBezTo>
                    <a:pt x="131" y="113"/>
                    <a:pt x="131" y="112"/>
                    <a:pt x="131" y="112"/>
                  </a:cubicBezTo>
                  <a:cubicBezTo>
                    <a:pt x="132" y="111"/>
                    <a:pt x="132" y="111"/>
                    <a:pt x="131" y="110"/>
                  </a:cubicBezTo>
                  <a:cubicBezTo>
                    <a:pt x="131" y="110"/>
                    <a:pt x="132" y="109"/>
                    <a:pt x="132" y="109"/>
                  </a:cubicBezTo>
                  <a:cubicBezTo>
                    <a:pt x="132" y="108"/>
                    <a:pt x="132" y="107"/>
                    <a:pt x="133" y="107"/>
                  </a:cubicBezTo>
                  <a:cubicBezTo>
                    <a:pt x="133" y="107"/>
                    <a:pt x="133" y="107"/>
                    <a:pt x="133" y="107"/>
                  </a:cubicBezTo>
                  <a:cubicBezTo>
                    <a:pt x="133" y="108"/>
                    <a:pt x="133" y="109"/>
                    <a:pt x="133" y="110"/>
                  </a:cubicBezTo>
                  <a:cubicBezTo>
                    <a:pt x="133" y="109"/>
                    <a:pt x="133" y="109"/>
                    <a:pt x="134" y="109"/>
                  </a:cubicBezTo>
                  <a:cubicBezTo>
                    <a:pt x="133" y="110"/>
                    <a:pt x="133" y="110"/>
                    <a:pt x="133" y="111"/>
                  </a:cubicBezTo>
                  <a:cubicBezTo>
                    <a:pt x="133" y="111"/>
                    <a:pt x="133" y="110"/>
                    <a:pt x="133" y="110"/>
                  </a:cubicBezTo>
                  <a:cubicBezTo>
                    <a:pt x="133" y="111"/>
                    <a:pt x="132" y="112"/>
                    <a:pt x="133" y="113"/>
                  </a:cubicBezTo>
                  <a:cubicBezTo>
                    <a:pt x="132" y="114"/>
                    <a:pt x="132" y="114"/>
                    <a:pt x="132" y="114"/>
                  </a:cubicBezTo>
                  <a:cubicBezTo>
                    <a:pt x="132" y="114"/>
                    <a:pt x="132" y="114"/>
                    <a:pt x="133" y="114"/>
                  </a:cubicBezTo>
                  <a:cubicBezTo>
                    <a:pt x="133" y="114"/>
                    <a:pt x="133" y="113"/>
                    <a:pt x="133" y="113"/>
                  </a:cubicBezTo>
                  <a:cubicBezTo>
                    <a:pt x="133" y="112"/>
                    <a:pt x="134" y="112"/>
                    <a:pt x="134" y="111"/>
                  </a:cubicBezTo>
                  <a:cubicBezTo>
                    <a:pt x="135" y="110"/>
                    <a:pt x="134" y="109"/>
                    <a:pt x="135" y="109"/>
                  </a:cubicBezTo>
                  <a:cubicBezTo>
                    <a:pt x="135" y="110"/>
                    <a:pt x="135" y="110"/>
                    <a:pt x="135" y="111"/>
                  </a:cubicBezTo>
                  <a:cubicBezTo>
                    <a:pt x="135" y="111"/>
                    <a:pt x="134" y="112"/>
                    <a:pt x="134" y="113"/>
                  </a:cubicBezTo>
                  <a:cubicBezTo>
                    <a:pt x="135" y="113"/>
                    <a:pt x="135" y="113"/>
                    <a:pt x="135" y="113"/>
                  </a:cubicBezTo>
                  <a:cubicBezTo>
                    <a:pt x="133" y="113"/>
                    <a:pt x="134" y="115"/>
                    <a:pt x="133" y="116"/>
                  </a:cubicBezTo>
                  <a:cubicBezTo>
                    <a:pt x="133" y="115"/>
                    <a:pt x="133" y="116"/>
                    <a:pt x="132" y="116"/>
                  </a:cubicBezTo>
                  <a:cubicBezTo>
                    <a:pt x="132" y="116"/>
                    <a:pt x="132" y="116"/>
                    <a:pt x="132" y="116"/>
                  </a:cubicBezTo>
                  <a:cubicBezTo>
                    <a:pt x="132" y="117"/>
                    <a:pt x="133" y="116"/>
                    <a:pt x="133" y="117"/>
                  </a:cubicBezTo>
                  <a:cubicBezTo>
                    <a:pt x="133" y="117"/>
                    <a:pt x="133" y="117"/>
                    <a:pt x="133" y="117"/>
                  </a:cubicBezTo>
                  <a:cubicBezTo>
                    <a:pt x="132" y="117"/>
                    <a:pt x="133" y="117"/>
                    <a:pt x="132" y="117"/>
                  </a:cubicBezTo>
                  <a:cubicBezTo>
                    <a:pt x="132" y="117"/>
                    <a:pt x="131" y="117"/>
                    <a:pt x="130" y="117"/>
                  </a:cubicBezTo>
                  <a:cubicBezTo>
                    <a:pt x="130" y="118"/>
                    <a:pt x="130" y="118"/>
                    <a:pt x="129" y="118"/>
                  </a:cubicBezTo>
                  <a:cubicBezTo>
                    <a:pt x="130" y="119"/>
                    <a:pt x="130" y="121"/>
                    <a:pt x="128" y="121"/>
                  </a:cubicBezTo>
                  <a:cubicBezTo>
                    <a:pt x="128" y="123"/>
                    <a:pt x="128" y="124"/>
                    <a:pt x="127" y="126"/>
                  </a:cubicBezTo>
                  <a:cubicBezTo>
                    <a:pt x="127" y="127"/>
                    <a:pt x="128" y="126"/>
                    <a:pt x="128" y="126"/>
                  </a:cubicBezTo>
                  <a:cubicBezTo>
                    <a:pt x="128" y="126"/>
                    <a:pt x="128" y="126"/>
                    <a:pt x="128" y="126"/>
                  </a:cubicBezTo>
                  <a:cubicBezTo>
                    <a:pt x="128" y="126"/>
                    <a:pt x="128" y="126"/>
                    <a:pt x="129" y="126"/>
                  </a:cubicBezTo>
                  <a:cubicBezTo>
                    <a:pt x="128" y="124"/>
                    <a:pt x="130" y="122"/>
                    <a:pt x="131" y="120"/>
                  </a:cubicBezTo>
                  <a:cubicBezTo>
                    <a:pt x="132" y="120"/>
                    <a:pt x="132" y="120"/>
                    <a:pt x="132" y="120"/>
                  </a:cubicBezTo>
                  <a:cubicBezTo>
                    <a:pt x="133" y="119"/>
                    <a:pt x="133" y="117"/>
                    <a:pt x="135" y="115"/>
                  </a:cubicBezTo>
                  <a:cubicBezTo>
                    <a:pt x="135" y="115"/>
                    <a:pt x="135" y="115"/>
                    <a:pt x="135" y="115"/>
                  </a:cubicBezTo>
                  <a:cubicBezTo>
                    <a:pt x="135" y="115"/>
                    <a:pt x="135" y="115"/>
                    <a:pt x="135" y="115"/>
                  </a:cubicBezTo>
                  <a:cubicBezTo>
                    <a:pt x="135" y="114"/>
                    <a:pt x="135" y="112"/>
                    <a:pt x="136" y="112"/>
                  </a:cubicBezTo>
                  <a:cubicBezTo>
                    <a:pt x="136" y="111"/>
                    <a:pt x="136" y="110"/>
                    <a:pt x="137" y="110"/>
                  </a:cubicBezTo>
                  <a:cubicBezTo>
                    <a:pt x="137" y="110"/>
                    <a:pt x="137" y="112"/>
                    <a:pt x="137" y="112"/>
                  </a:cubicBezTo>
                  <a:cubicBezTo>
                    <a:pt x="136" y="112"/>
                    <a:pt x="136" y="112"/>
                    <a:pt x="136" y="113"/>
                  </a:cubicBezTo>
                  <a:cubicBezTo>
                    <a:pt x="136" y="113"/>
                    <a:pt x="136" y="113"/>
                    <a:pt x="136" y="113"/>
                  </a:cubicBezTo>
                  <a:cubicBezTo>
                    <a:pt x="137" y="113"/>
                    <a:pt x="136" y="114"/>
                    <a:pt x="137" y="114"/>
                  </a:cubicBezTo>
                  <a:cubicBezTo>
                    <a:pt x="137" y="114"/>
                    <a:pt x="137" y="113"/>
                    <a:pt x="137" y="113"/>
                  </a:cubicBezTo>
                  <a:cubicBezTo>
                    <a:pt x="137" y="113"/>
                    <a:pt x="137" y="112"/>
                    <a:pt x="137" y="112"/>
                  </a:cubicBezTo>
                  <a:cubicBezTo>
                    <a:pt x="138" y="112"/>
                    <a:pt x="138" y="113"/>
                    <a:pt x="138" y="112"/>
                  </a:cubicBezTo>
                  <a:cubicBezTo>
                    <a:pt x="138" y="112"/>
                    <a:pt x="137" y="112"/>
                    <a:pt x="137" y="112"/>
                  </a:cubicBezTo>
                  <a:cubicBezTo>
                    <a:pt x="137" y="111"/>
                    <a:pt x="138" y="111"/>
                    <a:pt x="138" y="111"/>
                  </a:cubicBezTo>
                  <a:cubicBezTo>
                    <a:pt x="138" y="111"/>
                    <a:pt x="139" y="111"/>
                    <a:pt x="139" y="110"/>
                  </a:cubicBezTo>
                  <a:cubicBezTo>
                    <a:pt x="139" y="111"/>
                    <a:pt x="139" y="112"/>
                    <a:pt x="139" y="112"/>
                  </a:cubicBezTo>
                  <a:cubicBezTo>
                    <a:pt x="138" y="112"/>
                    <a:pt x="138" y="111"/>
                    <a:pt x="138" y="111"/>
                  </a:cubicBezTo>
                  <a:cubicBezTo>
                    <a:pt x="138" y="111"/>
                    <a:pt x="138" y="111"/>
                    <a:pt x="138" y="112"/>
                  </a:cubicBezTo>
                  <a:cubicBezTo>
                    <a:pt x="138" y="112"/>
                    <a:pt x="139" y="112"/>
                    <a:pt x="139" y="112"/>
                  </a:cubicBezTo>
                  <a:cubicBezTo>
                    <a:pt x="139" y="113"/>
                    <a:pt x="138" y="114"/>
                    <a:pt x="138" y="114"/>
                  </a:cubicBezTo>
                  <a:cubicBezTo>
                    <a:pt x="138" y="115"/>
                    <a:pt x="139" y="114"/>
                    <a:pt x="139" y="115"/>
                  </a:cubicBezTo>
                  <a:cubicBezTo>
                    <a:pt x="139" y="115"/>
                    <a:pt x="139" y="115"/>
                    <a:pt x="139" y="116"/>
                  </a:cubicBezTo>
                  <a:cubicBezTo>
                    <a:pt x="138" y="116"/>
                    <a:pt x="138" y="116"/>
                    <a:pt x="138" y="116"/>
                  </a:cubicBezTo>
                  <a:cubicBezTo>
                    <a:pt x="138" y="116"/>
                    <a:pt x="138" y="116"/>
                    <a:pt x="138" y="117"/>
                  </a:cubicBezTo>
                  <a:cubicBezTo>
                    <a:pt x="138" y="118"/>
                    <a:pt x="138" y="119"/>
                    <a:pt x="139" y="119"/>
                  </a:cubicBezTo>
                  <a:cubicBezTo>
                    <a:pt x="139" y="119"/>
                    <a:pt x="139" y="119"/>
                    <a:pt x="139" y="118"/>
                  </a:cubicBezTo>
                  <a:cubicBezTo>
                    <a:pt x="139" y="118"/>
                    <a:pt x="138" y="119"/>
                    <a:pt x="138" y="118"/>
                  </a:cubicBezTo>
                  <a:cubicBezTo>
                    <a:pt x="138" y="118"/>
                    <a:pt x="139" y="118"/>
                    <a:pt x="139" y="117"/>
                  </a:cubicBezTo>
                  <a:cubicBezTo>
                    <a:pt x="139" y="117"/>
                    <a:pt x="138" y="117"/>
                    <a:pt x="138" y="117"/>
                  </a:cubicBezTo>
                  <a:cubicBezTo>
                    <a:pt x="138" y="116"/>
                    <a:pt x="139" y="116"/>
                    <a:pt x="139" y="117"/>
                  </a:cubicBezTo>
                  <a:cubicBezTo>
                    <a:pt x="139" y="116"/>
                    <a:pt x="140" y="116"/>
                    <a:pt x="139" y="115"/>
                  </a:cubicBezTo>
                  <a:cubicBezTo>
                    <a:pt x="140" y="115"/>
                    <a:pt x="140" y="115"/>
                    <a:pt x="140" y="115"/>
                  </a:cubicBezTo>
                  <a:cubicBezTo>
                    <a:pt x="140" y="112"/>
                    <a:pt x="141" y="110"/>
                    <a:pt x="142" y="108"/>
                  </a:cubicBezTo>
                  <a:cubicBezTo>
                    <a:pt x="142" y="108"/>
                    <a:pt x="142" y="109"/>
                    <a:pt x="141" y="108"/>
                  </a:cubicBezTo>
                  <a:cubicBezTo>
                    <a:pt x="142" y="108"/>
                    <a:pt x="142" y="106"/>
                    <a:pt x="141" y="106"/>
                  </a:cubicBezTo>
                  <a:cubicBezTo>
                    <a:pt x="141" y="107"/>
                    <a:pt x="141" y="108"/>
                    <a:pt x="140" y="108"/>
                  </a:cubicBezTo>
                  <a:cubicBezTo>
                    <a:pt x="140" y="108"/>
                    <a:pt x="140" y="109"/>
                    <a:pt x="140" y="109"/>
                  </a:cubicBezTo>
                  <a:cubicBezTo>
                    <a:pt x="139" y="109"/>
                    <a:pt x="139" y="109"/>
                    <a:pt x="139" y="109"/>
                  </a:cubicBezTo>
                  <a:cubicBezTo>
                    <a:pt x="139" y="109"/>
                    <a:pt x="139" y="110"/>
                    <a:pt x="139" y="110"/>
                  </a:cubicBezTo>
                  <a:cubicBezTo>
                    <a:pt x="138" y="109"/>
                    <a:pt x="139" y="108"/>
                    <a:pt x="138" y="107"/>
                  </a:cubicBezTo>
                  <a:cubicBezTo>
                    <a:pt x="138" y="107"/>
                    <a:pt x="137" y="107"/>
                    <a:pt x="137" y="107"/>
                  </a:cubicBezTo>
                  <a:cubicBezTo>
                    <a:pt x="137" y="107"/>
                    <a:pt x="138" y="107"/>
                    <a:pt x="138" y="106"/>
                  </a:cubicBezTo>
                  <a:cubicBezTo>
                    <a:pt x="138" y="105"/>
                    <a:pt x="136" y="105"/>
                    <a:pt x="136" y="105"/>
                  </a:cubicBezTo>
                  <a:cubicBezTo>
                    <a:pt x="136" y="105"/>
                    <a:pt x="136" y="104"/>
                    <a:pt x="136" y="104"/>
                  </a:cubicBezTo>
                  <a:cubicBezTo>
                    <a:pt x="135" y="104"/>
                    <a:pt x="135" y="105"/>
                    <a:pt x="135" y="106"/>
                  </a:cubicBezTo>
                  <a:cubicBezTo>
                    <a:pt x="134" y="106"/>
                    <a:pt x="134" y="106"/>
                    <a:pt x="134" y="106"/>
                  </a:cubicBezTo>
                  <a:cubicBezTo>
                    <a:pt x="134" y="105"/>
                    <a:pt x="134" y="105"/>
                    <a:pt x="135" y="104"/>
                  </a:cubicBezTo>
                  <a:cubicBezTo>
                    <a:pt x="135" y="104"/>
                    <a:pt x="135" y="103"/>
                    <a:pt x="135" y="102"/>
                  </a:cubicBezTo>
                  <a:cubicBezTo>
                    <a:pt x="135" y="102"/>
                    <a:pt x="134" y="102"/>
                    <a:pt x="134" y="102"/>
                  </a:cubicBezTo>
                  <a:cubicBezTo>
                    <a:pt x="134" y="103"/>
                    <a:pt x="134" y="105"/>
                    <a:pt x="133" y="106"/>
                  </a:cubicBezTo>
                  <a:cubicBezTo>
                    <a:pt x="133" y="106"/>
                    <a:pt x="132" y="106"/>
                    <a:pt x="132" y="106"/>
                  </a:cubicBezTo>
                  <a:cubicBezTo>
                    <a:pt x="132" y="105"/>
                    <a:pt x="132" y="104"/>
                    <a:pt x="132" y="103"/>
                  </a:cubicBezTo>
                  <a:cubicBezTo>
                    <a:pt x="132" y="103"/>
                    <a:pt x="131" y="103"/>
                    <a:pt x="131" y="103"/>
                  </a:cubicBezTo>
                  <a:cubicBezTo>
                    <a:pt x="131" y="102"/>
                    <a:pt x="131" y="100"/>
                    <a:pt x="132" y="99"/>
                  </a:cubicBezTo>
                  <a:cubicBezTo>
                    <a:pt x="132" y="99"/>
                    <a:pt x="132" y="98"/>
                    <a:pt x="131" y="97"/>
                  </a:cubicBezTo>
                  <a:cubicBezTo>
                    <a:pt x="131" y="96"/>
                    <a:pt x="131" y="94"/>
                    <a:pt x="132" y="92"/>
                  </a:cubicBezTo>
                  <a:cubicBezTo>
                    <a:pt x="132" y="92"/>
                    <a:pt x="132" y="92"/>
                    <a:pt x="132" y="92"/>
                  </a:cubicBezTo>
                  <a:cubicBezTo>
                    <a:pt x="132" y="92"/>
                    <a:pt x="131" y="92"/>
                    <a:pt x="131" y="92"/>
                  </a:cubicBezTo>
                  <a:cubicBezTo>
                    <a:pt x="131" y="92"/>
                    <a:pt x="131" y="93"/>
                    <a:pt x="131" y="93"/>
                  </a:cubicBezTo>
                  <a:cubicBezTo>
                    <a:pt x="131" y="92"/>
                    <a:pt x="131" y="92"/>
                    <a:pt x="131" y="91"/>
                  </a:cubicBezTo>
                  <a:cubicBezTo>
                    <a:pt x="131" y="91"/>
                    <a:pt x="131" y="91"/>
                    <a:pt x="131" y="91"/>
                  </a:cubicBezTo>
                  <a:cubicBezTo>
                    <a:pt x="132" y="90"/>
                    <a:pt x="131" y="89"/>
                    <a:pt x="132" y="89"/>
                  </a:cubicBezTo>
                  <a:cubicBezTo>
                    <a:pt x="131" y="89"/>
                    <a:pt x="132" y="88"/>
                    <a:pt x="131" y="88"/>
                  </a:cubicBezTo>
                  <a:cubicBezTo>
                    <a:pt x="132" y="87"/>
                    <a:pt x="132" y="86"/>
                    <a:pt x="132" y="85"/>
                  </a:cubicBezTo>
                  <a:cubicBezTo>
                    <a:pt x="133" y="87"/>
                    <a:pt x="133" y="89"/>
                    <a:pt x="132" y="91"/>
                  </a:cubicBezTo>
                  <a:cubicBezTo>
                    <a:pt x="132" y="90"/>
                    <a:pt x="132" y="89"/>
                    <a:pt x="132" y="89"/>
                  </a:cubicBezTo>
                  <a:cubicBezTo>
                    <a:pt x="132" y="90"/>
                    <a:pt x="132" y="91"/>
                    <a:pt x="132" y="91"/>
                  </a:cubicBezTo>
                  <a:cubicBezTo>
                    <a:pt x="133" y="92"/>
                    <a:pt x="132" y="92"/>
                    <a:pt x="132" y="93"/>
                  </a:cubicBezTo>
                  <a:cubicBezTo>
                    <a:pt x="132" y="93"/>
                    <a:pt x="132" y="94"/>
                    <a:pt x="132" y="95"/>
                  </a:cubicBezTo>
                  <a:cubicBezTo>
                    <a:pt x="132" y="95"/>
                    <a:pt x="132" y="96"/>
                    <a:pt x="132" y="96"/>
                  </a:cubicBezTo>
                  <a:cubicBezTo>
                    <a:pt x="132" y="96"/>
                    <a:pt x="132" y="97"/>
                    <a:pt x="132" y="97"/>
                  </a:cubicBezTo>
                  <a:cubicBezTo>
                    <a:pt x="132" y="97"/>
                    <a:pt x="132" y="97"/>
                    <a:pt x="133" y="97"/>
                  </a:cubicBezTo>
                  <a:cubicBezTo>
                    <a:pt x="133" y="96"/>
                    <a:pt x="133" y="95"/>
                    <a:pt x="133" y="95"/>
                  </a:cubicBezTo>
                  <a:cubicBezTo>
                    <a:pt x="133" y="95"/>
                    <a:pt x="134" y="95"/>
                    <a:pt x="134" y="94"/>
                  </a:cubicBezTo>
                  <a:cubicBezTo>
                    <a:pt x="134" y="94"/>
                    <a:pt x="134" y="95"/>
                    <a:pt x="135" y="95"/>
                  </a:cubicBezTo>
                  <a:cubicBezTo>
                    <a:pt x="135" y="94"/>
                    <a:pt x="134" y="93"/>
                    <a:pt x="133" y="93"/>
                  </a:cubicBezTo>
                  <a:cubicBezTo>
                    <a:pt x="133" y="91"/>
                    <a:pt x="134" y="89"/>
                    <a:pt x="133" y="88"/>
                  </a:cubicBezTo>
                  <a:cubicBezTo>
                    <a:pt x="134" y="86"/>
                    <a:pt x="133" y="84"/>
                    <a:pt x="134" y="82"/>
                  </a:cubicBezTo>
                  <a:cubicBezTo>
                    <a:pt x="134" y="82"/>
                    <a:pt x="133" y="82"/>
                    <a:pt x="133" y="82"/>
                  </a:cubicBezTo>
                  <a:cubicBezTo>
                    <a:pt x="133" y="82"/>
                    <a:pt x="134" y="82"/>
                    <a:pt x="134" y="81"/>
                  </a:cubicBezTo>
                  <a:cubicBezTo>
                    <a:pt x="134" y="80"/>
                    <a:pt x="134" y="79"/>
                    <a:pt x="135" y="78"/>
                  </a:cubicBezTo>
                  <a:cubicBezTo>
                    <a:pt x="135" y="78"/>
                    <a:pt x="135" y="80"/>
                    <a:pt x="136" y="80"/>
                  </a:cubicBezTo>
                  <a:cubicBezTo>
                    <a:pt x="136" y="80"/>
                    <a:pt x="136" y="79"/>
                    <a:pt x="136" y="79"/>
                  </a:cubicBezTo>
                  <a:cubicBezTo>
                    <a:pt x="136" y="80"/>
                    <a:pt x="137" y="79"/>
                    <a:pt x="137" y="79"/>
                  </a:cubicBezTo>
                  <a:cubicBezTo>
                    <a:pt x="136" y="79"/>
                    <a:pt x="136" y="79"/>
                    <a:pt x="136" y="79"/>
                  </a:cubicBezTo>
                  <a:cubicBezTo>
                    <a:pt x="136" y="78"/>
                    <a:pt x="136" y="77"/>
                    <a:pt x="136" y="77"/>
                  </a:cubicBezTo>
                  <a:cubicBezTo>
                    <a:pt x="136" y="76"/>
                    <a:pt x="137" y="74"/>
                    <a:pt x="136" y="73"/>
                  </a:cubicBezTo>
                  <a:cubicBezTo>
                    <a:pt x="137" y="73"/>
                    <a:pt x="137" y="74"/>
                    <a:pt x="137" y="74"/>
                  </a:cubicBezTo>
                  <a:cubicBezTo>
                    <a:pt x="137" y="73"/>
                    <a:pt x="137" y="72"/>
                    <a:pt x="137" y="71"/>
                  </a:cubicBezTo>
                  <a:cubicBezTo>
                    <a:pt x="137" y="70"/>
                    <a:pt x="137" y="70"/>
                    <a:pt x="136" y="69"/>
                  </a:cubicBezTo>
                  <a:cubicBezTo>
                    <a:pt x="136" y="70"/>
                    <a:pt x="136" y="70"/>
                    <a:pt x="135" y="70"/>
                  </a:cubicBezTo>
                  <a:cubicBezTo>
                    <a:pt x="135" y="70"/>
                    <a:pt x="135" y="69"/>
                    <a:pt x="135" y="69"/>
                  </a:cubicBezTo>
                  <a:cubicBezTo>
                    <a:pt x="135" y="70"/>
                    <a:pt x="136" y="71"/>
                    <a:pt x="135" y="71"/>
                  </a:cubicBezTo>
                  <a:cubicBezTo>
                    <a:pt x="135" y="71"/>
                    <a:pt x="135" y="71"/>
                    <a:pt x="135" y="71"/>
                  </a:cubicBezTo>
                  <a:cubicBezTo>
                    <a:pt x="135" y="72"/>
                    <a:pt x="135" y="72"/>
                    <a:pt x="135" y="73"/>
                  </a:cubicBezTo>
                  <a:cubicBezTo>
                    <a:pt x="135" y="73"/>
                    <a:pt x="134" y="73"/>
                    <a:pt x="134" y="73"/>
                  </a:cubicBezTo>
                  <a:cubicBezTo>
                    <a:pt x="134" y="74"/>
                    <a:pt x="135" y="74"/>
                    <a:pt x="135" y="75"/>
                  </a:cubicBezTo>
                  <a:cubicBezTo>
                    <a:pt x="135" y="76"/>
                    <a:pt x="136" y="77"/>
                    <a:pt x="135" y="78"/>
                  </a:cubicBezTo>
                  <a:cubicBezTo>
                    <a:pt x="134" y="77"/>
                    <a:pt x="134" y="77"/>
                    <a:pt x="134" y="77"/>
                  </a:cubicBezTo>
                  <a:cubicBezTo>
                    <a:pt x="133" y="77"/>
                    <a:pt x="134" y="77"/>
                    <a:pt x="133" y="77"/>
                  </a:cubicBezTo>
                  <a:cubicBezTo>
                    <a:pt x="132" y="76"/>
                    <a:pt x="133" y="73"/>
                    <a:pt x="132" y="72"/>
                  </a:cubicBezTo>
                  <a:cubicBezTo>
                    <a:pt x="133" y="72"/>
                    <a:pt x="133" y="72"/>
                    <a:pt x="133" y="72"/>
                  </a:cubicBezTo>
                  <a:cubicBezTo>
                    <a:pt x="133" y="73"/>
                    <a:pt x="133" y="74"/>
                    <a:pt x="134" y="74"/>
                  </a:cubicBezTo>
                  <a:cubicBezTo>
                    <a:pt x="134" y="74"/>
                    <a:pt x="134" y="73"/>
                    <a:pt x="134" y="73"/>
                  </a:cubicBezTo>
                  <a:cubicBezTo>
                    <a:pt x="133" y="72"/>
                    <a:pt x="134" y="71"/>
                    <a:pt x="133" y="71"/>
                  </a:cubicBezTo>
                  <a:cubicBezTo>
                    <a:pt x="133" y="71"/>
                    <a:pt x="133" y="71"/>
                    <a:pt x="133" y="71"/>
                  </a:cubicBezTo>
                  <a:cubicBezTo>
                    <a:pt x="133" y="71"/>
                    <a:pt x="133" y="70"/>
                    <a:pt x="133" y="70"/>
                  </a:cubicBezTo>
                  <a:cubicBezTo>
                    <a:pt x="133" y="70"/>
                    <a:pt x="133" y="70"/>
                    <a:pt x="133" y="70"/>
                  </a:cubicBezTo>
                  <a:cubicBezTo>
                    <a:pt x="134" y="69"/>
                    <a:pt x="133" y="69"/>
                    <a:pt x="132" y="69"/>
                  </a:cubicBezTo>
                  <a:cubicBezTo>
                    <a:pt x="132" y="67"/>
                    <a:pt x="131" y="66"/>
                    <a:pt x="132" y="65"/>
                  </a:cubicBezTo>
                  <a:cubicBezTo>
                    <a:pt x="133" y="65"/>
                    <a:pt x="133" y="66"/>
                    <a:pt x="133" y="66"/>
                  </a:cubicBezTo>
                  <a:cubicBezTo>
                    <a:pt x="133" y="65"/>
                    <a:pt x="133" y="63"/>
                    <a:pt x="133" y="62"/>
                  </a:cubicBezTo>
                  <a:cubicBezTo>
                    <a:pt x="133" y="62"/>
                    <a:pt x="133" y="62"/>
                    <a:pt x="132" y="62"/>
                  </a:cubicBezTo>
                  <a:cubicBezTo>
                    <a:pt x="132" y="62"/>
                    <a:pt x="131" y="62"/>
                    <a:pt x="131" y="63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30" y="63"/>
                    <a:pt x="131" y="61"/>
                    <a:pt x="130" y="61"/>
                  </a:cubicBezTo>
                  <a:cubicBezTo>
                    <a:pt x="129" y="61"/>
                    <a:pt x="129" y="61"/>
                    <a:pt x="129" y="61"/>
                  </a:cubicBezTo>
                  <a:cubicBezTo>
                    <a:pt x="129" y="61"/>
                    <a:pt x="129" y="61"/>
                    <a:pt x="129" y="61"/>
                  </a:cubicBezTo>
                  <a:cubicBezTo>
                    <a:pt x="129" y="61"/>
                    <a:pt x="129" y="61"/>
                    <a:pt x="129" y="61"/>
                  </a:cubicBezTo>
                  <a:cubicBezTo>
                    <a:pt x="129" y="60"/>
                    <a:pt x="128" y="60"/>
                    <a:pt x="127" y="59"/>
                  </a:cubicBezTo>
                  <a:close/>
                  <a:moveTo>
                    <a:pt x="56" y="27"/>
                  </a:moveTo>
                  <a:cubicBezTo>
                    <a:pt x="55" y="27"/>
                    <a:pt x="55" y="27"/>
                    <a:pt x="55" y="27"/>
                  </a:cubicBezTo>
                  <a:cubicBezTo>
                    <a:pt x="55" y="26"/>
                    <a:pt x="56" y="27"/>
                    <a:pt x="55" y="26"/>
                  </a:cubicBezTo>
                  <a:cubicBezTo>
                    <a:pt x="55" y="26"/>
                    <a:pt x="56" y="26"/>
                    <a:pt x="56" y="26"/>
                  </a:cubicBezTo>
                  <a:cubicBezTo>
                    <a:pt x="55" y="26"/>
                    <a:pt x="56" y="26"/>
                    <a:pt x="56" y="27"/>
                  </a:cubicBezTo>
                  <a:close/>
                  <a:moveTo>
                    <a:pt x="61" y="25"/>
                  </a:moveTo>
                  <a:cubicBezTo>
                    <a:pt x="61" y="24"/>
                    <a:pt x="61" y="24"/>
                    <a:pt x="61" y="24"/>
                  </a:cubicBezTo>
                  <a:cubicBezTo>
                    <a:pt x="61" y="24"/>
                    <a:pt x="61" y="24"/>
                    <a:pt x="61" y="24"/>
                  </a:cubicBezTo>
                  <a:cubicBezTo>
                    <a:pt x="61" y="24"/>
                    <a:pt x="62" y="24"/>
                    <a:pt x="62" y="24"/>
                  </a:cubicBezTo>
                  <a:cubicBezTo>
                    <a:pt x="62" y="24"/>
                    <a:pt x="61" y="25"/>
                    <a:pt x="61" y="25"/>
                  </a:cubicBezTo>
                  <a:close/>
                  <a:moveTo>
                    <a:pt x="63" y="25"/>
                  </a:moveTo>
                  <a:cubicBezTo>
                    <a:pt x="63" y="25"/>
                    <a:pt x="63" y="24"/>
                    <a:pt x="64" y="25"/>
                  </a:cubicBezTo>
                  <a:cubicBezTo>
                    <a:pt x="64" y="25"/>
                    <a:pt x="63" y="25"/>
                    <a:pt x="63" y="25"/>
                  </a:cubicBezTo>
                  <a:close/>
                  <a:moveTo>
                    <a:pt x="68" y="25"/>
                  </a:moveTo>
                  <a:cubicBezTo>
                    <a:pt x="68" y="25"/>
                    <a:pt x="67" y="25"/>
                    <a:pt x="67" y="25"/>
                  </a:cubicBezTo>
                  <a:cubicBezTo>
                    <a:pt x="67" y="25"/>
                    <a:pt x="68" y="25"/>
                    <a:pt x="68" y="25"/>
                  </a:cubicBezTo>
                  <a:close/>
                  <a:moveTo>
                    <a:pt x="60" y="31"/>
                  </a:moveTo>
                  <a:cubicBezTo>
                    <a:pt x="59" y="31"/>
                    <a:pt x="59" y="31"/>
                    <a:pt x="59" y="31"/>
                  </a:cubicBezTo>
                  <a:cubicBezTo>
                    <a:pt x="59" y="31"/>
                    <a:pt x="59" y="31"/>
                    <a:pt x="59" y="30"/>
                  </a:cubicBezTo>
                  <a:cubicBezTo>
                    <a:pt x="59" y="30"/>
                    <a:pt x="60" y="30"/>
                    <a:pt x="60" y="31"/>
                  </a:cubicBezTo>
                  <a:close/>
                  <a:moveTo>
                    <a:pt x="60" y="30"/>
                  </a:moveTo>
                  <a:cubicBezTo>
                    <a:pt x="60" y="30"/>
                    <a:pt x="61" y="30"/>
                    <a:pt x="61" y="30"/>
                  </a:cubicBezTo>
                  <a:cubicBezTo>
                    <a:pt x="61" y="31"/>
                    <a:pt x="60" y="31"/>
                    <a:pt x="60" y="30"/>
                  </a:cubicBezTo>
                  <a:close/>
                  <a:moveTo>
                    <a:pt x="62" y="31"/>
                  </a:moveTo>
                  <a:cubicBezTo>
                    <a:pt x="62" y="31"/>
                    <a:pt x="61" y="31"/>
                    <a:pt x="61" y="31"/>
                  </a:cubicBezTo>
                  <a:cubicBezTo>
                    <a:pt x="61" y="31"/>
                    <a:pt x="62" y="31"/>
                    <a:pt x="62" y="31"/>
                  </a:cubicBezTo>
                  <a:close/>
                  <a:moveTo>
                    <a:pt x="62" y="32"/>
                  </a:moveTo>
                  <a:cubicBezTo>
                    <a:pt x="62" y="32"/>
                    <a:pt x="62" y="31"/>
                    <a:pt x="62" y="31"/>
                  </a:cubicBezTo>
                  <a:lnTo>
                    <a:pt x="62" y="32"/>
                  </a:lnTo>
                  <a:close/>
                  <a:moveTo>
                    <a:pt x="35" y="51"/>
                  </a:moveTo>
                  <a:cubicBezTo>
                    <a:pt x="35" y="51"/>
                    <a:pt x="35" y="51"/>
                    <a:pt x="36" y="51"/>
                  </a:cubicBezTo>
                  <a:cubicBezTo>
                    <a:pt x="36" y="52"/>
                    <a:pt x="35" y="52"/>
                    <a:pt x="35" y="52"/>
                  </a:cubicBezTo>
                  <a:cubicBezTo>
                    <a:pt x="35" y="52"/>
                    <a:pt x="35" y="52"/>
                    <a:pt x="34" y="52"/>
                  </a:cubicBezTo>
                  <a:cubicBezTo>
                    <a:pt x="35" y="51"/>
                    <a:pt x="35" y="51"/>
                    <a:pt x="35" y="51"/>
                  </a:cubicBezTo>
                  <a:close/>
                  <a:moveTo>
                    <a:pt x="29" y="54"/>
                  </a:moveTo>
                  <a:cubicBezTo>
                    <a:pt x="29" y="55"/>
                    <a:pt x="29" y="55"/>
                    <a:pt x="29" y="55"/>
                  </a:cubicBezTo>
                  <a:cubicBezTo>
                    <a:pt x="29" y="55"/>
                    <a:pt x="29" y="54"/>
                    <a:pt x="29" y="54"/>
                  </a:cubicBezTo>
                  <a:close/>
                  <a:moveTo>
                    <a:pt x="28" y="56"/>
                  </a:moveTo>
                  <a:cubicBezTo>
                    <a:pt x="28" y="56"/>
                    <a:pt x="28" y="56"/>
                    <a:pt x="28" y="57"/>
                  </a:cubicBezTo>
                  <a:cubicBezTo>
                    <a:pt x="28" y="57"/>
                    <a:pt x="28" y="56"/>
                    <a:pt x="28" y="56"/>
                  </a:cubicBezTo>
                  <a:close/>
                  <a:moveTo>
                    <a:pt x="21" y="91"/>
                  </a:moveTo>
                  <a:cubicBezTo>
                    <a:pt x="22" y="91"/>
                    <a:pt x="22" y="93"/>
                    <a:pt x="21" y="94"/>
                  </a:cubicBezTo>
                  <a:cubicBezTo>
                    <a:pt x="20" y="93"/>
                    <a:pt x="21" y="92"/>
                    <a:pt x="21" y="91"/>
                  </a:cubicBezTo>
                  <a:close/>
                  <a:moveTo>
                    <a:pt x="21" y="95"/>
                  </a:moveTo>
                  <a:cubicBezTo>
                    <a:pt x="21" y="95"/>
                    <a:pt x="21" y="95"/>
                    <a:pt x="21" y="94"/>
                  </a:cubicBezTo>
                  <a:cubicBezTo>
                    <a:pt x="22" y="94"/>
                    <a:pt x="22" y="94"/>
                    <a:pt x="22" y="94"/>
                  </a:cubicBezTo>
                  <a:cubicBezTo>
                    <a:pt x="22" y="95"/>
                    <a:pt x="21" y="95"/>
                    <a:pt x="21" y="95"/>
                  </a:cubicBezTo>
                  <a:close/>
                  <a:moveTo>
                    <a:pt x="23" y="70"/>
                  </a:moveTo>
                  <a:cubicBezTo>
                    <a:pt x="22" y="70"/>
                    <a:pt x="23" y="70"/>
                    <a:pt x="23" y="69"/>
                  </a:cubicBezTo>
                  <a:cubicBezTo>
                    <a:pt x="23" y="69"/>
                    <a:pt x="23" y="70"/>
                    <a:pt x="23" y="70"/>
                  </a:cubicBezTo>
                  <a:cubicBezTo>
                    <a:pt x="23" y="70"/>
                    <a:pt x="23" y="70"/>
                    <a:pt x="23" y="70"/>
                  </a:cubicBezTo>
                  <a:cubicBezTo>
                    <a:pt x="23" y="70"/>
                    <a:pt x="23" y="70"/>
                    <a:pt x="23" y="70"/>
                  </a:cubicBezTo>
                  <a:close/>
                  <a:moveTo>
                    <a:pt x="41" y="121"/>
                  </a:moveTo>
                  <a:cubicBezTo>
                    <a:pt x="41" y="121"/>
                    <a:pt x="41" y="121"/>
                    <a:pt x="41" y="121"/>
                  </a:cubicBezTo>
                  <a:cubicBezTo>
                    <a:pt x="41" y="122"/>
                    <a:pt x="41" y="122"/>
                    <a:pt x="41" y="122"/>
                  </a:cubicBezTo>
                  <a:cubicBezTo>
                    <a:pt x="41" y="122"/>
                    <a:pt x="41" y="121"/>
                    <a:pt x="41" y="121"/>
                  </a:cubicBezTo>
                  <a:close/>
                  <a:moveTo>
                    <a:pt x="24" y="68"/>
                  </a:moveTo>
                  <a:cubicBezTo>
                    <a:pt x="24" y="68"/>
                    <a:pt x="24" y="68"/>
                    <a:pt x="24" y="69"/>
                  </a:cubicBezTo>
                  <a:cubicBezTo>
                    <a:pt x="24" y="69"/>
                    <a:pt x="24" y="68"/>
                    <a:pt x="24" y="68"/>
                  </a:cubicBezTo>
                  <a:close/>
                  <a:moveTo>
                    <a:pt x="23" y="67"/>
                  </a:moveTo>
                  <a:cubicBezTo>
                    <a:pt x="23" y="67"/>
                    <a:pt x="23" y="67"/>
                    <a:pt x="23" y="67"/>
                  </a:cubicBezTo>
                  <a:cubicBezTo>
                    <a:pt x="23" y="67"/>
                    <a:pt x="23" y="66"/>
                    <a:pt x="23" y="67"/>
                  </a:cubicBezTo>
                  <a:close/>
                  <a:moveTo>
                    <a:pt x="23" y="70"/>
                  </a:moveTo>
                  <a:cubicBezTo>
                    <a:pt x="23" y="70"/>
                    <a:pt x="23" y="70"/>
                    <a:pt x="23" y="69"/>
                  </a:cubicBezTo>
                  <a:cubicBezTo>
                    <a:pt x="24" y="69"/>
                    <a:pt x="24" y="70"/>
                    <a:pt x="24" y="70"/>
                  </a:cubicBezTo>
                  <a:cubicBezTo>
                    <a:pt x="24" y="70"/>
                    <a:pt x="24" y="70"/>
                    <a:pt x="24" y="70"/>
                  </a:cubicBezTo>
                  <a:cubicBezTo>
                    <a:pt x="24" y="70"/>
                    <a:pt x="23" y="70"/>
                    <a:pt x="23" y="70"/>
                  </a:cubicBezTo>
                  <a:close/>
                  <a:moveTo>
                    <a:pt x="24" y="72"/>
                  </a:moveTo>
                  <a:cubicBezTo>
                    <a:pt x="24" y="72"/>
                    <a:pt x="24" y="72"/>
                    <a:pt x="24" y="73"/>
                  </a:cubicBezTo>
                  <a:cubicBezTo>
                    <a:pt x="23" y="72"/>
                    <a:pt x="24" y="72"/>
                    <a:pt x="24" y="72"/>
                  </a:cubicBezTo>
                  <a:close/>
                  <a:moveTo>
                    <a:pt x="24" y="82"/>
                  </a:moveTo>
                  <a:cubicBezTo>
                    <a:pt x="24" y="82"/>
                    <a:pt x="24" y="81"/>
                    <a:pt x="24" y="81"/>
                  </a:cubicBezTo>
                  <a:cubicBezTo>
                    <a:pt x="24" y="81"/>
                    <a:pt x="24" y="81"/>
                    <a:pt x="24" y="82"/>
                  </a:cubicBezTo>
                  <a:close/>
                  <a:moveTo>
                    <a:pt x="24" y="77"/>
                  </a:moveTo>
                  <a:cubicBezTo>
                    <a:pt x="24" y="78"/>
                    <a:pt x="24" y="78"/>
                    <a:pt x="25" y="78"/>
                  </a:cubicBezTo>
                  <a:cubicBezTo>
                    <a:pt x="24" y="78"/>
                    <a:pt x="24" y="78"/>
                    <a:pt x="24" y="78"/>
                  </a:cubicBezTo>
                  <a:cubicBezTo>
                    <a:pt x="24" y="77"/>
                    <a:pt x="24" y="77"/>
                    <a:pt x="24" y="76"/>
                  </a:cubicBezTo>
                  <a:cubicBezTo>
                    <a:pt x="24" y="76"/>
                    <a:pt x="24" y="77"/>
                    <a:pt x="25" y="77"/>
                  </a:cubicBezTo>
                  <a:cubicBezTo>
                    <a:pt x="25" y="77"/>
                    <a:pt x="25" y="77"/>
                    <a:pt x="24" y="77"/>
                  </a:cubicBezTo>
                  <a:close/>
                  <a:moveTo>
                    <a:pt x="103" y="110"/>
                  </a:moveTo>
                  <a:cubicBezTo>
                    <a:pt x="103" y="110"/>
                    <a:pt x="104" y="110"/>
                    <a:pt x="104" y="109"/>
                  </a:cubicBezTo>
                  <a:cubicBezTo>
                    <a:pt x="104" y="109"/>
                    <a:pt x="104" y="110"/>
                    <a:pt x="104" y="110"/>
                  </a:cubicBezTo>
                  <a:cubicBezTo>
                    <a:pt x="104" y="110"/>
                    <a:pt x="104" y="110"/>
                    <a:pt x="103" y="110"/>
                  </a:cubicBezTo>
                  <a:close/>
                  <a:moveTo>
                    <a:pt x="104" y="116"/>
                  </a:moveTo>
                  <a:cubicBezTo>
                    <a:pt x="103" y="116"/>
                    <a:pt x="103" y="115"/>
                    <a:pt x="104" y="115"/>
                  </a:cubicBezTo>
                  <a:cubicBezTo>
                    <a:pt x="104" y="115"/>
                    <a:pt x="104" y="115"/>
                    <a:pt x="104" y="115"/>
                  </a:cubicBezTo>
                  <a:cubicBezTo>
                    <a:pt x="104" y="115"/>
                    <a:pt x="104" y="115"/>
                    <a:pt x="104" y="116"/>
                  </a:cubicBezTo>
                  <a:close/>
                  <a:moveTo>
                    <a:pt x="109" y="114"/>
                  </a:moveTo>
                  <a:cubicBezTo>
                    <a:pt x="109" y="113"/>
                    <a:pt x="108" y="114"/>
                    <a:pt x="109" y="113"/>
                  </a:cubicBezTo>
                  <a:cubicBezTo>
                    <a:pt x="109" y="113"/>
                    <a:pt x="109" y="113"/>
                    <a:pt x="109" y="113"/>
                  </a:cubicBezTo>
                  <a:cubicBezTo>
                    <a:pt x="109" y="114"/>
                    <a:pt x="109" y="114"/>
                    <a:pt x="109" y="114"/>
                  </a:cubicBezTo>
                  <a:close/>
                  <a:moveTo>
                    <a:pt x="119" y="116"/>
                  </a:moveTo>
                  <a:cubicBezTo>
                    <a:pt x="119" y="116"/>
                    <a:pt x="119" y="115"/>
                    <a:pt x="119" y="115"/>
                  </a:cubicBezTo>
                  <a:cubicBezTo>
                    <a:pt x="120" y="115"/>
                    <a:pt x="119" y="116"/>
                    <a:pt x="119" y="116"/>
                  </a:cubicBezTo>
                  <a:close/>
                  <a:moveTo>
                    <a:pt x="128" y="126"/>
                  </a:moveTo>
                  <a:cubicBezTo>
                    <a:pt x="128" y="126"/>
                    <a:pt x="128" y="126"/>
                    <a:pt x="128" y="126"/>
                  </a:cubicBezTo>
                  <a:cubicBezTo>
                    <a:pt x="128" y="126"/>
                    <a:pt x="128" y="126"/>
                    <a:pt x="128" y="126"/>
                  </a:cubicBezTo>
                  <a:cubicBezTo>
                    <a:pt x="128" y="126"/>
                    <a:pt x="128" y="126"/>
                    <a:pt x="128" y="126"/>
                  </a:cubicBezTo>
                  <a:close/>
                  <a:moveTo>
                    <a:pt x="137" y="107"/>
                  </a:moveTo>
                  <a:cubicBezTo>
                    <a:pt x="138" y="107"/>
                    <a:pt x="137" y="108"/>
                    <a:pt x="138" y="108"/>
                  </a:cubicBezTo>
                  <a:cubicBezTo>
                    <a:pt x="137" y="108"/>
                    <a:pt x="137" y="108"/>
                    <a:pt x="137" y="107"/>
                  </a:cubicBezTo>
                  <a:close/>
                  <a:moveTo>
                    <a:pt x="133" y="84"/>
                  </a:moveTo>
                  <a:cubicBezTo>
                    <a:pt x="132" y="83"/>
                    <a:pt x="132" y="82"/>
                    <a:pt x="132" y="81"/>
                  </a:cubicBezTo>
                  <a:cubicBezTo>
                    <a:pt x="133" y="81"/>
                    <a:pt x="133" y="83"/>
                    <a:pt x="133" y="84"/>
                  </a:cubicBezTo>
                  <a:close/>
                  <a:moveTo>
                    <a:pt x="132" y="80"/>
                  </a:moveTo>
                  <a:cubicBezTo>
                    <a:pt x="133" y="80"/>
                    <a:pt x="133" y="80"/>
                    <a:pt x="133" y="80"/>
                  </a:cubicBezTo>
                  <a:cubicBezTo>
                    <a:pt x="133" y="80"/>
                    <a:pt x="133" y="80"/>
                    <a:pt x="133" y="80"/>
                  </a:cubicBezTo>
                  <a:cubicBezTo>
                    <a:pt x="132" y="80"/>
                    <a:pt x="132" y="80"/>
                    <a:pt x="132" y="80"/>
                  </a:cubicBezTo>
                  <a:close/>
                  <a:moveTo>
                    <a:pt x="132" y="77"/>
                  </a:moveTo>
                  <a:cubicBezTo>
                    <a:pt x="132" y="77"/>
                    <a:pt x="132" y="78"/>
                    <a:pt x="132" y="78"/>
                  </a:cubicBezTo>
                  <a:cubicBezTo>
                    <a:pt x="132" y="77"/>
                    <a:pt x="132" y="77"/>
                    <a:pt x="132" y="77"/>
                  </a:cubicBezTo>
                  <a:close/>
                  <a:moveTo>
                    <a:pt x="132" y="78"/>
                  </a:moveTo>
                  <a:cubicBezTo>
                    <a:pt x="132" y="79"/>
                    <a:pt x="132" y="81"/>
                    <a:pt x="132" y="79"/>
                  </a:cubicBezTo>
                  <a:cubicBezTo>
                    <a:pt x="132" y="79"/>
                    <a:pt x="132" y="79"/>
                    <a:pt x="132" y="78"/>
                  </a:cubicBezTo>
                  <a:close/>
                  <a:moveTo>
                    <a:pt x="127" y="61"/>
                  </a:moveTo>
                  <a:cubicBezTo>
                    <a:pt x="127" y="61"/>
                    <a:pt x="127" y="60"/>
                    <a:pt x="127" y="60"/>
                  </a:cubicBezTo>
                  <a:cubicBezTo>
                    <a:pt x="127" y="60"/>
                    <a:pt x="127" y="60"/>
                    <a:pt x="127" y="59"/>
                  </a:cubicBezTo>
                  <a:cubicBezTo>
                    <a:pt x="127" y="59"/>
                    <a:pt x="127" y="60"/>
                    <a:pt x="127" y="61"/>
                  </a:cubicBezTo>
                  <a:close/>
                  <a:moveTo>
                    <a:pt x="126" y="80"/>
                  </a:moveTo>
                  <a:cubicBezTo>
                    <a:pt x="126" y="80"/>
                    <a:pt x="127" y="81"/>
                    <a:pt x="126" y="82"/>
                  </a:cubicBezTo>
                  <a:cubicBezTo>
                    <a:pt x="126" y="81"/>
                    <a:pt x="126" y="80"/>
                    <a:pt x="126" y="80"/>
                  </a:cubicBezTo>
                  <a:close/>
                  <a:moveTo>
                    <a:pt x="124" y="72"/>
                  </a:moveTo>
                  <a:cubicBezTo>
                    <a:pt x="124" y="73"/>
                    <a:pt x="124" y="72"/>
                    <a:pt x="124" y="73"/>
                  </a:cubicBezTo>
                  <a:cubicBezTo>
                    <a:pt x="123" y="73"/>
                    <a:pt x="123" y="73"/>
                    <a:pt x="123" y="73"/>
                  </a:cubicBezTo>
                  <a:cubicBezTo>
                    <a:pt x="123" y="73"/>
                    <a:pt x="123" y="74"/>
                    <a:pt x="124" y="75"/>
                  </a:cubicBezTo>
                  <a:cubicBezTo>
                    <a:pt x="124" y="75"/>
                    <a:pt x="124" y="75"/>
                    <a:pt x="124" y="75"/>
                  </a:cubicBezTo>
                  <a:cubicBezTo>
                    <a:pt x="124" y="76"/>
                    <a:pt x="123" y="75"/>
                    <a:pt x="123" y="76"/>
                  </a:cubicBezTo>
                  <a:cubicBezTo>
                    <a:pt x="123" y="75"/>
                    <a:pt x="123" y="74"/>
                    <a:pt x="123" y="73"/>
                  </a:cubicBezTo>
                  <a:cubicBezTo>
                    <a:pt x="123" y="72"/>
                    <a:pt x="123" y="72"/>
                    <a:pt x="123" y="72"/>
                  </a:cubicBezTo>
                  <a:cubicBezTo>
                    <a:pt x="123" y="72"/>
                    <a:pt x="123" y="72"/>
                    <a:pt x="124" y="72"/>
                  </a:cubicBezTo>
                  <a:close/>
                  <a:moveTo>
                    <a:pt x="122" y="66"/>
                  </a:moveTo>
                  <a:cubicBezTo>
                    <a:pt x="123" y="66"/>
                    <a:pt x="123" y="66"/>
                    <a:pt x="123" y="66"/>
                  </a:cubicBezTo>
                  <a:cubicBezTo>
                    <a:pt x="123" y="67"/>
                    <a:pt x="122" y="67"/>
                    <a:pt x="122" y="66"/>
                  </a:cubicBezTo>
                  <a:close/>
                  <a:moveTo>
                    <a:pt x="122" y="71"/>
                  </a:moveTo>
                  <a:cubicBezTo>
                    <a:pt x="122" y="70"/>
                    <a:pt x="123" y="71"/>
                    <a:pt x="123" y="71"/>
                  </a:cubicBezTo>
                  <a:cubicBezTo>
                    <a:pt x="123" y="71"/>
                    <a:pt x="123" y="71"/>
                    <a:pt x="123" y="71"/>
                  </a:cubicBezTo>
                  <a:cubicBezTo>
                    <a:pt x="123" y="72"/>
                    <a:pt x="122" y="72"/>
                    <a:pt x="122" y="71"/>
                  </a:cubicBezTo>
                  <a:close/>
                  <a:moveTo>
                    <a:pt x="123" y="76"/>
                  </a:moveTo>
                  <a:cubicBezTo>
                    <a:pt x="123" y="76"/>
                    <a:pt x="123" y="77"/>
                    <a:pt x="123" y="77"/>
                  </a:cubicBezTo>
                  <a:cubicBezTo>
                    <a:pt x="123" y="78"/>
                    <a:pt x="123" y="80"/>
                    <a:pt x="123" y="81"/>
                  </a:cubicBezTo>
                  <a:cubicBezTo>
                    <a:pt x="123" y="81"/>
                    <a:pt x="123" y="81"/>
                    <a:pt x="123" y="82"/>
                  </a:cubicBezTo>
                  <a:cubicBezTo>
                    <a:pt x="122" y="80"/>
                    <a:pt x="122" y="77"/>
                    <a:pt x="123" y="76"/>
                  </a:cubicBezTo>
                  <a:close/>
                  <a:moveTo>
                    <a:pt x="122" y="95"/>
                  </a:moveTo>
                  <a:cubicBezTo>
                    <a:pt x="122" y="95"/>
                    <a:pt x="122" y="95"/>
                    <a:pt x="122" y="95"/>
                  </a:cubicBezTo>
                  <a:cubicBezTo>
                    <a:pt x="122" y="95"/>
                    <a:pt x="122" y="94"/>
                    <a:pt x="122" y="94"/>
                  </a:cubicBezTo>
                  <a:cubicBezTo>
                    <a:pt x="122" y="94"/>
                    <a:pt x="122" y="95"/>
                    <a:pt x="122" y="95"/>
                  </a:cubicBezTo>
                  <a:close/>
                  <a:moveTo>
                    <a:pt x="122" y="71"/>
                  </a:moveTo>
                  <a:cubicBezTo>
                    <a:pt x="122" y="71"/>
                    <a:pt x="122" y="71"/>
                    <a:pt x="122" y="71"/>
                  </a:cubicBezTo>
                  <a:cubicBezTo>
                    <a:pt x="121" y="71"/>
                    <a:pt x="121" y="71"/>
                    <a:pt x="121" y="70"/>
                  </a:cubicBezTo>
                  <a:cubicBezTo>
                    <a:pt x="121" y="70"/>
                    <a:pt x="121" y="71"/>
                    <a:pt x="122" y="70"/>
                  </a:cubicBezTo>
                  <a:cubicBezTo>
                    <a:pt x="122" y="71"/>
                    <a:pt x="122" y="71"/>
                    <a:pt x="122" y="71"/>
                  </a:cubicBezTo>
                  <a:close/>
                  <a:moveTo>
                    <a:pt x="120" y="61"/>
                  </a:moveTo>
                  <a:cubicBezTo>
                    <a:pt x="120" y="62"/>
                    <a:pt x="121" y="63"/>
                    <a:pt x="120" y="64"/>
                  </a:cubicBezTo>
                  <a:cubicBezTo>
                    <a:pt x="120" y="64"/>
                    <a:pt x="121" y="64"/>
                    <a:pt x="121" y="64"/>
                  </a:cubicBezTo>
                  <a:cubicBezTo>
                    <a:pt x="121" y="64"/>
                    <a:pt x="121" y="64"/>
                    <a:pt x="121" y="64"/>
                  </a:cubicBezTo>
                  <a:cubicBezTo>
                    <a:pt x="121" y="65"/>
                    <a:pt x="120" y="65"/>
                    <a:pt x="120" y="65"/>
                  </a:cubicBezTo>
                  <a:cubicBezTo>
                    <a:pt x="120" y="64"/>
                    <a:pt x="120" y="64"/>
                    <a:pt x="120" y="63"/>
                  </a:cubicBezTo>
                  <a:cubicBezTo>
                    <a:pt x="120" y="63"/>
                    <a:pt x="120" y="63"/>
                    <a:pt x="120" y="63"/>
                  </a:cubicBezTo>
                  <a:cubicBezTo>
                    <a:pt x="120" y="62"/>
                    <a:pt x="120" y="62"/>
                    <a:pt x="120" y="61"/>
                  </a:cubicBezTo>
                  <a:cubicBezTo>
                    <a:pt x="120" y="61"/>
                    <a:pt x="120" y="61"/>
                    <a:pt x="120" y="61"/>
                  </a:cubicBezTo>
                  <a:close/>
                  <a:moveTo>
                    <a:pt x="119" y="60"/>
                  </a:moveTo>
                  <a:cubicBezTo>
                    <a:pt x="120" y="60"/>
                    <a:pt x="120" y="60"/>
                    <a:pt x="120" y="60"/>
                  </a:cubicBezTo>
                  <a:cubicBezTo>
                    <a:pt x="120" y="60"/>
                    <a:pt x="120" y="61"/>
                    <a:pt x="120" y="61"/>
                  </a:cubicBezTo>
                  <a:cubicBezTo>
                    <a:pt x="120" y="60"/>
                    <a:pt x="119" y="60"/>
                    <a:pt x="119" y="60"/>
                  </a:cubicBezTo>
                  <a:close/>
                  <a:moveTo>
                    <a:pt x="119" y="64"/>
                  </a:moveTo>
                  <a:cubicBezTo>
                    <a:pt x="120" y="64"/>
                    <a:pt x="120" y="65"/>
                    <a:pt x="120" y="65"/>
                  </a:cubicBezTo>
                  <a:cubicBezTo>
                    <a:pt x="120" y="65"/>
                    <a:pt x="119" y="65"/>
                    <a:pt x="119" y="64"/>
                  </a:cubicBezTo>
                  <a:close/>
                  <a:moveTo>
                    <a:pt x="119" y="90"/>
                  </a:moveTo>
                  <a:cubicBezTo>
                    <a:pt x="119" y="90"/>
                    <a:pt x="120" y="88"/>
                    <a:pt x="119" y="88"/>
                  </a:cubicBezTo>
                  <a:cubicBezTo>
                    <a:pt x="119" y="87"/>
                    <a:pt x="119" y="85"/>
                    <a:pt x="119" y="84"/>
                  </a:cubicBezTo>
                  <a:cubicBezTo>
                    <a:pt x="119" y="85"/>
                    <a:pt x="119" y="85"/>
                    <a:pt x="119" y="85"/>
                  </a:cubicBezTo>
                  <a:cubicBezTo>
                    <a:pt x="120" y="85"/>
                    <a:pt x="120" y="85"/>
                    <a:pt x="120" y="85"/>
                  </a:cubicBezTo>
                  <a:cubicBezTo>
                    <a:pt x="120" y="84"/>
                    <a:pt x="120" y="84"/>
                    <a:pt x="120" y="84"/>
                  </a:cubicBezTo>
                  <a:cubicBezTo>
                    <a:pt x="119" y="84"/>
                    <a:pt x="120" y="84"/>
                    <a:pt x="119" y="84"/>
                  </a:cubicBezTo>
                  <a:cubicBezTo>
                    <a:pt x="119" y="84"/>
                    <a:pt x="119" y="83"/>
                    <a:pt x="120" y="83"/>
                  </a:cubicBezTo>
                  <a:cubicBezTo>
                    <a:pt x="119" y="82"/>
                    <a:pt x="120" y="80"/>
                    <a:pt x="119" y="79"/>
                  </a:cubicBezTo>
                  <a:cubicBezTo>
                    <a:pt x="119" y="79"/>
                    <a:pt x="120" y="79"/>
                    <a:pt x="120" y="79"/>
                  </a:cubicBezTo>
                  <a:cubicBezTo>
                    <a:pt x="120" y="79"/>
                    <a:pt x="119" y="78"/>
                    <a:pt x="120" y="78"/>
                  </a:cubicBezTo>
                  <a:cubicBezTo>
                    <a:pt x="119" y="77"/>
                    <a:pt x="120" y="75"/>
                    <a:pt x="119" y="73"/>
                  </a:cubicBezTo>
                  <a:cubicBezTo>
                    <a:pt x="119" y="73"/>
                    <a:pt x="119" y="72"/>
                    <a:pt x="120" y="72"/>
                  </a:cubicBezTo>
                  <a:cubicBezTo>
                    <a:pt x="120" y="72"/>
                    <a:pt x="120" y="72"/>
                    <a:pt x="120" y="72"/>
                  </a:cubicBezTo>
                  <a:cubicBezTo>
                    <a:pt x="120" y="71"/>
                    <a:pt x="119" y="70"/>
                    <a:pt x="120" y="70"/>
                  </a:cubicBezTo>
                  <a:cubicBezTo>
                    <a:pt x="120" y="69"/>
                    <a:pt x="119" y="68"/>
                    <a:pt x="119" y="67"/>
                  </a:cubicBezTo>
                  <a:cubicBezTo>
                    <a:pt x="119" y="67"/>
                    <a:pt x="119" y="66"/>
                    <a:pt x="118" y="66"/>
                  </a:cubicBezTo>
                  <a:cubicBezTo>
                    <a:pt x="119" y="65"/>
                    <a:pt x="119" y="65"/>
                    <a:pt x="119" y="64"/>
                  </a:cubicBezTo>
                  <a:cubicBezTo>
                    <a:pt x="119" y="64"/>
                    <a:pt x="119" y="66"/>
                    <a:pt x="120" y="66"/>
                  </a:cubicBezTo>
                  <a:cubicBezTo>
                    <a:pt x="120" y="66"/>
                    <a:pt x="120" y="65"/>
                    <a:pt x="120" y="65"/>
                  </a:cubicBezTo>
                  <a:cubicBezTo>
                    <a:pt x="121" y="65"/>
                    <a:pt x="121" y="66"/>
                    <a:pt x="121" y="66"/>
                  </a:cubicBezTo>
                  <a:cubicBezTo>
                    <a:pt x="121" y="66"/>
                    <a:pt x="121" y="66"/>
                    <a:pt x="121" y="67"/>
                  </a:cubicBezTo>
                  <a:cubicBezTo>
                    <a:pt x="122" y="68"/>
                    <a:pt x="122" y="68"/>
                    <a:pt x="122" y="70"/>
                  </a:cubicBezTo>
                  <a:cubicBezTo>
                    <a:pt x="122" y="70"/>
                    <a:pt x="121" y="69"/>
                    <a:pt x="121" y="69"/>
                  </a:cubicBezTo>
                  <a:cubicBezTo>
                    <a:pt x="121" y="69"/>
                    <a:pt x="121" y="69"/>
                    <a:pt x="121" y="69"/>
                  </a:cubicBezTo>
                  <a:cubicBezTo>
                    <a:pt x="121" y="70"/>
                    <a:pt x="121" y="70"/>
                    <a:pt x="120" y="71"/>
                  </a:cubicBezTo>
                  <a:cubicBezTo>
                    <a:pt x="121" y="72"/>
                    <a:pt x="122" y="73"/>
                    <a:pt x="121" y="75"/>
                  </a:cubicBezTo>
                  <a:cubicBezTo>
                    <a:pt x="121" y="75"/>
                    <a:pt x="121" y="74"/>
                    <a:pt x="121" y="74"/>
                  </a:cubicBezTo>
                  <a:cubicBezTo>
                    <a:pt x="121" y="77"/>
                    <a:pt x="121" y="80"/>
                    <a:pt x="121" y="82"/>
                  </a:cubicBezTo>
                  <a:cubicBezTo>
                    <a:pt x="121" y="82"/>
                    <a:pt x="121" y="82"/>
                    <a:pt x="120" y="82"/>
                  </a:cubicBezTo>
                  <a:cubicBezTo>
                    <a:pt x="121" y="83"/>
                    <a:pt x="120" y="84"/>
                    <a:pt x="120" y="85"/>
                  </a:cubicBezTo>
                  <a:cubicBezTo>
                    <a:pt x="120" y="86"/>
                    <a:pt x="121" y="86"/>
                    <a:pt x="121" y="87"/>
                  </a:cubicBezTo>
                  <a:cubicBezTo>
                    <a:pt x="121" y="87"/>
                    <a:pt x="121" y="87"/>
                    <a:pt x="121" y="87"/>
                  </a:cubicBezTo>
                  <a:cubicBezTo>
                    <a:pt x="121" y="87"/>
                    <a:pt x="121" y="88"/>
                    <a:pt x="121" y="88"/>
                  </a:cubicBezTo>
                  <a:cubicBezTo>
                    <a:pt x="121" y="88"/>
                    <a:pt x="121" y="88"/>
                    <a:pt x="121" y="89"/>
                  </a:cubicBezTo>
                  <a:cubicBezTo>
                    <a:pt x="121" y="89"/>
                    <a:pt x="121" y="88"/>
                    <a:pt x="121" y="88"/>
                  </a:cubicBezTo>
                  <a:cubicBezTo>
                    <a:pt x="120" y="88"/>
                    <a:pt x="120" y="88"/>
                    <a:pt x="120" y="89"/>
                  </a:cubicBezTo>
                  <a:cubicBezTo>
                    <a:pt x="122" y="89"/>
                    <a:pt x="120" y="91"/>
                    <a:pt x="120" y="92"/>
                  </a:cubicBezTo>
                  <a:cubicBezTo>
                    <a:pt x="120" y="92"/>
                    <a:pt x="120" y="92"/>
                    <a:pt x="120" y="92"/>
                  </a:cubicBezTo>
                  <a:cubicBezTo>
                    <a:pt x="120" y="92"/>
                    <a:pt x="120" y="92"/>
                    <a:pt x="120" y="93"/>
                  </a:cubicBezTo>
                  <a:cubicBezTo>
                    <a:pt x="120" y="93"/>
                    <a:pt x="120" y="93"/>
                    <a:pt x="120" y="93"/>
                  </a:cubicBezTo>
                  <a:cubicBezTo>
                    <a:pt x="120" y="93"/>
                    <a:pt x="120" y="93"/>
                    <a:pt x="120" y="93"/>
                  </a:cubicBezTo>
                  <a:cubicBezTo>
                    <a:pt x="120" y="94"/>
                    <a:pt x="120" y="94"/>
                    <a:pt x="119" y="95"/>
                  </a:cubicBezTo>
                  <a:cubicBezTo>
                    <a:pt x="119" y="95"/>
                    <a:pt x="119" y="95"/>
                    <a:pt x="119" y="95"/>
                  </a:cubicBezTo>
                  <a:cubicBezTo>
                    <a:pt x="119" y="94"/>
                    <a:pt x="118" y="94"/>
                    <a:pt x="118" y="93"/>
                  </a:cubicBezTo>
                  <a:cubicBezTo>
                    <a:pt x="119" y="93"/>
                    <a:pt x="118" y="91"/>
                    <a:pt x="119" y="90"/>
                  </a:cubicBezTo>
                  <a:close/>
                  <a:moveTo>
                    <a:pt x="120" y="94"/>
                  </a:moveTo>
                  <a:cubicBezTo>
                    <a:pt x="120" y="94"/>
                    <a:pt x="120" y="94"/>
                    <a:pt x="120" y="94"/>
                  </a:cubicBezTo>
                  <a:cubicBezTo>
                    <a:pt x="120" y="94"/>
                    <a:pt x="120" y="94"/>
                    <a:pt x="120" y="94"/>
                  </a:cubicBezTo>
                  <a:cubicBezTo>
                    <a:pt x="120" y="94"/>
                    <a:pt x="120" y="94"/>
                    <a:pt x="120" y="94"/>
                  </a:cubicBezTo>
                  <a:cubicBezTo>
                    <a:pt x="120" y="94"/>
                    <a:pt x="120" y="94"/>
                    <a:pt x="120" y="94"/>
                  </a:cubicBezTo>
                  <a:close/>
                  <a:moveTo>
                    <a:pt x="118" y="84"/>
                  </a:moveTo>
                  <a:cubicBezTo>
                    <a:pt x="118" y="84"/>
                    <a:pt x="118" y="84"/>
                    <a:pt x="118" y="84"/>
                  </a:cubicBezTo>
                  <a:cubicBezTo>
                    <a:pt x="118" y="84"/>
                    <a:pt x="118" y="84"/>
                    <a:pt x="118" y="84"/>
                  </a:cubicBezTo>
                  <a:cubicBezTo>
                    <a:pt x="118" y="85"/>
                    <a:pt x="118" y="85"/>
                    <a:pt x="118" y="85"/>
                  </a:cubicBezTo>
                  <a:cubicBezTo>
                    <a:pt x="118" y="85"/>
                    <a:pt x="118" y="85"/>
                    <a:pt x="118" y="84"/>
                  </a:cubicBezTo>
                  <a:cubicBezTo>
                    <a:pt x="117" y="84"/>
                    <a:pt x="118" y="83"/>
                    <a:pt x="118" y="82"/>
                  </a:cubicBezTo>
                  <a:cubicBezTo>
                    <a:pt x="118" y="82"/>
                    <a:pt x="118" y="82"/>
                    <a:pt x="118" y="82"/>
                  </a:cubicBezTo>
                  <a:cubicBezTo>
                    <a:pt x="118" y="82"/>
                    <a:pt x="118" y="83"/>
                    <a:pt x="118" y="84"/>
                  </a:cubicBezTo>
                  <a:cubicBezTo>
                    <a:pt x="118" y="84"/>
                    <a:pt x="118" y="84"/>
                    <a:pt x="118" y="84"/>
                  </a:cubicBezTo>
                  <a:cubicBezTo>
                    <a:pt x="118" y="84"/>
                    <a:pt x="118" y="84"/>
                    <a:pt x="118" y="84"/>
                  </a:cubicBezTo>
                  <a:close/>
                  <a:moveTo>
                    <a:pt x="118" y="75"/>
                  </a:moveTo>
                  <a:cubicBezTo>
                    <a:pt x="118" y="76"/>
                    <a:pt x="118" y="76"/>
                    <a:pt x="118" y="76"/>
                  </a:cubicBezTo>
                  <a:cubicBezTo>
                    <a:pt x="118" y="76"/>
                    <a:pt x="118" y="76"/>
                    <a:pt x="118" y="75"/>
                  </a:cubicBezTo>
                  <a:cubicBezTo>
                    <a:pt x="118" y="75"/>
                    <a:pt x="118" y="75"/>
                    <a:pt x="118" y="75"/>
                  </a:cubicBezTo>
                  <a:cubicBezTo>
                    <a:pt x="117" y="75"/>
                    <a:pt x="118" y="75"/>
                    <a:pt x="118" y="75"/>
                  </a:cubicBezTo>
                  <a:close/>
                  <a:moveTo>
                    <a:pt x="118" y="73"/>
                  </a:moveTo>
                  <a:cubicBezTo>
                    <a:pt x="118" y="73"/>
                    <a:pt x="118" y="73"/>
                    <a:pt x="118" y="74"/>
                  </a:cubicBezTo>
                  <a:cubicBezTo>
                    <a:pt x="117" y="73"/>
                    <a:pt x="117" y="73"/>
                    <a:pt x="118" y="73"/>
                  </a:cubicBezTo>
                  <a:close/>
                  <a:moveTo>
                    <a:pt x="118" y="79"/>
                  </a:moveTo>
                  <a:cubicBezTo>
                    <a:pt x="118" y="80"/>
                    <a:pt x="118" y="80"/>
                    <a:pt x="118" y="81"/>
                  </a:cubicBezTo>
                  <a:cubicBezTo>
                    <a:pt x="118" y="81"/>
                    <a:pt x="117" y="80"/>
                    <a:pt x="117" y="80"/>
                  </a:cubicBezTo>
                  <a:cubicBezTo>
                    <a:pt x="117" y="79"/>
                    <a:pt x="117" y="79"/>
                    <a:pt x="118" y="79"/>
                  </a:cubicBezTo>
                  <a:close/>
                  <a:moveTo>
                    <a:pt x="115" y="62"/>
                  </a:moveTo>
                  <a:cubicBezTo>
                    <a:pt x="116" y="62"/>
                    <a:pt x="116" y="63"/>
                    <a:pt x="116" y="63"/>
                  </a:cubicBezTo>
                  <a:cubicBezTo>
                    <a:pt x="116" y="63"/>
                    <a:pt x="117" y="63"/>
                    <a:pt x="117" y="63"/>
                  </a:cubicBezTo>
                  <a:cubicBezTo>
                    <a:pt x="116" y="63"/>
                    <a:pt x="115" y="63"/>
                    <a:pt x="115" y="62"/>
                  </a:cubicBezTo>
                  <a:close/>
                  <a:moveTo>
                    <a:pt x="115" y="99"/>
                  </a:moveTo>
                  <a:cubicBezTo>
                    <a:pt x="115" y="99"/>
                    <a:pt x="115" y="99"/>
                    <a:pt x="115" y="99"/>
                  </a:cubicBezTo>
                  <a:cubicBezTo>
                    <a:pt x="116" y="98"/>
                    <a:pt x="115" y="96"/>
                    <a:pt x="117" y="97"/>
                  </a:cubicBezTo>
                  <a:cubicBezTo>
                    <a:pt x="116" y="98"/>
                    <a:pt x="116" y="99"/>
                    <a:pt x="116" y="101"/>
                  </a:cubicBezTo>
                  <a:cubicBezTo>
                    <a:pt x="115" y="101"/>
                    <a:pt x="115" y="101"/>
                    <a:pt x="115" y="101"/>
                  </a:cubicBezTo>
                  <a:cubicBezTo>
                    <a:pt x="115" y="101"/>
                    <a:pt x="115" y="100"/>
                    <a:pt x="115" y="100"/>
                  </a:cubicBezTo>
                  <a:cubicBezTo>
                    <a:pt x="115" y="100"/>
                    <a:pt x="115" y="99"/>
                    <a:pt x="115" y="99"/>
                  </a:cubicBezTo>
                  <a:close/>
                  <a:moveTo>
                    <a:pt x="115" y="74"/>
                  </a:moveTo>
                  <a:cubicBezTo>
                    <a:pt x="115" y="74"/>
                    <a:pt x="115" y="73"/>
                    <a:pt x="115" y="73"/>
                  </a:cubicBezTo>
                  <a:cubicBezTo>
                    <a:pt x="115" y="73"/>
                    <a:pt x="115" y="73"/>
                    <a:pt x="115" y="73"/>
                  </a:cubicBezTo>
                  <a:cubicBezTo>
                    <a:pt x="115" y="73"/>
                    <a:pt x="115" y="74"/>
                    <a:pt x="115" y="74"/>
                  </a:cubicBezTo>
                  <a:close/>
                  <a:moveTo>
                    <a:pt x="115" y="74"/>
                  </a:moveTo>
                  <a:cubicBezTo>
                    <a:pt x="115" y="75"/>
                    <a:pt x="116" y="75"/>
                    <a:pt x="116" y="76"/>
                  </a:cubicBezTo>
                  <a:cubicBezTo>
                    <a:pt x="115" y="76"/>
                    <a:pt x="115" y="75"/>
                    <a:pt x="115" y="74"/>
                  </a:cubicBezTo>
                  <a:cubicBezTo>
                    <a:pt x="115" y="75"/>
                    <a:pt x="115" y="74"/>
                    <a:pt x="115" y="74"/>
                  </a:cubicBezTo>
                  <a:close/>
                  <a:moveTo>
                    <a:pt x="116" y="79"/>
                  </a:moveTo>
                  <a:cubicBezTo>
                    <a:pt x="115" y="79"/>
                    <a:pt x="115" y="78"/>
                    <a:pt x="115" y="77"/>
                  </a:cubicBezTo>
                  <a:cubicBezTo>
                    <a:pt x="116" y="78"/>
                    <a:pt x="116" y="79"/>
                    <a:pt x="116" y="79"/>
                  </a:cubicBezTo>
                  <a:close/>
                  <a:moveTo>
                    <a:pt x="115" y="66"/>
                  </a:moveTo>
                  <a:cubicBezTo>
                    <a:pt x="115" y="67"/>
                    <a:pt x="116" y="69"/>
                    <a:pt x="116" y="70"/>
                  </a:cubicBezTo>
                  <a:cubicBezTo>
                    <a:pt x="115" y="69"/>
                    <a:pt x="115" y="68"/>
                    <a:pt x="114" y="68"/>
                  </a:cubicBezTo>
                  <a:cubicBezTo>
                    <a:pt x="114" y="68"/>
                    <a:pt x="114" y="68"/>
                    <a:pt x="113" y="68"/>
                  </a:cubicBezTo>
                  <a:cubicBezTo>
                    <a:pt x="113" y="67"/>
                    <a:pt x="113" y="66"/>
                    <a:pt x="113" y="65"/>
                  </a:cubicBezTo>
                  <a:cubicBezTo>
                    <a:pt x="113" y="65"/>
                    <a:pt x="112" y="65"/>
                    <a:pt x="112" y="65"/>
                  </a:cubicBezTo>
                  <a:cubicBezTo>
                    <a:pt x="112" y="64"/>
                    <a:pt x="112" y="64"/>
                    <a:pt x="113" y="64"/>
                  </a:cubicBezTo>
                  <a:cubicBezTo>
                    <a:pt x="112" y="64"/>
                    <a:pt x="112" y="62"/>
                    <a:pt x="111" y="62"/>
                  </a:cubicBezTo>
                  <a:cubicBezTo>
                    <a:pt x="111" y="61"/>
                    <a:pt x="111" y="61"/>
                    <a:pt x="112" y="61"/>
                  </a:cubicBezTo>
                  <a:cubicBezTo>
                    <a:pt x="112" y="61"/>
                    <a:pt x="114" y="61"/>
                    <a:pt x="114" y="62"/>
                  </a:cubicBezTo>
                  <a:cubicBezTo>
                    <a:pt x="113" y="62"/>
                    <a:pt x="113" y="61"/>
                    <a:pt x="112" y="62"/>
                  </a:cubicBezTo>
                  <a:cubicBezTo>
                    <a:pt x="112" y="63"/>
                    <a:pt x="113" y="63"/>
                    <a:pt x="113" y="64"/>
                  </a:cubicBezTo>
                  <a:cubicBezTo>
                    <a:pt x="113" y="64"/>
                    <a:pt x="113" y="64"/>
                    <a:pt x="114" y="64"/>
                  </a:cubicBezTo>
                  <a:cubicBezTo>
                    <a:pt x="114" y="64"/>
                    <a:pt x="114" y="65"/>
                    <a:pt x="114" y="65"/>
                  </a:cubicBezTo>
                  <a:cubicBezTo>
                    <a:pt x="114" y="65"/>
                    <a:pt x="114" y="65"/>
                    <a:pt x="114" y="66"/>
                  </a:cubicBezTo>
                  <a:cubicBezTo>
                    <a:pt x="114" y="66"/>
                    <a:pt x="115" y="66"/>
                    <a:pt x="115" y="66"/>
                  </a:cubicBezTo>
                  <a:close/>
                  <a:moveTo>
                    <a:pt x="114" y="71"/>
                  </a:moveTo>
                  <a:cubicBezTo>
                    <a:pt x="114" y="71"/>
                    <a:pt x="114" y="72"/>
                    <a:pt x="114" y="72"/>
                  </a:cubicBezTo>
                  <a:cubicBezTo>
                    <a:pt x="114" y="72"/>
                    <a:pt x="114" y="72"/>
                    <a:pt x="114" y="71"/>
                  </a:cubicBezTo>
                  <a:close/>
                  <a:moveTo>
                    <a:pt x="113" y="69"/>
                  </a:moveTo>
                  <a:cubicBezTo>
                    <a:pt x="113" y="69"/>
                    <a:pt x="113" y="69"/>
                    <a:pt x="113" y="69"/>
                  </a:cubicBezTo>
                  <a:cubicBezTo>
                    <a:pt x="113" y="70"/>
                    <a:pt x="113" y="69"/>
                    <a:pt x="113" y="69"/>
                  </a:cubicBezTo>
                  <a:close/>
                  <a:moveTo>
                    <a:pt x="113" y="99"/>
                  </a:moveTo>
                  <a:cubicBezTo>
                    <a:pt x="113" y="100"/>
                    <a:pt x="113" y="101"/>
                    <a:pt x="112" y="101"/>
                  </a:cubicBezTo>
                  <a:cubicBezTo>
                    <a:pt x="112" y="101"/>
                    <a:pt x="113" y="100"/>
                    <a:pt x="113" y="99"/>
                  </a:cubicBezTo>
                  <a:close/>
                  <a:moveTo>
                    <a:pt x="112" y="89"/>
                  </a:moveTo>
                  <a:cubicBezTo>
                    <a:pt x="112" y="90"/>
                    <a:pt x="111" y="90"/>
                    <a:pt x="111" y="90"/>
                  </a:cubicBezTo>
                  <a:cubicBezTo>
                    <a:pt x="111" y="90"/>
                    <a:pt x="112" y="90"/>
                    <a:pt x="112" y="91"/>
                  </a:cubicBezTo>
                  <a:cubicBezTo>
                    <a:pt x="112" y="92"/>
                    <a:pt x="112" y="93"/>
                    <a:pt x="111" y="93"/>
                  </a:cubicBezTo>
                  <a:cubicBezTo>
                    <a:pt x="111" y="93"/>
                    <a:pt x="111" y="93"/>
                    <a:pt x="110" y="93"/>
                  </a:cubicBezTo>
                  <a:cubicBezTo>
                    <a:pt x="111" y="91"/>
                    <a:pt x="110" y="89"/>
                    <a:pt x="110" y="87"/>
                  </a:cubicBezTo>
                  <a:cubicBezTo>
                    <a:pt x="110" y="87"/>
                    <a:pt x="110" y="88"/>
                    <a:pt x="109" y="89"/>
                  </a:cubicBezTo>
                  <a:cubicBezTo>
                    <a:pt x="109" y="88"/>
                    <a:pt x="110" y="87"/>
                    <a:pt x="110" y="86"/>
                  </a:cubicBezTo>
                  <a:cubicBezTo>
                    <a:pt x="110" y="86"/>
                    <a:pt x="110" y="86"/>
                    <a:pt x="110" y="86"/>
                  </a:cubicBezTo>
                  <a:cubicBezTo>
                    <a:pt x="111" y="86"/>
                    <a:pt x="111" y="86"/>
                    <a:pt x="111" y="85"/>
                  </a:cubicBezTo>
                  <a:cubicBezTo>
                    <a:pt x="111" y="85"/>
                    <a:pt x="111" y="85"/>
                    <a:pt x="111" y="85"/>
                  </a:cubicBezTo>
                  <a:cubicBezTo>
                    <a:pt x="111" y="84"/>
                    <a:pt x="111" y="82"/>
                    <a:pt x="112" y="83"/>
                  </a:cubicBezTo>
                  <a:cubicBezTo>
                    <a:pt x="112" y="84"/>
                    <a:pt x="112" y="84"/>
                    <a:pt x="112" y="84"/>
                  </a:cubicBezTo>
                  <a:cubicBezTo>
                    <a:pt x="113" y="85"/>
                    <a:pt x="112" y="87"/>
                    <a:pt x="112" y="89"/>
                  </a:cubicBezTo>
                  <a:cubicBezTo>
                    <a:pt x="112" y="89"/>
                    <a:pt x="112" y="89"/>
                    <a:pt x="111" y="89"/>
                  </a:cubicBezTo>
                  <a:cubicBezTo>
                    <a:pt x="111" y="89"/>
                    <a:pt x="112" y="89"/>
                    <a:pt x="112" y="89"/>
                  </a:cubicBezTo>
                  <a:close/>
                  <a:moveTo>
                    <a:pt x="110" y="96"/>
                  </a:moveTo>
                  <a:cubicBezTo>
                    <a:pt x="110" y="96"/>
                    <a:pt x="111" y="96"/>
                    <a:pt x="111" y="96"/>
                  </a:cubicBezTo>
                  <a:cubicBezTo>
                    <a:pt x="111" y="97"/>
                    <a:pt x="111" y="97"/>
                    <a:pt x="110" y="97"/>
                  </a:cubicBezTo>
                  <a:cubicBezTo>
                    <a:pt x="110" y="97"/>
                    <a:pt x="110" y="97"/>
                    <a:pt x="110" y="96"/>
                  </a:cubicBezTo>
                  <a:close/>
                  <a:moveTo>
                    <a:pt x="111" y="98"/>
                  </a:moveTo>
                  <a:cubicBezTo>
                    <a:pt x="111" y="98"/>
                    <a:pt x="111" y="98"/>
                    <a:pt x="110" y="98"/>
                  </a:cubicBezTo>
                  <a:cubicBezTo>
                    <a:pt x="110" y="98"/>
                    <a:pt x="110" y="98"/>
                    <a:pt x="111" y="98"/>
                  </a:cubicBezTo>
                  <a:close/>
                  <a:moveTo>
                    <a:pt x="111" y="99"/>
                  </a:moveTo>
                  <a:cubicBezTo>
                    <a:pt x="111" y="99"/>
                    <a:pt x="111" y="99"/>
                    <a:pt x="111" y="99"/>
                  </a:cubicBezTo>
                  <a:cubicBezTo>
                    <a:pt x="111" y="99"/>
                    <a:pt x="111" y="100"/>
                    <a:pt x="111" y="100"/>
                  </a:cubicBezTo>
                  <a:cubicBezTo>
                    <a:pt x="111" y="99"/>
                    <a:pt x="111" y="99"/>
                    <a:pt x="111" y="99"/>
                  </a:cubicBezTo>
                  <a:close/>
                  <a:moveTo>
                    <a:pt x="105" y="94"/>
                  </a:moveTo>
                  <a:cubicBezTo>
                    <a:pt x="106" y="93"/>
                    <a:pt x="106" y="92"/>
                    <a:pt x="106" y="91"/>
                  </a:cubicBezTo>
                  <a:cubicBezTo>
                    <a:pt x="106" y="91"/>
                    <a:pt x="106" y="91"/>
                    <a:pt x="107" y="91"/>
                  </a:cubicBezTo>
                  <a:cubicBezTo>
                    <a:pt x="107" y="91"/>
                    <a:pt x="107" y="91"/>
                    <a:pt x="107" y="92"/>
                  </a:cubicBezTo>
                  <a:cubicBezTo>
                    <a:pt x="107" y="92"/>
                    <a:pt x="107" y="92"/>
                    <a:pt x="107" y="92"/>
                  </a:cubicBezTo>
                  <a:cubicBezTo>
                    <a:pt x="107" y="93"/>
                    <a:pt x="107" y="93"/>
                    <a:pt x="107" y="93"/>
                  </a:cubicBezTo>
                  <a:cubicBezTo>
                    <a:pt x="107" y="93"/>
                    <a:pt x="106" y="93"/>
                    <a:pt x="106" y="93"/>
                  </a:cubicBezTo>
                  <a:cubicBezTo>
                    <a:pt x="107" y="93"/>
                    <a:pt x="107" y="93"/>
                    <a:pt x="107" y="94"/>
                  </a:cubicBezTo>
                  <a:cubicBezTo>
                    <a:pt x="107" y="93"/>
                    <a:pt x="108" y="94"/>
                    <a:pt x="108" y="93"/>
                  </a:cubicBezTo>
                  <a:cubicBezTo>
                    <a:pt x="108" y="93"/>
                    <a:pt x="108" y="92"/>
                    <a:pt x="108" y="92"/>
                  </a:cubicBezTo>
                  <a:cubicBezTo>
                    <a:pt x="109" y="92"/>
                    <a:pt x="109" y="94"/>
                    <a:pt x="109" y="94"/>
                  </a:cubicBezTo>
                  <a:cubicBezTo>
                    <a:pt x="108" y="94"/>
                    <a:pt x="107" y="94"/>
                    <a:pt x="107" y="94"/>
                  </a:cubicBezTo>
                  <a:cubicBezTo>
                    <a:pt x="106" y="94"/>
                    <a:pt x="106" y="94"/>
                    <a:pt x="105" y="94"/>
                  </a:cubicBezTo>
                  <a:cubicBezTo>
                    <a:pt x="105" y="94"/>
                    <a:pt x="105" y="94"/>
                    <a:pt x="105" y="94"/>
                  </a:cubicBezTo>
                  <a:close/>
                  <a:moveTo>
                    <a:pt x="104" y="97"/>
                  </a:moveTo>
                  <a:cubicBezTo>
                    <a:pt x="105" y="97"/>
                    <a:pt x="105" y="97"/>
                    <a:pt x="105" y="96"/>
                  </a:cubicBezTo>
                  <a:cubicBezTo>
                    <a:pt x="106" y="97"/>
                    <a:pt x="105" y="98"/>
                    <a:pt x="104" y="98"/>
                  </a:cubicBezTo>
                  <a:cubicBezTo>
                    <a:pt x="104" y="98"/>
                    <a:pt x="104" y="97"/>
                    <a:pt x="104" y="97"/>
                  </a:cubicBezTo>
                  <a:close/>
                  <a:moveTo>
                    <a:pt x="104" y="94"/>
                  </a:moveTo>
                  <a:cubicBezTo>
                    <a:pt x="104" y="93"/>
                    <a:pt x="104" y="94"/>
                    <a:pt x="104" y="93"/>
                  </a:cubicBezTo>
                  <a:cubicBezTo>
                    <a:pt x="104" y="93"/>
                    <a:pt x="104" y="93"/>
                    <a:pt x="104" y="93"/>
                  </a:cubicBezTo>
                  <a:cubicBezTo>
                    <a:pt x="105" y="93"/>
                    <a:pt x="105" y="94"/>
                    <a:pt x="104" y="94"/>
                  </a:cubicBezTo>
                  <a:close/>
                  <a:moveTo>
                    <a:pt x="102" y="78"/>
                  </a:moveTo>
                  <a:cubicBezTo>
                    <a:pt x="102" y="78"/>
                    <a:pt x="103" y="78"/>
                    <a:pt x="103" y="78"/>
                  </a:cubicBezTo>
                  <a:cubicBezTo>
                    <a:pt x="103" y="78"/>
                    <a:pt x="103" y="78"/>
                    <a:pt x="103" y="77"/>
                  </a:cubicBezTo>
                  <a:cubicBezTo>
                    <a:pt x="103" y="77"/>
                    <a:pt x="103" y="77"/>
                    <a:pt x="103" y="77"/>
                  </a:cubicBezTo>
                  <a:cubicBezTo>
                    <a:pt x="103" y="78"/>
                    <a:pt x="104" y="79"/>
                    <a:pt x="103" y="79"/>
                  </a:cubicBezTo>
                  <a:cubicBezTo>
                    <a:pt x="103" y="80"/>
                    <a:pt x="103" y="80"/>
                    <a:pt x="103" y="80"/>
                  </a:cubicBezTo>
                  <a:cubicBezTo>
                    <a:pt x="103" y="81"/>
                    <a:pt x="103" y="81"/>
                    <a:pt x="103" y="82"/>
                  </a:cubicBezTo>
                  <a:cubicBezTo>
                    <a:pt x="102" y="82"/>
                    <a:pt x="102" y="82"/>
                    <a:pt x="102" y="82"/>
                  </a:cubicBezTo>
                  <a:cubicBezTo>
                    <a:pt x="102" y="80"/>
                    <a:pt x="103" y="79"/>
                    <a:pt x="102" y="78"/>
                  </a:cubicBezTo>
                  <a:close/>
                  <a:moveTo>
                    <a:pt x="102" y="64"/>
                  </a:moveTo>
                  <a:cubicBezTo>
                    <a:pt x="103" y="65"/>
                    <a:pt x="103" y="66"/>
                    <a:pt x="104" y="66"/>
                  </a:cubicBezTo>
                  <a:cubicBezTo>
                    <a:pt x="104" y="66"/>
                    <a:pt x="103" y="66"/>
                    <a:pt x="103" y="66"/>
                  </a:cubicBezTo>
                  <a:cubicBezTo>
                    <a:pt x="104" y="67"/>
                    <a:pt x="105" y="67"/>
                    <a:pt x="105" y="68"/>
                  </a:cubicBezTo>
                  <a:cubicBezTo>
                    <a:pt x="105" y="69"/>
                    <a:pt x="105" y="69"/>
                    <a:pt x="106" y="69"/>
                  </a:cubicBezTo>
                  <a:cubicBezTo>
                    <a:pt x="106" y="69"/>
                    <a:pt x="106" y="70"/>
                    <a:pt x="106" y="70"/>
                  </a:cubicBezTo>
                  <a:cubicBezTo>
                    <a:pt x="105" y="70"/>
                    <a:pt x="105" y="69"/>
                    <a:pt x="104" y="69"/>
                  </a:cubicBezTo>
                  <a:cubicBezTo>
                    <a:pt x="104" y="69"/>
                    <a:pt x="104" y="69"/>
                    <a:pt x="104" y="68"/>
                  </a:cubicBezTo>
                  <a:cubicBezTo>
                    <a:pt x="102" y="68"/>
                    <a:pt x="102" y="66"/>
                    <a:pt x="102" y="64"/>
                  </a:cubicBezTo>
                  <a:close/>
                  <a:moveTo>
                    <a:pt x="107" y="78"/>
                  </a:moveTo>
                  <a:cubicBezTo>
                    <a:pt x="106" y="78"/>
                    <a:pt x="106" y="78"/>
                    <a:pt x="106" y="78"/>
                  </a:cubicBezTo>
                  <a:cubicBezTo>
                    <a:pt x="107" y="78"/>
                    <a:pt x="107" y="78"/>
                    <a:pt x="107" y="78"/>
                  </a:cubicBezTo>
                  <a:cubicBezTo>
                    <a:pt x="107" y="78"/>
                    <a:pt x="106" y="78"/>
                    <a:pt x="107" y="78"/>
                  </a:cubicBezTo>
                  <a:close/>
                  <a:moveTo>
                    <a:pt x="107" y="78"/>
                  </a:moveTo>
                  <a:cubicBezTo>
                    <a:pt x="107" y="79"/>
                    <a:pt x="107" y="79"/>
                    <a:pt x="107" y="79"/>
                  </a:cubicBezTo>
                  <a:cubicBezTo>
                    <a:pt x="107" y="78"/>
                    <a:pt x="107" y="77"/>
                    <a:pt x="107" y="77"/>
                  </a:cubicBezTo>
                  <a:cubicBezTo>
                    <a:pt x="108" y="76"/>
                    <a:pt x="108" y="76"/>
                    <a:pt x="108" y="76"/>
                  </a:cubicBezTo>
                  <a:cubicBezTo>
                    <a:pt x="108" y="76"/>
                    <a:pt x="109" y="76"/>
                    <a:pt x="109" y="76"/>
                  </a:cubicBezTo>
                  <a:cubicBezTo>
                    <a:pt x="109" y="78"/>
                    <a:pt x="109" y="79"/>
                    <a:pt x="109" y="80"/>
                  </a:cubicBezTo>
                  <a:cubicBezTo>
                    <a:pt x="108" y="80"/>
                    <a:pt x="108" y="80"/>
                    <a:pt x="108" y="80"/>
                  </a:cubicBezTo>
                  <a:cubicBezTo>
                    <a:pt x="108" y="81"/>
                    <a:pt x="108" y="81"/>
                    <a:pt x="108" y="81"/>
                  </a:cubicBezTo>
                  <a:cubicBezTo>
                    <a:pt x="108" y="82"/>
                    <a:pt x="108" y="84"/>
                    <a:pt x="108" y="84"/>
                  </a:cubicBezTo>
                  <a:cubicBezTo>
                    <a:pt x="107" y="84"/>
                    <a:pt x="107" y="83"/>
                    <a:pt x="107" y="82"/>
                  </a:cubicBezTo>
                  <a:cubicBezTo>
                    <a:pt x="106" y="82"/>
                    <a:pt x="106" y="81"/>
                    <a:pt x="106" y="81"/>
                  </a:cubicBezTo>
                  <a:cubicBezTo>
                    <a:pt x="107" y="81"/>
                    <a:pt x="107" y="81"/>
                    <a:pt x="107" y="81"/>
                  </a:cubicBezTo>
                  <a:cubicBezTo>
                    <a:pt x="107" y="80"/>
                    <a:pt x="107" y="80"/>
                    <a:pt x="107" y="79"/>
                  </a:cubicBezTo>
                  <a:cubicBezTo>
                    <a:pt x="107" y="79"/>
                    <a:pt x="107" y="79"/>
                    <a:pt x="107" y="79"/>
                  </a:cubicBezTo>
                  <a:cubicBezTo>
                    <a:pt x="107" y="79"/>
                    <a:pt x="106" y="79"/>
                    <a:pt x="106" y="79"/>
                  </a:cubicBezTo>
                  <a:cubicBezTo>
                    <a:pt x="106" y="79"/>
                    <a:pt x="107" y="79"/>
                    <a:pt x="107" y="78"/>
                  </a:cubicBezTo>
                  <a:close/>
                  <a:moveTo>
                    <a:pt x="107" y="59"/>
                  </a:moveTo>
                  <a:cubicBezTo>
                    <a:pt x="107" y="59"/>
                    <a:pt x="107" y="59"/>
                    <a:pt x="107" y="59"/>
                  </a:cubicBezTo>
                  <a:cubicBezTo>
                    <a:pt x="107" y="59"/>
                    <a:pt x="107" y="59"/>
                    <a:pt x="107" y="59"/>
                  </a:cubicBezTo>
                  <a:close/>
                  <a:moveTo>
                    <a:pt x="108" y="62"/>
                  </a:moveTo>
                  <a:cubicBezTo>
                    <a:pt x="108" y="62"/>
                    <a:pt x="108" y="62"/>
                    <a:pt x="108" y="62"/>
                  </a:cubicBezTo>
                  <a:cubicBezTo>
                    <a:pt x="108" y="62"/>
                    <a:pt x="108" y="62"/>
                    <a:pt x="108" y="63"/>
                  </a:cubicBezTo>
                  <a:cubicBezTo>
                    <a:pt x="108" y="63"/>
                    <a:pt x="108" y="62"/>
                    <a:pt x="108" y="62"/>
                  </a:cubicBezTo>
                  <a:close/>
                  <a:moveTo>
                    <a:pt x="108" y="62"/>
                  </a:moveTo>
                  <a:cubicBezTo>
                    <a:pt x="108" y="62"/>
                    <a:pt x="109" y="62"/>
                    <a:pt x="109" y="62"/>
                  </a:cubicBezTo>
                  <a:cubicBezTo>
                    <a:pt x="108" y="63"/>
                    <a:pt x="108" y="62"/>
                    <a:pt x="108" y="62"/>
                  </a:cubicBezTo>
                  <a:cubicBezTo>
                    <a:pt x="108" y="62"/>
                    <a:pt x="108" y="62"/>
                    <a:pt x="108" y="62"/>
                  </a:cubicBezTo>
                  <a:close/>
                  <a:moveTo>
                    <a:pt x="109" y="79"/>
                  </a:moveTo>
                  <a:cubicBezTo>
                    <a:pt x="110" y="79"/>
                    <a:pt x="110" y="78"/>
                    <a:pt x="110" y="78"/>
                  </a:cubicBezTo>
                  <a:cubicBezTo>
                    <a:pt x="110" y="78"/>
                    <a:pt x="110" y="78"/>
                    <a:pt x="110" y="78"/>
                  </a:cubicBezTo>
                  <a:cubicBezTo>
                    <a:pt x="110" y="78"/>
                    <a:pt x="110" y="79"/>
                    <a:pt x="110" y="80"/>
                  </a:cubicBezTo>
                  <a:cubicBezTo>
                    <a:pt x="109" y="80"/>
                    <a:pt x="109" y="79"/>
                    <a:pt x="109" y="79"/>
                  </a:cubicBezTo>
                  <a:close/>
                  <a:moveTo>
                    <a:pt x="109" y="84"/>
                  </a:moveTo>
                  <a:cubicBezTo>
                    <a:pt x="109" y="84"/>
                    <a:pt x="109" y="83"/>
                    <a:pt x="109" y="82"/>
                  </a:cubicBezTo>
                  <a:cubicBezTo>
                    <a:pt x="110" y="82"/>
                    <a:pt x="109" y="83"/>
                    <a:pt x="109" y="84"/>
                  </a:cubicBezTo>
                  <a:close/>
                  <a:moveTo>
                    <a:pt x="110" y="62"/>
                  </a:moveTo>
                  <a:cubicBezTo>
                    <a:pt x="110" y="62"/>
                    <a:pt x="110" y="62"/>
                    <a:pt x="110" y="61"/>
                  </a:cubicBezTo>
                  <a:cubicBezTo>
                    <a:pt x="110" y="61"/>
                    <a:pt x="110" y="62"/>
                    <a:pt x="110" y="62"/>
                  </a:cubicBezTo>
                  <a:close/>
                  <a:moveTo>
                    <a:pt x="110" y="61"/>
                  </a:moveTo>
                  <a:cubicBezTo>
                    <a:pt x="110" y="61"/>
                    <a:pt x="110" y="60"/>
                    <a:pt x="110" y="61"/>
                  </a:cubicBezTo>
                  <a:cubicBezTo>
                    <a:pt x="110" y="61"/>
                    <a:pt x="109" y="60"/>
                    <a:pt x="109" y="60"/>
                  </a:cubicBezTo>
                  <a:cubicBezTo>
                    <a:pt x="110" y="60"/>
                    <a:pt x="110" y="60"/>
                    <a:pt x="110" y="61"/>
                  </a:cubicBezTo>
                  <a:close/>
                  <a:moveTo>
                    <a:pt x="109" y="59"/>
                  </a:moveTo>
                  <a:cubicBezTo>
                    <a:pt x="109" y="59"/>
                    <a:pt x="109" y="59"/>
                    <a:pt x="110" y="59"/>
                  </a:cubicBezTo>
                  <a:cubicBezTo>
                    <a:pt x="110" y="59"/>
                    <a:pt x="109" y="60"/>
                    <a:pt x="109" y="59"/>
                  </a:cubicBezTo>
                  <a:close/>
                  <a:moveTo>
                    <a:pt x="110" y="65"/>
                  </a:moveTo>
                  <a:cubicBezTo>
                    <a:pt x="109" y="64"/>
                    <a:pt x="109" y="63"/>
                    <a:pt x="109" y="63"/>
                  </a:cubicBezTo>
                  <a:cubicBezTo>
                    <a:pt x="109" y="63"/>
                    <a:pt x="109" y="64"/>
                    <a:pt x="110" y="65"/>
                  </a:cubicBezTo>
                  <a:close/>
                  <a:moveTo>
                    <a:pt x="109" y="74"/>
                  </a:moveTo>
                  <a:cubicBezTo>
                    <a:pt x="109" y="74"/>
                    <a:pt x="109" y="74"/>
                    <a:pt x="109" y="74"/>
                  </a:cubicBezTo>
                  <a:cubicBezTo>
                    <a:pt x="109" y="74"/>
                    <a:pt x="109" y="75"/>
                    <a:pt x="109" y="75"/>
                  </a:cubicBezTo>
                  <a:cubicBezTo>
                    <a:pt x="109" y="75"/>
                    <a:pt x="109" y="75"/>
                    <a:pt x="108" y="75"/>
                  </a:cubicBezTo>
                  <a:cubicBezTo>
                    <a:pt x="109" y="74"/>
                    <a:pt x="108" y="74"/>
                    <a:pt x="109" y="74"/>
                  </a:cubicBezTo>
                  <a:cubicBezTo>
                    <a:pt x="109" y="74"/>
                    <a:pt x="109" y="74"/>
                    <a:pt x="109" y="74"/>
                  </a:cubicBezTo>
                  <a:close/>
                  <a:moveTo>
                    <a:pt x="107" y="89"/>
                  </a:moveTo>
                  <a:cubicBezTo>
                    <a:pt x="106" y="89"/>
                    <a:pt x="105" y="87"/>
                    <a:pt x="106" y="86"/>
                  </a:cubicBezTo>
                  <a:cubicBezTo>
                    <a:pt x="106" y="85"/>
                    <a:pt x="106" y="85"/>
                    <a:pt x="106" y="85"/>
                  </a:cubicBezTo>
                  <a:cubicBezTo>
                    <a:pt x="107" y="85"/>
                    <a:pt x="107" y="87"/>
                    <a:pt x="107" y="88"/>
                  </a:cubicBezTo>
                  <a:cubicBezTo>
                    <a:pt x="107" y="88"/>
                    <a:pt x="107" y="87"/>
                    <a:pt x="107" y="87"/>
                  </a:cubicBezTo>
                  <a:cubicBezTo>
                    <a:pt x="108" y="87"/>
                    <a:pt x="108" y="87"/>
                    <a:pt x="108" y="87"/>
                  </a:cubicBezTo>
                  <a:cubicBezTo>
                    <a:pt x="108" y="87"/>
                    <a:pt x="108" y="87"/>
                    <a:pt x="108" y="88"/>
                  </a:cubicBezTo>
                  <a:cubicBezTo>
                    <a:pt x="108" y="88"/>
                    <a:pt x="108" y="88"/>
                    <a:pt x="107" y="88"/>
                  </a:cubicBezTo>
                  <a:cubicBezTo>
                    <a:pt x="107" y="88"/>
                    <a:pt x="107" y="88"/>
                    <a:pt x="107" y="89"/>
                  </a:cubicBezTo>
                  <a:close/>
                  <a:moveTo>
                    <a:pt x="106" y="71"/>
                  </a:moveTo>
                  <a:cubicBezTo>
                    <a:pt x="106" y="71"/>
                    <a:pt x="106" y="71"/>
                    <a:pt x="106" y="72"/>
                  </a:cubicBezTo>
                  <a:cubicBezTo>
                    <a:pt x="106" y="72"/>
                    <a:pt x="106" y="71"/>
                    <a:pt x="106" y="71"/>
                  </a:cubicBezTo>
                  <a:close/>
                  <a:moveTo>
                    <a:pt x="105" y="62"/>
                  </a:moveTo>
                  <a:cubicBezTo>
                    <a:pt x="105" y="61"/>
                    <a:pt x="105" y="60"/>
                    <a:pt x="105" y="59"/>
                  </a:cubicBezTo>
                  <a:cubicBezTo>
                    <a:pt x="105" y="60"/>
                    <a:pt x="106" y="61"/>
                    <a:pt x="106" y="62"/>
                  </a:cubicBezTo>
                  <a:cubicBezTo>
                    <a:pt x="106" y="62"/>
                    <a:pt x="106" y="62"/>
                    <a:pt x="105" y="62"/>
                  </a:cubicBezTo>
                  <a:close/>
                  <a:moveTo>
                    <a:pt x="106" y="66"/>
                  </a:moveTo>
                  <a:cubicBezTo>
                    <a:pt x="105" y="67"/>
                    <a:pt x="105" y="66"/>
                    <a:pt x="105" y="66"/>
                  </a:cubicBezTo>
                  <a:cubicBezTo>
                    <a:pt x="104" y="66"/>
                    <a:pt x="105" y="66"/>
                    <a:pt x="105" y="66"/>
                  </a:cubicBezTo>
                  <a:cubicBezTo>
                    <a:pt x="105" y="66"/>
                    <a:pt x="106" y="66"/>
                    <a:pt x="106" y="66"/>
                  </a:cubicBezTo>
                  <a:close/>
                  <a:moveTo>
                    <a:pt x="104" y="72"/>
                  </a:moveTo>
                  <a:cubicBezTo>
                    <a:pt x="104" y="72"/>
                    <a:pt x="105" y="72"/>
                    <a:pt x="105" y="72"/>
                  </a:cubicBezTo>
                  <a:cubicBezTo>
                    <a:pt x="105" y="72"/>
                    <a:pt x="106" y="72"/>
                    <a:pt x="106" y="73"/>
                  </a:cubicBezTo>
                  <a:cubicBezTo>
                    <a:pt x="105" y="73"/>
                    <a:pt x="105" y="73"/>
                    <a:pt x="104" y="72"/>
                  </a:cubicBezTo>
                  <a:cubicBezTo>
                    <a:pt x="104" y="73"/>
                    <a:pt x="104" y="73"/>
                    <a:pt x="104" y="73"/>
                  </a:cubicBezTo>
                  <a:cubicBezTo>
                    <a:pt x="104" y="73"/>
                    <a:pt x="103" y="72"/>
                    <a:pt x="104" y="72"/>
                  </a:cubicBezTo>
                  <a:close/>
                  <a:moveTo>
                    <a:pt x="105" y="79"/>
                  </a:moveTo>
                  <a:cubicBezTo>
                    <a:pt x="105" y="80"/>
                    <a:pt x="105" y="80"/>
                    <a:pt x="105" y="80"/>
                  </a:cubicBezTo>
                  <a:cubicBezTo>
                    <a:pt x="104" y="80"/>
                    <a:pt x="104" y="80"/>
                    <a:pt x="104" y="79"/>
                  </a:cubicBezTo>
                  <a:lnTo>
                    <a:pt x="105" y="79"/>
                  </a:lnTo>
                  <a:close/>
                  <a:moveTo>
                    <a:pt x="105" y="78"/>
                  </a:moveTo>
                  <a:cubicBezTo>
                    <a:pt x="105" y="78"/>
                    <a:pt x="105" y="78"/>
                    <a:pt x="105" y="78"/>
                  </a:cubicBezTo>
                  <a:cubicBezTo>
                    <a:pt x="105" y="78"/>
                    <a:pt x="105" y="78"/>
                    <a:pt x="105" y="78"/>
                  </a:cubicBezTo>
                  <a:close/>
                  <a:moveTo>
                    <a:pt x="105" y="81"/>
                  </a:moveTo>
                  <a:cubicBezTo>
                    <a:pt x="105" y="81"/>
                    <a:pt x="105" y="81"/>
                    <a:pt x="105" y="81"/>
                  </a:cubicBezTo>
                  <a:cubicBezTo>
                    <a:pt x="105" y="82"/>
                    <a:pt x="105" y="81"/>
                    <a:pt x="105" y="81"/>
                  </a:cubicBezTo>
                  <a:cubicBezTo>
                    <a:pt x="105" y="81"/>
                    <a:pt x="105" y="81"/>
                    <a:pt x="105" y="81"/>
                  </a:cubicBezTo>
                  <a:close/>
                  <a:moveTo>
                    <a:pt x="105" y="82"/>
                  </a:moveTo>
                  <a:cubicBezTo>
                    <a:pt x="105" y="82"/>
                    <a:pt x="105" y="82"/>
                    <a:pt x="105" y="82"/>
                  </a:cubicBezTo>
                  <a:cubicBezTo>
                    <a:pt x="105" y="82"/>
                    <a:pt x="106" y="82"/>
                    <a:pt x="105" y="83"/>
                  </a:cubicBezTo>
                  <a:cubicBezTo>
                    <a:pt x="105" y="83"/>
                    <a:pt x="105" y="83"/>
                    <a:pt x="105" y="83"/>
                  </a:cubicBezTo>
                  <a:cubicBezTo>
                    <a:pt x="105" y="83"/>
                    <a:pt x="105" y="82"/>
                    <a:pt x="105" y="82"/>
                  </a:cubicBezTo>
                  <a:close/>
                  <a:moveTo>
                    <a:pt x="104" y="88"/>
                  </a:moveTo>
                  <a:cubicBezTo>
                    <a:pt x="104" y="88"/>
                    <a:pt x="104" y="87"/>
                    <a:pt x="104" y="87"/>
                  </a:cubicBezTo>
                  <a:cubicBezTo>
                    <a:pt x="105" y="87"/>
                    <a:pt x="105" y="88"/>
                    <a:pt x="104" y="88"/>
                  </a:cubicBezTo>
                  <a:close/>
                  <a:moveTo>
                    <a:pt x="104" y="85"/>
                  </a:moveTo>
                  <a:cubicBezTo>
                    <a:pt x="105" y="85"/>
                    <a:pt x="105" y="85"/>
                    <a:pt x="105" y="84"/>
                  </a:cubicBezTo>
                  <a:cubicBezTo>
                    <a:pt x="105" y="84"/>
                    <a:pt x="105" y="85"/>
                    <a:pt x="106" y="85"/>
                  </a:cubicBezTo>
                  <a:cubicBezTo>
                    <a:pt x="105" y="86"/>
                    <a:pt x="105" y="86"/>
                    <a:pt x="104" y="85"/>
                  </a:cubicBezTo>
                  <a:close/>
                  <a:moveTo>
                    <a:pt x="109" y="89"/>
                  </a:moveTo>
                  <a:cubicBezTo>
                    <a:pt x="109" y="89"/>
                    <a:pt x="109" y="89"/>
                    <a:pt x="110" y="89"/>
                  </a:cubicBezTo>
                  <a:cubicBezTo>
                    <a:pt x="109" y="90"/>
                    <a:pt x="109" y="91"/>
                    <a:pt x="109" y="92"/>
                  </a:cubicBezTo>
                  <a:cubicBezTo>
                    <a:pt x="108" y="92"/>
                    <a:pt x="108" y="90"/>
                    <a:pt x="109" y="89"/>
                  </a:cubicBezTo>
                  <a:close/>
                  <a:moveTo>
                    <a:pt x="112" y="64"/>
                  </a:moveTo>
                  <a:cubicBezTo>
                    <a:pt x="111" y="64"/>
                    <a:pt x="111" y="64"/>
                    <a:pt x="111" y="64"/>
                  </a:cubicBezTo>
                  <a:cubicBezTo>
                    <a:pt x="111" y="64"/>
                    <a:pt x="111" y="64"/>
                    <a:pt x="111" y="64"/>
                  </a:cubicBezTo>
                  <a:cubicBezTo>
                    <a:pt x="111" y="64"/>
                    <a:pt x="111" y="64"/>
                    <a:pt x="112" y="64"/>
                  </a:cubicBezTo>
                  <a:close/>
                  <a:moveTo>
                    <a:pt x="112" y="68"/>
                  </a:moveTo>
                  <a:cubicBezTo>
                    <a:pt x="112" y="68"/>
                    <a:pt x="111" y="67"/>
                    <a:pt x="111" y="66"/>
                  </a:cubicBezTo>
                  <a:cubicBezTo>
                    <a:pt x="112" y="66"/>
                    <a:pt x="112" y="68"/>
                    <a:pt x="112" y="68"/>
                  </a:cubicBezTo>
                  <a:close/>
                  <a:moveTo>
                    <a:pt x="111" y="63"/>
                  </a:moveTo>
                  <a:cubicBezTo>
                    <a:pt x="111" y="63"/>
                    <a:pt x="110" y="63"/>
                    <a:pt x="111" y="62"/>
                  </a:cubicBezTo>
                  <a:cubicBezTo>
                    <a:pt x="111" y="62"/>
                    <a:pt x="111" y="63"/>
                    <a:pt x="111" y="63"/>
                  </a:cubicBezTo>
                  <a:close/>
                  <a:moveTo>
                    <a:pt x="113" y="58"/>
                  </a:moveTo>
                  <a:cubicBezTo>
                    <a:pt x="113" y="58"/>
                    <a:pt x="113" y="58"/>
                    <a:pt x="113" y="58"/>
                  </a:cubicBezTo>
                  <a:cubicBezTo>
                    <a:pt x="113" y="58"/>
                    <a:pt x="113" y="58"/>
                    <a:pt x="113" y="58"/>
                  </a:cubicBezTo>
                  <a:close/>
                  <a:moveTo>
                    <a:pt x="113" y="42"/>
                  </a:moveTo>
                  <a:cubicBezTo>
                    <a:pt x="113" y="42"/>
                    <a:pt x="113" y="41"/>
                    <a:pt x="112" y="41"/>
                  </a:cubicBezTo>
                  <a:cubicBezTo>
                    <a:pt x="113" y="41"/>
                    <a:pt x="113" y="41"/>
                    <a:pt x="113" y="42"/>
                  </a:cubicBezTo>
                  <a:close/>
                  <a:moveTo>
                    <a:pt x="113" y="54"/>
                  </a:moveTo>
                  <a:cubicBezTo>
                    <a:pt x="113" y="54"/>
                    <a:pt x="113" y="53"/>
                    <a:pt x="113" y="53"/>
                  </a:cubicBezTo>
                  <a:cubicBezTo>
                    <a:pt x="113" y="54"/>
                    <a:pt x="113" y="55"/>
                    <a:pt x="114" y="56"/>
                  </a:cubicBezTo>
                  <a:cubicBezTo>
                    <a:pt x="113" y="56"/>
                    <a:pt x="113" y="56"/>
                    <a:pt x="113" y="56"/>
                  </a:cubicBezTo>
                  <a:cubicBezTo>
                    <a:pt x="114" y="57"/>
                    <a:pt x="114" y="58"/>
                    <a:pt x="114" y="59"/>
                  </a:cubicBezTo>
                  <a:cubicBezTo>
                    <a:pt x="114" y="59"/>
                    <a:pt x="114" y="59"/>
                    <a:pt x="114" y="59"/>
                  </a:cubicBezTo>
                  <a:cubicBezTo>
                    <a:pt x="114" y="59"/>
                    <a:pt x="114" y="59"/>
                    <a:pt x="114" y="59"/>
                  </a:cubicBezTo>
                  <a:cubicBezTo>
                    <a:pt x="113" y="57"/>
                    <a:pt x="112" y="55"/>
                    <a:pt x="111" y="53"/>
                  </a:cubicBezTo>
                  <a:cubicBezTo>
                    <a:pt x="111" y="53"/>
                    <a:pt x="111" y="53"/>
                    <a:pt x="111" y="53"/>
                  </a:cubicBezTo>
                  <a:cubicBezTo>
                    <a:pt x="111" y="53"/>
                    <a:pt x="111" y="53"/>
                    <a:pt x="111" y="52"/>
                  </a:cubicBezTo>
                  <a:cubicBezTo>
                    <a:pt x="111" y="52"/>
                    <a:pt x="111" y="52"/>
                    <a:pt x="111" y="52"/>
                  </a:cubicBezTo>
                  <a:cubicBezTo>
                    <a:pt x="111" y="51"/>
                    <a:pt x="111" y="52"/>
                    <a:pt x="110" y="52"/>
                  </a:cubicBezTo>
                  <a:cubicBezTo>
                    <a:pt x="110" y="51"/>
                    <a:pt x="110" y="51"/>
                    <a:pt x="110" y="51"/>
                  </a:cubicBezTo>
                  <a:cubicBezTo>
                    <a:pt x="110" y="50"/>
                    <a:pt x="110" y="50"/>
                    <a:pt x="109" y="49"/>
                  </a:cubicBezTo>
                  <a:cubicBezTo>
                    <a:pt x="109" y="49"/>
                    <a:pt x="110" y="49"/>
                    <a:pt x="110" y="49"/>
                  </a:cubicBezTo>
                  <a:cubicBezTo>
                    <a:pt x="110" y="51"/>
                    <a:pt x="112" y="52"/>
                    <a:pt x="112" y="53"/>
                  </a:cubicBezTo>
                  <a:cubicBezTo>
                    <a:pt x="112" y="53"/>
                    <a:pt x="112" y="52"/>
                    <a:pt x="112" y="52"/>
                  </a:cubicBezTo>
                  <a:cubicBezTo>
                    <a:pt x="113" y="52"/>
                    <a:pt x="113" y="53"/>
                    <a:pt x="113" y="54"/>
                  </a:cubicBezTo>
                  <a:close/>
                  <a:moveTo>
                    <a:pt x="109" y="46"/>
                  </a:moveTo>
                  <a:cubicBezTo>
                    <a:pt x="111" y="46"/>
                    <a:pt x="111" y="47"/>
                    <a:pt x="111" y="48"/>
                  </a:cubicBezTo>
                  <a:cubicBezTo>
                    <a:pt x="110" y="48"/>
                    <a:pt x="109" y="47"/>
                    <a:pt x="109" y="46"/>
                  </a:cubicBezTo>
                  <a:close/>
                  <a:moveTo>
                    <a:pt x="112" y="49"/>
                  </a:moveTo>
                  <a:cubicBezTo>
                    <a:pt x="112" y="50"/>
                    <a:pt x="112" y="49"/>
                    <a:pt x="112" y="49"/>
                  </a:cubicBezTo>
                  <a:cubicBezTo>
                    <a:pt x="112" y="50"/>
                    <a:pt x="113" y="51"/>
                    <a:pt x="112" y="50"/>
                  </a:cubicBezTo>
                  <a:cubicBezTo>
                    <a:pt x="111" y="50"/>
                    <a:pt x="111" y="50"/>
                    <a:pt x="111" y="49"/>
                  </a:cubicBezTo>
                  <a:cubicBezTo>
                    <a:pt x="111" y="49"/>
                    <a:pt x="111" y="49"/>
                    <a:pt x="112" y="49"/>
                  </a:cubicBezTo>
                  <a:cubicBezTo>
                    <a:pt x="112" y="49"/>
                    <a:pt x="111" y="49"/>
                    <a:pt x="112" y="48"/>
                  </a:cubicBezTo>
                  <a:cubicBezTo>
                    <a:pt x="112" y="48"/>
                    <a:pt x="112" y="49"/>
                    <a:pt x="112" y="49"/>
                  </a:cubicBezTo>
                  <a:close/>
                  <a:moveTo>
                    <a:pt x="112" y="40"/>
                  </a:moveTo>
                  <a:cubicBezTo>
                    <a:pt x="111" y="39"/>
                    <a:pt x="111" y="39"/>
                    <a:pt x="110" y="38"/>
                  </a:cubicBezTo>
                  <a:cubicBezTo>
                    <a:pt x="111" y="38"/>
                    <a:pt x="112" y="39"/>
                    <a:pt x="112" y="40"/>
                  </a:cubicBezTo>
                  <a:close/>
                  <a:moveTo>
                    <a:pt x="106" y="36"/>
                  </a:moveTo>
                  <a:cubicBezTo>
                    <a:pt x="106" y="36"/>
                    <a:pt x="106" y="35"/>
                    <a:pt x="106" y="35"/>
                  </a:cubicBezTo>
                  <a:cubicBezTo>
                    <a:pt x="107" y="36"/>
                    <a:pt x="108" y="36"/>
                    <a:pt x="109" y="38"/>
                  </a:cubicBezTo>
                  <a:cubicBezTo>
                    <a:pt x="109" y="38"/>
                    <a:pt x="110" y="39"/>
                    <a:pt x="110" y="40"/>
                  </a:cubicBezTo>
                  <a:cubicBezTo>
                    <a:pt x="109" y="40"/>
                    <a:pt x="107" y="40"/>
                    <a:pt x="107" y="39"/>
                  </a:cubicBezTo>
                  <a:cubicBezTo>
                    <a:pt x="106" y="38"/>
                    <a:pt x="105" y="37"/>
                    <a:pt x="105" y="36"/>
                  </a:cubicBezTo>
                  <a:cubicBezTo>
                    <a:pt x="105" y="36"/>
                    <a:pt x="105" y="36"/>
                    <a:pt x="105" y="36"/>
                  </a:cubicBezTo>
                  <a:cubicBezTo>
                    <a:pt x="105" y="36"/>
                    <a:pt x="105" y="35"/>
                    <a:pt x="105" y="35"/>
                  </a:cubicBezTo>
                  <a:cubicBezTo>
                    <a:pt x="105" y="35"/>
                    <a:pt x="105" y="36"/>
                    <a:pt x="106" y="36"/>
                  </a:cubicBezTo>
                  <a:close/>
                  <a:moveTo>
                    <a:pt x="104" y="34"/>
                  </a:moveTo>
                  <a:cubicBezTo>
                    <a:pt x="104" y="34"/>
                    <a:pt x="105" y="34"/>
                    <a:pt x="105" y="34"/>
                  </a:cubicBezTo>
                  <a:cubicBezTo>
                    <a:pt x="105" y="34"/>
                    <a:pt x="105" y="34"/>
                    <a:pt x="105" y="35"/>
                  </a:cubicBezTo>
                  <a:cubicBezTo>
                    <a:pt x="104" y="34"/>
                    <a:pt x="104" y="35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lose/>
                  <a:moveTo>
                    <a:pt x="102" y="61"/>
                  </a:moveTo>
                  <a:cubicBezTo>
                    <a:pt x="103" y="62"/>
                    <a:pt x="104" y="63"/>
                    <a:pt x="104" y="64"/>
                  </a:cubicBezTo>
                  <a:cubicBezTo>
                    <a:pt x="104" y="64"/>
                    <a:pt x="104" y="64"/>
                    <a:pt x="105" y="64"/>
                  </a:cubicBezTo>
                  <a:cubicBezTo>
                    <a:pt x="105" y="65"/>
                    <a:pt x="105" y="65"/>
                    <a:pt x="105" y="66"/>
                  </a:cubicBezTo>
                  <a:cubicBezTo>
                    <a:pt x="104" y="66"/>
                    <a:pt x="104" y="65"/>
                    <a:pt x="104" y="65"/>
                  </a:cubicBezTo>
                  <a:cubicBezTo>
                    <a:pt x="103" y="64"/>
                    <a:pt x="102" y="63"/>
                    <a:pt x="102" y="62"/>
                  </a:cubicBezTo>
                  <a:cubicBezTo>
                    <a:pt x="102" y="62"/>
                    <a:pt x="102" y="62"/>
                    <a:pt x="102" y="61"/>
                  </a:cubicBezTo>
                  <a:close/>
                  <a:moveTo>
                    <a:pt x="102" y="70"/>
                  </a:moveTo>
                  <a:cubicBezTo>
                    <a:pt x="102" y="70"/>
                    <a:pt x="102" y="70"/>
                    <a:pt x="102" y="70"/>
                  </a:cubicBezTo>
                  <a:cubicBezTo>
                    <a:pt x="102" y="71"/>
                    <a:pt x="102" y="71"/>
                    <a:pt x="102" y="71"/>
                  </a:cubicBezTo>
                  <a:cubicBezTo>
                    <a:pt x="102" y="72"/>
                    <a:pt x="102" y="72"/>
                    <a:pt x="102" y="72"/>
                  </a:cubicBezTo>
                  <a:cubicBezTo>
                    <a:pt x="102" y="71"/>
                    <a:pt x="101" y="71"/>
                    <a:pt x="102" y="71"/>
                  </a:cubicBezTo>
                  <a:cubicBezTo>
                    <a:pt x="101" y="71"/>
                    <a:pt x="101" y="70"/>
                    <a:pt x="101" y="70"/>
                  </a:cubicBezTo>
                  <a:cubicBezTo>
                    <a:pt x="101" y="70"/>
                    <a:pt x="100" y="70"/>
                    <a:pt x="101" y="69"/>
                  </a:cubicBezTo>
                  <a:cubicBezTo>
                    <a:pt x="101" y="69"/>
                    <a:pt x="101" y="69"/>
                    <a:pt x="101" y="70"/>
                  </a:cubicBezTo>
                  <a:cubicBezTo>
                    <a:pt x="101" y="70"/>
                    <a:pt x="101" y="70"/>
                    <a:pt x="102" y="70"/>
                  </a:cubicBezTo>
                  <a:close/>
                  <a:moveTo>
                    <a:pt x="99" y="67"/>
                  </a:moveTo>
                  <a:cubicBezTo>
                    <a:pt x="100" y="66"/>
                    <a:pt x="100" y="66"/>
                    <a:pt x="100" y="66"/>
                  </a:cubicBezTo>
                  <a:cubicBezTo>
                    <a:pt x="100" y="67"/>
                    <a:pt x="101" y="68"/>
                    <a:pt x="101" y="69"/>
                  </a:cubicBezTo>
                  <a:cubicBezTo>
                    <a:pt x="99" y="69"/>
                    <a:pt x="100" y="67"/>
                    <a:pt x="99" y="67"/>
                  </a:cubicBezTo>
                  <a:close/>
                  <a:moveTo>
                    <a:pt x="100" y="57"/>
                  </a:moveTo>
                  <a:cubicBezTo>
                    <a:pt x="100" y="57"/>
                    <a:pt x="100" y="58"/>
                    <a:pt x="100" y="58"/>
                  </a:cubicBezTo>
                  <a:cubicBezTo>
                    <a:pt x="101" y="59"/>
                    <a:pt x="102" y="59"/>
                    <a:pt x="102" y="60"/>
                  </a:cubicBezTo>
                  <a:cubicBezTo>
                    <a:pt x="102" y="60"/>
                    <a:pt x="101" y="60"/>
                    <a:pt x="101" y="59"/>
                  </a:cubicBezTo>
                  <a:cubicBezTo>
                    <a:pt x="101" y="59"/>
                    <a:pt x="101" y="60"/>
                    <a:pt x="101" y="60"/>
                  </a:cubicBezTo>
                  <a:cubicBezTo>
                    <a:pt x="100" y="59"/>
                    <a:pt x="100" y="58"/>
                    <a:pt x="99" y="57"/>
                  </a:cubicBezTo>
                  <a:cubicBezTo>
                    <a:pt x="99" y="56"/>
                    <a:pt x="100" y="57"/>
                    <a:pt x="100" y="57"/>
                  </a:cubicBezTo>
                  <a:close/>
                  <a:moveTo>
                    <a:pt x="98" y="69"/>
                  </a:moveTo>
                  <a:cubicBezTo>
                    <a:pt x="98" y="69"/>
                    <a:pt x="99" y="69"/>
                    <a:pt x="99" y="70"/>
                  </a:cubicBezTo>
                  <a:cubicBezTo>
                    <a:pt x="98" y="70"/>
                    <a:pt x="98" y="70"/>
                    <a:pt x="98" y="69"/>
                  </a:cubicBezTo>
                  <a:close/>
                  <a:moveTo>
                    <a:pt x="98" y="70"/>
                  </a:moveTo>
                  <a:cubicBezTo>
                    <a:pt x="99" y="71"/>
                    <a:pt x="100" y="71"/>
                    <a:pt x="101" y="71"/>
                  </a:cubicBezTo>
                  <a:cubicBezTo>
                    <a:pt x="101" y="71"/>
                    <a:pt x="101" y="72"/>
                    <a:pt x="101" y="72"/>
                  </a:cubicBezTo>
                  <a:cubicBezTo>
                    <a:pt x="101" y="72"/>
                    <a:pt x="100" y="72"/>
                    <a:pt x="100" y="72"/>
                  </a:cubicBezTo>
                  <a:cubicBezTo>
                    <a:pt x="100" y="72"/>
                    <a:pt x="100" y="73"/>
                    <a:pt x="100" y="73"/>
                  </a:cubicBezTo>
                  <a:cubicBezTo>
                    <a:pt x="100" y="73"/>
                    <a:pt x="100" y="73"/>
                    <a:pt x="100" y="73"/>
                  </a:cubicBezTo>
                  <a:cubicBezTo>
                    <a:pt x="99" y="73"/>
                    <a:pt x="100" y="73"/>
                    <a:pt x="100" y="73"/>
                  </a:cubicBezTo>
                  <a:cubicBezTo>
                    <a:pt x="100" y="73"/>
                    <a:pt x="100" y="73"/>
                    <a:pt x="101" y="73"/>
                  </a:cubicBezTo>
                  <a:cubicBezTo>
                    <a:pt x="101" y="74"/>
                    <a:pt x="101" y="74"/>
                    <a:pt x="101" y="75"/>
                  </a:cubicBezTo>
                  <a:cubicBezTo>
                    <a:pt x="101" y="75"/>
                    <a:pt x="101" y="75"/>
                    <a:pt x="102" y="75"/>
                  </a:cubicBezTo>
                  <a:cubicBezTo>
                    <a:pt x="102" y="75"/>
                    <a:pt x="102" y="76"/>
                    <a:pt x="102" y="76"/>
                  </a:cubicBezTo>
                  <a:cubicBezTo>
                    <a:pt x="102" y="76"/>
                    <a:pt x="101" y="76"/>
                    <a:pt x="101" y="76"/>
                  </a:cubicBezTo>
                  <a:cubicBezTo>
                    <a:pt x="101" y="76"/>
                    <a:pt x="102" y="77"/>
                    <a:pt x="102" y="78"/>
                  </a:cubicBezTo>
                  <a:cubicBezTo>
                    <a:pt x="101" y="78"/>
                    <a:pt x="100" y="77"/>
                    <a:pt x="100" y="75"/>
                  </a:cubicBezTo>
                  <a:cubicBezTo>
                    <a:pt x="99" y="75"/>
                    <a:pt x="99" y="74"/>
                    <a:pt x="99" y="74"/>
                  </a:cubicBezTo>
                  <a:cubicBezTo>
                    <a:pt x="99" y="73"/>
                    <a:pt x="99" y="73"/>
                    <a:pt x="99" y="72"/>
                  </a:cubicBezTo>
                  <a:cubicBezTo>
                    <a:pt x="99" y="72"/>
                    <a:pt x="99" y="72"/>
                    <a:pt x="99" y="72"/>
                  </a:cubicBezTo>
                  <a:cubicBezTo>
                    <a:pt x="99" y="72"/>
                    <a:pt x="98" y="72"/>
                    <a:pt x="98" y="72"/>
                  </a:cubicBezTo>
                  <a:cubicBezTo>
                    <a:pt x="98" y="72"/>
                    <a:pt x="98" y="71"/>
                    <a:pt x="98" y="71"/>
                  </a:cubicBezTo>
                  <a:cubicBezTo>
                    <a:pt x="98" y="71"/>
                    <a:pt x="98" y="70"/>
                    <a:pt x="98" y="70"/>
                  </a:cubicBezTo>
                  <a:close/>
                  <a:moveTo>
                    <a:pt x="101" y="80"/>
                  </a:moveTo>
                  <a:cubicBezTo>
                    <a:pt x="101" y="80"/>
                    <a:pt x="101" y="80"/>
                    <a:pt x="101" y="80"/>
                  </a:cubicBezTo>
                  <a:cubicBezTo>
                    <a:pt x="100" y="80"/>
                    <a:pt x="100" y="79"/>
                    <a:pt x="100" y="79"/>
                  </a:cubicBezTo>
                  <a:cubicBezTo>
                    <a:pt x="101" y="78"/>
                    <a:pt x="101" y="79"/>
                    <a:pt x="101" y="79"/>
                  </a:cubicBezTo>
                  <a:cubicBezTo>
                    <a:pt x="101" y="80"/>
                    <a:pt x="101" y="79"/>
                    <a:pt x="101" y="80"/>
                  </a:cubicBezTo>
                  <a:close/>
                  <a:moveTo>
                    <a:pt x="99" y="85"/>
                  </a:moveTo>
                  <a:cubicBezTo>
                    <a:pt x="99" y="84"/>
                    <a:pt x="100" y="84"/>
                    <a:pt x="100" y="84"/>
                  </a:cubicBezTo>
                  <a:cubicBezTo>
                    <a:pt x="100" y="85"/>
                    <a:pt x="99" y="85"/>
                    <a:pt x="99" y="85"/>
                  </a:cubicBezTo>
                  <a:cubicBezTo>
                    <a:pt x="99" y="86"/>
                    <a:pt x="99" y="86"/>
                    <a:pt x="99" y="87"/>
                  </a:cubicBezTo>
                  <a:cubicBezTo>
                    <a:pt x="98" y="87"/>
                    <a:pt x="98" y="87"/>
                    <a:pt x="98" y="87"/>
                  </a:cubicBezTo>
                  <a:cubicBezTo>
                    <a:pt x="98" y="86"/>
                    <a:pt x="99" y="85"/>
                    <a:pt x="99" y="85"/>
                  </a:cubicBezTo>
                  <a:close/>
                  <a:moveTo>
                    <a:pt x="98" y="92"/>
                  </a:moveTo>
                  <a:cubicBezTo>
                    <a:pt x="98" y="92"/>
                    <a:pt x="98" y="92"/>
                    <a:pt x="98" y="92"/>
                  </a:cubicBezTo>
                  <a:cubicBezTo>
                    <a:pt x="98" y="92"/>
                    <a:pt x="99" y="92"/>
                    <a:pt x="98" y="92"/>
                  </a:cubicBezTo>
                  <a:close/>
                  <a:moveTo>
                    <a:pt x="98" y="89"/>
                  </a:moveTo>
                  <a:cubicBezTo>
                    <a:pt x="98" y="89"/>
                    <a:pt x="98" y="89"/>
                    <a:pt x="98" y="89"/>
                  </a:cubicBezTo>
                  <a:cubicBezTo>
                    <a:pt x="98" y="89"/>
                    <a:pt x="98" y="89"/>
                    <a:pt x="98" y="89"/>
                  </a:cubicBezTo>
                  <a:cubicBezTo>
                    <a:pt x="98" y="89"/>
                    <a:pt x="98" y="89"/>
                    <a:pt x="98" y="89"/>
                  </a:cubicBezTo>
                  <a:close/>
                  <a:moveTo>
                    <a:pt x="97" y="93"/>
                  </a:moveTo>
                  <a:cubicBezTo>
                    <a:pt x="97" y="93"/>
                    <a:pt x="96" y="93"/>
                    <a:pt x="96" y="92"/>
                  </a:cubicBezTo>
                  <a:cubicBezTo>
                    <a:pt x="97" y="92"/>
                    <a:pt x="97" y="92"/>
                    <a:pt x="97" y="91"/>
                  </a:cubicBezTo>
                  <a:cubicBezTo>
                    <a:pt x="98" y="91"/>
                    <a:pt x="98" y="91"/>
                    <a:pt x="98" y="91"/>
                  </a:cubicBezTo>
                  <a:cubicBezTo>
                    <a:pt x="98" y="92"/>
                    <a:pt x="98" y="92"/>
                    <a:pt x="97" y="92"/>
                  </a:cubicBezTo>
                  <a:cubicBezTo>
                    <a:pt x="98" y="92"/>
                    <a:pt x="97" y="93"/>
                    <a:pt x="97" y="93"/>
                  </a:cubicBezTo>
                  <a:close/>
                  <a:moveTo>
                    <a:pt x="95" y="88"/>
                  </a:moveTo>
                  <a:cubicBezTo>
                    <a:pt x="95" y="87"/>
                    <a:pt x="95" y="86"/>
                    <a:pt x="95" y="86"/>
                  </a:cubicBezTo>
                  <a:cubicBezTo>
                    <a:pt x="95" y="85"/>
                    <a:pt x="95" y="85"/>
                    <a:pt x="95" y="85"/>
                  </a:cubicBezTo>
                  <a:cubicBezTo>
                    <a:pt x="96" y="84"/>
                    <a:pt x="97" y="85"/>
                    <a:pt x="96" y="86"/>
                  </a:cubicBezTo>
                  <a:cubicBezTo>
                    <a:pt x="96" y="86"/>
                    <a:pt x="96" y="86"/>
                    <a:pt x="96" y="86"/>
                  </a:cubicBezTo>
                  <a:cubicBezTo>
                    <a:pt x="96" y="87"/>
                    <a:pt x="96" y="87"/>
                    <a:pt x="95" y="88"/>
                  </a:cubicBezTo>
                  <a:close/>
                  <a:moveTo>
                    <a:pt x="95" y="95"/>
                  </a:moveTo>
                  <a:cubicBezTo>
                    <a:pt x="95" y="95"/>
                    <a:pt x="95" y="95"/>
                    <a:pt x="95" y="94"/>
                  </a:cubicBezTo>
                  <a:cubicBezTo>
                    <a:pt x="95" y="94"/>
                    <a:pt x="95" y="94"/>
                    <a:pt x="96" y="94"/>
                  </a:cubicBezTo>
                  <a:cubicBezTo>
                    <a:pt x="95" y="94"/>
                    <a:pt x="96" y="95"/>
                    <a:pt x="95" y="95"/>
                  </a:cubicBezTo>
                  <a:close/>
                  <a:moveTo>
                    <a:pt x="95" y="79"/>
                  </a:moveTo>
                  <a:cubicBezTo>
                    <a:pt x="94" y="79"/>
                    <a:pt x="94" y="78"/>
                    <a:pt x="94" y="78"/>
                  </a:cubicBezTo>
                  <a:cubicBezTo>
                    <a:pt x="94" y="78"/>
                    <a:pt x="94" y="78"/>
                    <a:pt x="94" y="78"/>
                  </a:cubicBezTo>
                  <a:cubicBezTo>
                    <a:pt x="95" y="78"/>
                    <a:pt x="95" y="78"/>
                    <a:pt x="95" y="78"/>
                  </a:cubicBezTo>
                  <a:cubicBezTo>
                    <a:pt x="95" y="79"/>
                    <a:pt x="96" y="80"/>
                    <a:pt x="95" y="80"/>
                  </a:cubicBezTo>
                  <a:cubicBezTo>
                    <a:pt x="95" y="80"/>
                    <a:pt x="95" y="79"/>
                    <a:pt x="95" y="78"/>
                  </a:cubicBezTo>
                  <a:cubicBezTo>
                    <a:pt x="95" y="78"/>
                    <a:pt x="95" y="79"/>
                    <a:pt x="95" y="79"/>
                  </a:cubicBezTo>
                  <a:close/>
                  <a:moveTo>
                    <a:pt x="91" y="59"/>
                  </a:moveTo>
                  <a:cubicBezTo>
                    <a:pt x="91" y="59"/>
                    <a:pt x="91" y="59"/>
                    <a:pt x="91" y="59"/>
                  </a:cubicBezTo>
                  <a:cubicBezTo>
                    <a:pt x="92" y="59"/>
                    <a:pt x="92" y="60"/>
                    <a:pt x="92" y="60"/>
                  </a:cubicBezTo>
                  <a:cubicBezTo>
                    <a:pt x="93" y="61"/>
                    <a:pt x="94" y="61"/>
                    <a:pt x="94" y="63"/>
                  </a:cubicBezTo>
                  <a:cubicBezTo>
                    <a:pt x="94" y="63"/>
                    <a:pt x="93" y="62"/>
                    <a:pt x="93" y="62"/>
                  </a:cubicBezTo>
                  <a:cubicBezTo>
                    <a:pt x="92" y="62"/>
                    <a:pt x="92" y="61"/>
                    <a:pt x="91" y="60"/>
                  </a:cubicBezTo>
                  <a:cubicBezTo>
                    <a:pt x="91" y="60"/>
                    <a:pt x="92" y="60"/>
                    <a:pt x="92" y="60"/>
                  </a:cubicBezTo>
                  <a:cubicBezTo>
                    <a:pt x="91" y="59"/>
                    <a:pt x="91" y="59"/>
                    <a:pt x="91" y="59"/>
                  </a:cubicBezTo>
                  <a:close/>
                  <a:moveTo>
                    <a:pt x="91" y="68"/>
                  </a:moveTo>
                  <a:cubicBezTo>
                    <a:pt x="91" y="68"/>
                    <a:pt x="91" y="68"/>
                    <a:pt x="91" y="68"/>
                  </a:cubicBezTo>
                  <a:cubicBezTo>
                    <a:pt x="91" y="68"/>
                    <a:pt x="91" y="68"/>
                    <a:pt x="91" y="68"/>
                  </a:cubicBezTo>
                  <a:close/>
                  <a:moveTo>
                    <a:pt x="94" y="59"/>
                  </a:moveTo>
                  <a:cubicBezTo>
                    <a:pt x="94" y="59"/>
                    <a:pt x="93" y="59"/>
                    <a:pt x="93" y="59"/>
                  </a:cubicBezTo>
                  <a:cubicBezTo>
                    <a:pt x="92" y="58"/>
                    <a:pt x="92" y="57"/>
                    <a:pt x="91" y="57"/>
                  </a:cubicBezTo>
                  <a:cubicBezTo>
                    <a:pt x="92" y="56"/>
                    <a:pt x="92" y="58"/>
                    <a:pt x="93" y="58"/>
                  </a:cubicBezTo>
                  <a:cubicBezTo>
                    <a:pt x="93" y="59"/>
                    <a:pt x="94" y="59"/>
                    <a:pt x="94" y="59"/>
                  </a:cubicBezTo>
                  <a:close/>
                  <a:moveTo>
                    <a:pt x="96" y="84"/>
                  </a:moveTo>
                  <a:cubicBezTo>
                    <a:pt x="96" y="84"/>
                    <a:pt x="97" y="84"/>
                    <a:pt x="97" y="84"/>
                  </a:cubicBezTo>
                  <a:cubicBezTo>
                    <a:pt x="97" y="84"/>
                    <a:pt x="97" y="84"/>
                    <a:pt x="97" y="84"/>
                  </a:cubicBezTo>
                  <a:cubicBezTo>
                    <a:pt x="97" y="84"/>
                    <a:pt x="96" y="84"/>
                    <a:pt x="96" y="84"/>
                  </a:cubicBezTo>
                  <a:close/>
                  <a:moveTo>
                    <a:pt x="97" y="86"/>
                  </a:moveTo>
                  <a:cubicBezTo>
                    <a:pt x="97" y="86"/>
                    <a:pt x="97" y="86"/>
                    <a:pt x="97" y="86"/>
                  </a:cubicBezTo>
                  <a:cubicBezTo>
                    <a:pt x="97" y="87"/>
                    <a:pt x="97" y="86"/>
                    <a:pt x="97" y="86"/>
                  </a:cubicBezTo>
                  <a:cubicBezTo>
                    <a:pt x="97" y="86"/>
                    <a:pt x="97" y="86"/>
                    <a:pt x="97" y="86"/>
                  </a:cubicBezTo>
                  <a:close/>
                  <a:moveTo>
                    <a:pt x="96" y="63"/>
                  </a:moveTo>
                  <a:cubicBezTo>
                    <a:pt x="96" y="63"/>
                    <a:pt x="96" y="63"/>
                    <a:pt x="96" y="63"/>
                  </a:cubicBezTo>
                  <a:cubicBezTo>
                    <a:pt x="96" y="63"/>
                    <a:pt x="96" y="63"/>
                    <a:pt x="96" y="63"/>
                  </a:cubicBezTo>
                  <a:cubicBezTo>
                    <a:pt x="96" y="64"/>
                    <a:pt x="96" y="63"/>
                    <a:pt x="96" y="63"/>
                  </a:cubicBezTo>
                  <a:close/>
                  <a:moveTo>
                    <a:pt x="94" y="55"/>
                  </a:moveTo>
                  <a:cubicBezTo>
                    <a:pt x="94" y="55"/>
                    <a:pt x="95" y="55"/>
                    <a:pt x="94" y="55"/>
                  </a:cubicBezTo>
                  <a:cubicBezTo>
                    <a:pt x="94" y="55"/>
                    <a:pt x="95" y="55"/>
                    <a:pt x="94" y="55"/>
                  </a:cubicBezTo>
                  <a:cubicBezTo>
                    <a:pt x="94" y="55"/>
                    <a:pt x="94" y="54"/>
                    <a:pt x="94" y="54"/>
                  </a:cubicBezTo>
                  <a:cubicBezTo>
                    <a:pt x="94" y="54"/>
                    <a:pt x="94" y="54"/>
                    <a:pt x="94" y="53"/>
                  </a:cubicBezTo>
                  <a:cubicBezTo>
                    <a:pt x="95" y="54"/>
                    <a:pt x="96" y="55"/>
                    <a:pt x="96" y="56"/>
                  </a:cubicBezTo>
                  <a:cubicBezTo>
                    <a:pt x="95" y="56"/>
                    <a:pt x="95" y="56"/>
                    <a:pt x="94" y="55"/>
                  </a:cubicBezTo>
                  <a:close/>
                  <a:moveTo>
                    <a:pt x="92" y="86"/>
                  </a:moveTo>
                  <a:cubicBezTo>
                    <a:pt x="93" y="86"/>
                    <a:pt x="93" y="87"/>
                    <a:pt x="93" y="87"/>
                  </a:cubicBezTo>
                  <a:cubicBezTo>
                    <a:pt x="93" y="87"/>
                    <a:pt x="93" y="87"/>
                    <a:pt x="92" y="87"/>
                  </a:cubicBezTo>
                  <a:lnTo>
                    <a:pt x="92" y="86"/>
                  </a:lnTo>
                  <a:close/>
                  <a:moveTo>
                    <a:pt x="93" y="71"/>
                  </a:moveTo>
                  <a:cubicBezTo>
                    <a:pt x="93" y="71"/>
                    <a:pt x="93" y="71"/>
                    <a:pt x="93" y="71"/>
                  </a:cubicBezTo>
                  <a:cubicBezTo>
                    <a:pt x="93" y="72"/>
                    <a:pt x="94" y="73"/>
                    <a:pt x="94" y="74"/>
                  </a:cubicBezTo>
                  <a:cubicBezTo>
                    <a:pt x="95" y="73"/>
                    <a:pt x="95" y="75"/>
                    <a:pt x="95" y="76"/>
                  </a:cubicBezTo>
                  <a:cubicBezTo>
                    <a:pt x="95" y="76"/>
                    <a:pt x="95" y="77"/>
                    <a:pt x="95" y="77"/>
                  </a:cubicBezTo>
                  <a:cubicBezTo>
                    <a:pt x="95" y="78"/>
                    <a:pt x="94" y="78"/>
                    <a:pt x="94" y="78"/>
                  </a:cubicBezTo>
                  <a:cubicBezTo>
                    <a:pt x="94" y="76"/>
                    <a:pt x="92" y="74"/>
                    <a:pt x="93" y="71"/>
                  </a:cubicBezTo>
                  <a:close/>
                  <a:moveTo>
                    <a:pt x="95" y="102"/>
                  </a:moveTo>
                  <a:cubicBezTo>
                    <a:pt x="95" y="102"/>
                    <a:pt x="95" y="102"/>
                    <a:pt x="95" y="102"/>
                  </a:cubicBezTo>
                  <a:cubicBezTo>
                    <a:pt x="95" y="102"/>
                    <a:pt x="95" y="102"/>
                    <a:pt x="95" y="102"/>
                  </a:cubicBezTo>
                  <a:cubicBezTo>
                    <a:pt x="95" y="102"/>
                    <a:pt x="95" y="102"/>
                    <a:pt x="95" y="102"/>
                  </a:cubicBezTo>
                  <a:cubicBezTo>
                    <a:pt x="95" y="102"/>
                    <a:pt x="95" y="102"/>
                    <a:pt x="95" y="102"/>
                  </a:cubicBezTo>
                  <a:close/>
                  <a:moveTo>
                    <a:pt x="98" y="69"/>
                  </a:moveTo>
                  <a:cubicBezTo>
                    <a:pt x="97" y="69"/>
                    <a:pt x="97" y="68"/>
                    <a:pt x="97" y="67"/>
                  </a:cubicBezTo>
                  <a:cubicBezTo>
                    <a:pt x="97" y="66"/>
                    <a:pt x="97" y="67"/>
                    <a:pt x="97" y="67"/>
                  </a:cubicBezTo>
                  <a:cubicBezTo>
                    <a:pt x="97" y="67"/>
                    <a:pt x="98" y="68"/>
                    <a:pt x="98" y="69"/>
                  </a:cubicBezTo>
                  <a:close/>
                  <a:moveTo>
                    <a:pt x="95" y="46"/>
                  </a:moveTo>
                  <a:cubicBezTo>
                    <a:pt x="94" y="46"/>
                    <a:pt x="94" y="46"/>
                    <a:pt x="93" y="46"/>
                  </a:cubicBezTo>
                  <a:cubicBezTo>
                    <a:pt x="94" y="45"/>
                    <a:pt x="95" y="46"/>
                    <a:pt x="95" y="46"/>
                  </a:cubicBezTo>
                  <a:close/>
                  <a:moveTo>
                    <a:pt x="94" y="45"/>
                  </a:moveTo>
                  <a:cubicBezTo>
                    <a:pt x="93" y="45"/>
                    <a:pt x="93" y="45"/>
                    <a:pt x="93" y="45"/>
                  </a:cubicBezTo>
                  <a:cubicBezTo>
                    <a:pt x="93" y="44"/>
                    <a:pt x="94" y="45"/>
                    <a:pt x="94" y="45"/>
                  </a:cubicBezTo>
                  <a:close/>
                  <a:moveTo>
                    <a:pt x="93" y="48"/>
                  </a:moveTo>
                  <a:cubicBezTo>
                    <a:pt x="93" y="48"/>
                    <a:pt x="93" y="49"/>
                    <a:pt x="94" y="49"/>
                  </a:cubicBezTo>
                  <a:cubicBezTo>
                    <a:pt x="94" y="49"/>
                    <a:pt x="94" y="48"/>
                    <a:pt x="95" y="49"/>
                  </a:cubicBezTo>
                  <a:cubicBezTo>
                    <a:pt x="95" y="49"/>
                    <a:pt x="95" y="50"/>
                    <a:pt x="95" y="50"/>
                  </a:cubicBezTo>
                  <a:cubicBezTo>
                    <a:pt x="96" y="50"/>
                    <a:pt x="97" y="51"/>
                    <a:pt x="97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3" y="50"/>
                    <a:pt x="93" y="49"/>
                    <a:pt x="91" y="48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2" y="47"/>
                    <a:pt x="93" y="48"/>
                    <a:pt x="93" y="48"/>
                  </a:cubicBezTo>
                  <a:close/>
                  <a:moveTo>
                    <a:pt x="89" y="29"/>
                  </a:moveTo>
                  <a:cubicBezTo>
                    <a:pt x="89" y="29"/>
                    <a:pt x="89" y="28"/>
                    <a:pt x="89" y="29"/>
                  </a:cubicBezTo>
                  <a:cubicBezTo>
                    <a:pt x="88" y="29"/>
                    <a:pt x="89" y="28"/>
                    <a:pt x="88" y="28"/>
                  </a:cubicBezTo>
                  <a:cubicBezTo>
                    <a:pt x="89" y="28"/>
                    <a:pt x="89" y="28"/>
                    <a:pt x="89" y="29"/>
                  </a:cubicBezTo>
                  <a:close/>
                  <a:moveTo>
                    <a:pt x="85" y="27"/>
                  </a:moveTo>
                  <a:cubicBezTo>
                    <a:pt x="86" y="27"/>
                    <a:pt x="86" y="27"/>
                    <a:pt x="86" y="27"/>
                  </a:cubicBezTo>
                  <a:cubicBezTo>
                    <a:pt x="86" y="28"/>
                    <a:pt x="86" y="28"/>
                    <a:pt x="86" y="28"/>
                  </a:cubicBezTo>
                  <a:cubicBezTo>
                    <a:pt x="85" y="27"/>
                    <a:pt x="85" y="28"/>
                    <a:pt x="84" y="27"/>
                  </a:cubicBezTo>
                  <a:cubicBezTo>
                    <a:pt x="84" y="27"/>
                    <a:pt x="85" y="27"/>
                    <a:pt x="85" y="27"/>
                  </a:cubicBezTo>
                  <a:close/>
                  <a:moveTo>
                    <a:pt x="79" y="38"/>
                  </a:moveTo>
                  <a:cubicBezTo>
                    <a:pt x="79" y="38"/>
                    <a:pt x="79" y="38"/>
                    <a:pt x="80" y="38"/>
                  </a:cubicBezTo>
                  <a:cubicBezTo>
                    <a:pt x="80" y="38"/>
                    <a:pt x="79" y="38"/>
                    <a:pt x="79" y="38"/>
                  </a:cubicBezTo>
                  <a:close/>
                  <a:moveTo>
                    <a:pt x="79" y="28"/>
                  </a:moveTo>
                  <a:cubicBezTo>
                    <a:pt x="78" y="27"/>
                    <a:pt x="77" y="28"/>
                    <a:pt x="75" y="27"/>
                  </a:cubicBezTo>
                  <a:cubicBezTo>
                    <a:pt x="74" y="27"/>
                    <a:pt x="74" y="26"/>
                    <a:pt x="73" y="27"/>
                  </a:cubicBezTo>
                  <a:cubicBezTo>
                    <a:pt x="73" y="26"/>
                    <a:pt x="72" y="26"/>
                    <a:pt x="72" y="26"/>
                  </a:cubicBezTo>
                  <a:cubicBezTo>
                    <a:pt x="72" y="26"/>
                    <a:pt x="71" y="26"/>
                    <a:pt x="71" y="26"/>
                  </a:cubicBezTo>
                  <a:cubicBezTo>
                    <a:pt x="75" y="26"/>
                    <a:pt x="77" y="26"/>
                    <a:pt x="80" y="27"/>
                  </a:cubicBezTo>
                  <a:cubicBezTo>
                    <a:pt x="80" y="27"/>
                    <a:pt x="80" y="26"/>
                    <a:pt x="80" y="27"/>
                  </a:cubicBezTo>
                  <a:cubicBezTo>
                    <a:pt x="82" y="27"/>
                    <a:pt x="83" y="28"/>
                    <a:pt x="84" y="28"/>
                  </a:cubicBezTo>
                  <a:cubicBezTo>
                    <a:pt x="85" y="28"/>
                    <a:pt x="85" y="28"/>
                    <a:pt x="86" y="28"/>
                  </a:cubicBezTo>
                  <a:cubicBezTo>
                    <a:pt x="87" y="28"/>
                    <a:pt x="87" y="29"/>
                    <a:pt x="87" y="29"/>
                  </a:cubicBezTo>
                  <a:cubicBezTo>
                    <a:pt x="88" y="29"/>
                    <a:pt x="88" y="29"/>
                    <a:pt x="88" y="29"/>
                  </a:cubicBezTo>
                  <a:cubicBezTo>
                    <a:pt x="89" y="29"/>
                    <a:pt x="89" y="30"/>
                    <a:pt x="89" y="30"/>
                  </a:cubicBezTo>
                  <a:cubicBezTo>
                    <a:pt x="89" y="31"/>
                    <a:pt x="88" y="31"/>
                    <a:pt x="88" y="32"/>
                  </a:cubicBezTo>
                  <a:cubicBezTo>
                    <a:pt x="87" y="32"/>
                    <a:pt x="86" y="31"/>
                    <a:pt x="86" y="31"/>
                  </a:cubicBezTo>
                  <a:cubicBezTo>
                    <a:pt x="86" y="31"/>
                    <a:pt x="86" y="31"/>
                    <a:pt x="86" y="31"/>
                  </a:cubicBezTo>
                  <a:cubicBezTo>
                    <a:pt x="85" y="31"/>
                    <a:pt x="85" y="30"/>
                    <a:pt x="84" y="30"/>
                  </a:cubicBezTo>
                  <a:cubicBezTo>
                    <a:pt x="83" y="29"/>
                    <a:pt x="81" y="28"/>
                    <a:pt x="79" y="28"/>
                  </a:cubicBezTo>
                  <a:close/>
                  <a:moveTo>
                    <a:pt x="88" y="38"/>
                  </a:moveTo>
                  <a:cubicBezTo>
                    <a:pt x="87" y="38"/>
                    <a:pt x="87" y="38"/>
                    <a:pt x="87" y="37"/>
                  </a:cubicBezTo>
                  <a:cubicBezTo>
                    <a:pt x="87" y="37"/>
                    <a:pt x="87" y="37"/>
                    <a:pt x="88" y="38"/>
                  </a:cubicBezTo>
                  <a:close/>
                  <a:moveTo>
                    <a:pt x="84" y="40"/>
                  </a:moveTo>
                  <a:cubicBezTo>
                    <a:pt x="85" y="40"/>
                    <a:pt x="86" y="41"/>
                    <a:pt x="87" y="41"/>
                  </a:cubicBezTo>
                  <a:cubicBezTo>
                    <a:pt x="87" y="41"/>
                    <a:pt x="87" y="41"/>
                    <a:pt x="88" y="41"/>
                  </a:cubicBezTo>
                  <a:cubicBezTo>
                    <a:pt x="89" y="43"/>
                    <a:pt x="91" y="43"/>
                    <a:pt x="93" y="45"/>
                  </a:cubicBezTo>
                  <a:cubicBezTo>
                    <a:pt x="92" y="45"/>
                    <a:pt x="92" y="44"/>
                    <a:pt x="92" y="44"/>
                  </a:cubicBezTo>
                  <a:cubicBezTo>
                    <a:pt x="91" y="44"/>
                    <a:pt x="91" y="44"/>
                    <a:pt x="90" y="44"/>
                  </a:cubicBezTo>
                  <a:cubicBezTo>
                    <a:pt x="89" y="44"/>
                    <a:pt x="89" y="43"/>
                    <a:pt x="89" y="43"/>
                  </a:cubicBezTo>
                  <a:cubicBezTo>
                    <a:pt x="89" y="43"/>
                    <a:pt x="88" y="43"/>
                    <a:pt x="88" y="43"/>
                  </a:cubicBezTo>
                  <a:cubicBezTo>
                    <a:pt x="88" y="43"/>
                    <a:pt x="87" y="43"/>
                    <a:pt x="87" y="42"/>
                  </a:cubicBezTo>
                  <a:cubicBezTo>
                    <a:pt x="86" y="42"/>
                    <a:pt x="85" y="42"/>
                    <a:pt x="84" y="40"/>
                  </a:cubicBezTo>
                  <a:close/>
                  <a:moveTo>
                    <a:pt x="90" y="48"/>
                  </a:moveTo>
                  <a:cubicBezTo>
                    <a:pt x="90" y="48"/>
                    <a:pt x="90" y="48"/>
                    <a:pt x="90" y="48"/>
                  </a:cubicBezTo>
                  <a:cubicBezTo>
                    <a:pt x="90" y="48"/>
                    <a:pt x="90" y="48"/>
                    <a:pt x="91" y="48"/>
                  </a:cubicBezTo>
                  <a:cubicBezTo>
                    <a:pt x="91" y="49"/>
                    <a:pt x="90" y="48"/>
                    <a:pt x="90" y="48"/>
                  </a:cubicBezTo>
                  <a:close/>
                  <a:moveTo>
                    <a:pt x="89" y="47"/>
                  </a:moveTo>
                  <a:cubicBezTo>
                    <a:pt x="89" y="47"/>
                    <a:pt x="89" y="47"/>
                    <a:pt x="89" y="48"/>
                  </a:cubicBezTo>
                  <a:cubicBezTo>
                    <a:pt x="88" y="47"/>
                    <a:pt x="88" y="47"/>
                    <a:pt x="87" y="46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6"/>
                    <a:pt x="88" y="47"/>
                    <a:pt x="89" y="47"/>
                  </a:cubicBezTo>
                  <a:close/>
                  <a:moveTo>
                    <a:pt x="82" y="48"/>
                  </a:moveTo>
                  <a:cubicBezTo>
                    <a:pt x="83" y="49"/>
                    <a:pt x="83" y="49"/>
                    <a:pt x="83" y="49"/>
                  </a:cubicBezTo>
                  <a:cubicBezTo>
                    <a:pt x="83" y="49"/>
                    <a:pt x="82" y="49"/>
                    <a:pt x="83" y="49"/>
                  </a:cubicBezTo>
                  <a:cubicBezTo>
                    <a:pt x="83" y="49"/>
                    <a:pt x="83" y="49"/>
                    <a:pt x="83" y="49"/>
                  </a:cubicBezTo>
                  <a:cubicBezTo>
                    <a:pt x="83" y="49"/>
                    <a:pt x="82" y="49"/>
                    <a:pt x="82" y="49"/>
                  </a:cubicBezTo>
                  <a:cubicBezTo>
                    <a:pt x="82" y="49"/>
                    <a:pt x="82" y="49"/>
                    <a:pt x="82" y="48"/>
                  </a:cubicBezTo>
                  <a:close/>
                  <a:moveTo>
                    <a:pt x="81" y="50"/>
                  </a:moveTo>
                  <a:cubicBezTo>
                    <a:pt x="82" y="50"/>
                    <a:pt x="82" y="50"/>
                    <a:pt x="82" y="50"/>
                  </a:cubicBezTo>
                  <a:cubicBezTo>
                    <a:pt x="82" y="50"/>
                    <a:pt x="83" y="50"/>
                    <a:pt x="83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6" y="49"/>
                    <a:pt x="86" y="52"/>
                    <a:pt x="88" y="53"/>
                  </a:cubicBezTo>
                  <a:cubicBezTo>
                    <a:pt x="88" y="52"/>
                    <a:pt x="86" y="51"/>
                    <a:pt x="87" y="50"/>
                  </a:cubicBezTo>
                  <a:cubicBezTo>
                    <a:pt x="88" y="51"/>
                    <a:pt x="88" y="52"/>
                    <a:pt x="89" y="52"/>
                  </a:cubicBezTo>
                  <a:cubicBezTo>
                    <a:pt x="89" y="52"/>
                    <a:pt x="89" y="52"/>
                    <a:pt x="90" y="52"/>
                  </a:cubicBezTo>
                  <a:cubicBezTo>
                    <a:pt x="90" y="52"/>
                    <a:pt x="90" y="52"/>
                    <a:pt x="90" y="53"/>
                  </a:cubicBezTo>
                  <a:cubicBezTo>
                    <a:pt x="91" y="53"/>
                    <a:pt x="92" y="54"/>
                    <a:pt x="92" y="55"/>
                  </a:cubicBezTo>
                  <a:cubicBezTo>
                    <a:pt x="91" y="55"/>
                    <a:pt x="91" y="54"/>
                    <a:pt x="90" y="54"/>
                  </a:cubicBezTo>
                  <a:cubicBezTo>
                    <a:pt x="90" y="55"/>
                    <a:pt x="91" y="55"/>
                    <a:pt x="91" y="56"/>
                  </a:cubicBezTo>
                  <a:cubicBezTo>
                    <a:pt x="90" y="55"/>
                    <a:pt x="89" y="55"/>
                    <a:pt x="88" y="54"/>
                  </a:cubicBezTo>
                  <a:cubicBezTo>
                    <a:pt x="86" y="53"/>
                    <a:pt x="84" y="52"/>
                    <a:pt x="83" y="51"/>
                  </a:cubicBezTo>
                  <a:cubicBezTo>
                    <a:pt x="82" y="51"/>
                    <a:pt x="81" y="50"/>
                    <a:pt x="80" y="50"/>
                  </a:cubicBezTo>
                  <a:cubicBezTo>
                    <a:pt x="80" y="49"/>
                    <a:pt x="81" y="49"/>
                    <a:pt x="81" y="50"/>
                  </a:cubicBezTo>
                  <a:close/>
                  <a:moveTo>
                    <a:pt x="89" y="90"/>
                  </a:moveTo>
                  <a:cubicBezTo>
                    <a:pt x="89" y="90"/>
                    <a:pt x="89" y="90"/>
                    <a:pt x="89" y="90"/>
                  </a:cubicBezTo>
                  <a:cubicBezTo>
                    <a:pt x="89" y="91"/>
                    <a:pt x="89" y="91"/>
                    <a:pt x="89" y="91"/>
                  </a:cubicBezTo>
                  <a:cubicBezTo>
                    <a:pt x="89" y="92"/>
                    <a:pt x="88" y="93"/>
                    <a:pt x="87" y="92"/>
                  </a:cubicBezTo>
                  <a:cubicBezTo>
                    <a:pt x="87" y="92"/>
                    <a:pt x="87" y="92"/>
                    <a:pt x="87" y="92"/>
                  </a:cubicBezTo>
                  <a:cubicBezTo>
                    <a:pt x="87" y="93"/>
                    <a:pt x="86" y="94"/>
                    <a:pt x="86" y="94"/>
                  </a:cubicBezTo>
                  <a:cubicBezTo>
                    <a:pt x="86" y="94"/>
                    <a:pt x="85" y="94"/>
                    <a:pt x="85" y="93"/>
                  </a:cubicBezTo>
                  <a:cubicBezTo>
                    <a:pt x="86" y="92"/>
                    <a:pt x="85" y="88"/>
                    <a:pt x="88" y="88"/>
                  </a:cubicBezTo>
                  <a:cubicBezTo>
                    <a:pt x="88" y="88"/>
                    <a:pt x="88" y="89"/>
                    <a:pt x="88" y="89"/>
                  </a:cubicBezTo>
                  <a:cubicBezTo>
                    <a:pt x="88" y="89"/>
                    <a:pt x="88" y="89"/>
                    <a:pt x="88" y="88"/>
                  </a:cubicBezTo>
                  <a:cubicBezTo>
                    <a:pt x="88" y="88"/>
                    <a:pt x="88" y="88"/>
                    <a:pt x="88" y="88"/>
                  </a:cubicBezTo>
                  <a:cubicBezTo>
                    <a:pt x="89" y="89"/>
                    <a:pt x="88" y="89"/>
                    <a:pt x="88" y="90"/>
                  </a:cubicBezTo>
                  <a:cubicBezTo>
                    <a:pt x="88" y="90"/>
                    <a:pt x="89" y="90"/>
                    <a:pt x="89" y="90"/>
                  </a:cubicBezTo>
                  <a:cubicBezTo>
                    <a:pt x="89" y="90"/>
                    <a:pt x="89" y="90"/>
                    <a:pt x="89" y="90"/>
                  </a:cubicBezTo>
                  <a:close/>
                  <a:moveTo>
                    <a:pt x="87" y="94"/>
                  </a:moveTo>
                  <a:cubicBezTo>
                    <a:pt x="87" y="95"/>
                    <a:pt x="87" y="95"/>
                    <a:pt x="86" y="95"/>
                  </a:cubicBezTo>
                  <a:cubicBezTo>
                    <a:pt x="86" y="94"/>
                    <a:pt x="87" y="93"/>
                    <a:pt x="87" y="94"/>
                  </a:cubicBezTo>
                  <a:close/>
                  <a:moveTo>
                    <a:pt x="85" y="98"/>
                  </a:moveTo>
                  <a:cubicBezTo>
                    <a:pt x="85" y="97"/>
                    <a:pt x="86" y="97"/>
                    <a:pt x="86" y="97"/>
                  </a:cubicBezTo>
                  <a:cubicBezTo>
                    <a:pt x="86" y="97"/>
                    <a:pt x="86" y="98"/>
                    <a:pt x="85" y="98"/>
                  </a:cubicBezTo>
                  <a:close/>
                  <a:moveTo>
                    <a:pt x="87" y="102"/>
                  </a:moveTo>
                  <a:cubicBezTo>
                    <a:pt x="87" y="101"/>
                    <a:pt x="88" y="102"/>
                    <a:pt x="88" y="102"/>
                  </a:cubicBezTo>
                  <a:cubicBezTo>
                    <a:pt x="88" y="102"/>
                    <a:pt x="88" y="102"/>
                    <a:pt x="89" y="102"/>
                  </a:cubicBezTo>
                  <a:cubicBezTo>
                    <a:pt x="88" y="102"/>
                    <a:pt x="88" y="102"/>
                    <a:pt x="88" y="102"/>
                  </a:cubicBezTo>
                  <a:cubicBezTo>
                    <a:pt x="88" y="104"/>
                    <a:pt x="86" y="104"/>
                    <a:pt x="86" y="106"/>
                  </a:cubicBezTo>
                  <a:cubicBezTo>
                    <a:pt x="83" y="105"/>
                    <a:pt x="82" y="108"/>
                    <a:pt x="79" y="108"/>
                  </a:cubicBezTo>
                  <a:cubicBezTo>
                    <a:pt x="78" y="107"/>
                    <a:pt x="76" y="108"/>
                    <a:pt x="76" y="108"/>
                  </a:cubicBezTo>
                  <a:cubicBezTo>
                    <a:pt x="77" y="108"/>
                    <a:pt x="76" y="107"/>
                    <a:pt x="78" y="107"/>
                  </a:cubicBezTo>
                  <a:cubicBezTo>
                    <a:pt x="79" y="106"/>
                    <a:pt x="81" y="106"/>
                    <a:pt x="81" y="104"/>
                  </a:cubicBezTo>
                  <a:cubicBezTo>
                    <a:pt x="81" y="104"/>
                    <a:pt x="82" y="104"/>
                    <a:pt x="82" y="104"/>
                  </a:cubicBezTo>
                  <a:cubicBezTo>
                    <a:pt x="82" y="104"/>
                    <a:pt x="82" y="104"/>
                    <a:pt x="82" y="104"/>
                  </a:cubicBezTo>
                  <a:cubicBezTo>
                    <a:pt x="83" y="104"/>
                    <a:pt x="83" y="104"/>
                    <a:pt x="84" y="104"/>
                  </a:cubicBezTo>
                  <a:cubicBezTo>
                    <a:pt x="84" y="104"/>
                    <a:pt x="83" y="104"/>
                    <a:pt x="84" y="105"/>
                  </a:cubicBezTo>
                  <a:cubicBezTo>
                    <a:pt x="85" y="105"/>
                    <a:pt x="85" y="104"/>
                    <a:pt x="86" y="103"/>
                  </a:cubicBezTo>
                  <a:cubicBezTo>
                    <a:pt x="87" y="103"/>
                    <a:pt x="87" y="102"/>
                    <a:pt x="87" y="102"/>
                  </a:cubicBezTo>
                  <a:close/>
                  <a:moveTo>
                    <a:pt x="87" y="102"/>
                  </a:moveTo>
                  <a:cubicBezTo>
                    <a:pt x="87" y="102"/>
                    <a:pt x="87" y="102"/>
                    <a:pt x="87" y="102"/>
                  </a:cubicBezTo>
                  <a:cubicBezTo>
                    <a:pt x="87" y="101"/>
                    <a:pt x="87" y="101"/>
                    <a:pt x="87" y="102"/>
                  </a:cubicBezTo>
                  <a:close/>
                  <a:moveTo>
                    <a:pt x="88" y="100"/>
                  </a:moveTo>
                  <a:cubicBezTo>
                    <a:pt x="88" y="100"/>
                    <a:pt x="88" y="101"/>
                    <a:pt x="88" y="101"/>
                  </a:cubicBezTo>
                  <a:cubicBezTo>
                    <a:pt x="88" y="101"/>
                    <a:pt x="88" y="100"/>
                    <a:pt x="88" y="100"/>
                  </a:cubicBezTo>
                  <a:close/>
                  <a:moveTo>
                    <a:pt x="72" y="101"/>
                  </a:moveTo>
                  <a:cubicBezTo>
                    <a:pt x="71" y="102"/>
                    <a:pt x="70" y="102"/>
                    <a:pt x="69" y="102"/>
                  </a:cubicBezTo>
                  <a:cubicBezTo>
                    <a:pt x="69" y="102"/>
                    <a:pt x="69" y="102"/>
                    <a:pt x="70" y="102"/>
                  </a:cubicBezTo>
                  <a:cubicBezTo>
                    <a:pt x="70" y="102"/>
                    <a:pt x="70" y="102"/>
                    <a:pt x="71" y="102"/>
                  </a:cubicBezTo>
                  <a:cubicBezTo>
                    <a:pt x="71" y="103"/>
                    <a:pt x="70" y="103"/>
                    <a:pt x="70" y="103"/>
                  </a:cubicBezTo>
                  <a:cubicBezTo>
                    <a:pt x="72" y="104"/>
                    <a:pt x="73" y="102"/>
                    <a:pt x="75" y="103"/>
                  </a:cubicBezTo>
                  <a:cubicBezTo>
                    <a:pt x="74" y="104"/>
                    <a:pt x="73" y="103"/>
                    <a:pt x="71" y="103"/>
                  </a:cubicBezTo>
                  <a:cubicBezTo>
                    <a:pt x="71" y="104"/>
                    <a:pt x="70" y="104"/>
                    <a:pt x="69" y="104"/>
                  </a:cubicBezTo>
                  <a:cubicBezTo>
                    <a:pt x="70" y="105"/>
                    <a:pt x="70" y="104"/>
                    <a:pt x="71" y="105"/>
                  </a:cubicBezTo>
                  <a:cubicBezTo>
                    <a:pt x="71" y="106"/>
                    <a:pt x="69" y="105"/>
                    <a:pt x="69" y="105"/>
                  </a:cubicBezTo>
                  <a:cubicBezTo>
                    <a:pt x="69" y="105"/>
                    <a:pt x="70" y="106"/>
                    <a:pt x="70" y="106"/>
                  </a:cubicBezTo>
                  <a:cubicBezTo>
                    <a:pt x="70" y="106"/>
                    <a:pt x="70" y="106"/>
                    <a:pt x="69" y="106"/>
                  </a:cubicBezTo>
                  <a:cubicBezTo>
                    <a:pt x="69" y="106"/>
                    <a:pt x="69" y="106"/>
                    <a:pt x="69" y="106"/>
                  </a:cubicBezTo>
                  <a:cubicBezTo>
                    <a:pt x="69" y="106"/>
                    <a:pt x="69" y="106"/>
                    <a:pt x="68" y="106"/>
                  </a:cubicBezTo>
                  <a:cubicBezTo>
                    <a:pt x="67" y="106"/>
                    <a:pt x="67" y="106"/>
                    <a:pt x="67" y="106"/>
                  </a:cubicBezTo>
                  <a:cubicBezTo>
                    <a:pt x="64" y="107"/>
                    <a:pt x="60" y="106"/>
                    <a:pt x="59" y="104"/>
                  </a:cubicBezTo>
                  <a:cubicBezTo>
                    <a:pt x="59" y="104"/>
                    <a:pt x="59" y="104"/>
                    <a:pt x="59" y="104"/>
                  </a:cubicBezTo>
                  <a:cubicBezTo>
                    <a:pt x="59" y="103"/>
                    <a:pt x="59" y="103"/>
                    <a:pt x="58" y="103"/>
                  </a:cubicBezTo>
                  <a:cubicBezTo>
                    <a:pt x="58" y="103"/>
                    <a:pt x="58" y="102"/>
                    <a:pt x="57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4" y="100"/>
                    <a:pt x="52" y="98"/>
                    <a:pt x="49" y="98"/>
                  </a:cubicBezTo>
                  <a:cubicBezTo>
                    <a:pt x="49" y="97"/>
                    <a:pt x="49" y="97"/>
                    <a:pt x="48" y="96"/>
                  </a:cubicBezTo>
                  <a:cubicBezTo>
                    <a:pt x="49" y="95"/>
                    <a:pt x="47" y="93"/>
                    <a:pt x="47" y="91"/>
                  </a:cubicBezTo>
                  <a:cubicBezTo>
                    <a:pt x="47" y="90"/>
                    <a:pt x="48" y="89"/>
                    <a:pt x="47" y="88"/>
                  </a:cubicBezTo>
                  <a:cubicBezTo>
                    <a:pt x="47" y="85"/>
                    <a:pt x="46" y="83"/>
                    <a:pt x="47" y="82"/>
                  </a:cubicBezTo>
                  <a:cubicBezTo>
                    <a:pt x="47" y="82"/>
                    <a:pt x="47" y="82"/>
                    <a:pt x="47" y="81"/>
                  </a:cubicBezTo>
                  <a:cubicBezTo>
                    <a:pt x="47" y="81"/>
                    <a:pt x="48" y="80"/>
                    <a:pt x="47" y="80"/>
                  </a:cubicBezTo>
                  <a:cubicBezTo>
                    <a:pt x="47" y="80"/>
                    <a:pt x="46" y="80"/>
                    <a:pt x="46" y="81"/>
                  </a:cubicBezTo>
                  <a:cubicBezTo>
                    <a:pt x="46" y="81"/>
                    <a:pt x="46" y="81"/>
                    <a:pt x="46" y="81"/>
                  </a:cubicBezTo>
                  <a:cubicBezTo>
                    <a:pt x="46" y="81"/>
                    <a:pt x="46" y="82"/>
                    <a:pt x="45" y="82"/>
                  </a:cubicBezTo>
                  <a:cubicBezTo>
                    <a:pt x="45" y="82"/>
                    <a:pt x="45" y="81"/>
                    <a:pt x="45" y="81"/>
                  </a:cubicBezTo>
                  <a:cubicBezTo>
                    <a:pt x="45" y="81"/>
                    <a:pt x="45" y="81"/>
                    <a:pt x="45" y="81"/>
                  </a:cubicBezTo>
                  <a:cubicBezTo>
                    <a:pt x="45" y="81"/>
                    <a:pt x="45" y="80"/>
                    <a:pt x="45" y="80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1"/>
                    <a:pt x="43" y="82"/>
                    <a:pt x="44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6" y="82"/>
                    <a:pt x="45" y="83"/>
                    <a:pt x="45" y="84"/>
                  </a:cubicBezTo>
                  <a:cubicBezTo>
                    <a:pt x="44" y="84"/>
                    <a:pt x="45" y="85"/>
                    <a:pt x="44" y="85"/>
                  </a:cubicBezTo>
                  <a:cubicBezTo>
                    <a:pt x="44" y="85"/>
                    <a:pt x="44" y="85"/>
                    <a:pt x="43" y="85"/>
                  </a:cubicBezTo>
                  <a:cubicBezTo>
                    <a:pt x="43" y="85"/>
                    <a:pt x="44" y="85"/>
                    <a:pt x="43" y="86"/>
                  </a:cubicBezTo>
                  <a:cubicBezTo>
                    <a:pt x="43" y="84"/>
                    <a:pt x="44" y="83"/>
                    <a:pt x="42" y="82"/>
                  </a:cubicBezTo>
                  <a:cubicBezTo>
                    <a:pt x="42" y="82"/>
                    <a:pt x="42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2" y="81"/>
                    <a:pt x="42" y="81"/>
                    <a:pt x="41" y="81"/>
                  </a:cubicBezTo>
                  <a:cubicBezTo>
                    <a:pt x="42" y="81"/>
                    <a:pt x="42" y="80"/>
                    <a:pt x="42" y="80"/>
                  </a:cubicBezTo>
                  <a:cubicBezTo>
                    <a:pt x="42" y="80"/>
                    <a:pt x="41" y="80"/>
                    <a:pt x="41" y="80"/>
                  </a:cubicBezTo>
                  <a:cubicBezTo>
                    <a:pt x="41" y="79"/>
                    <a:pt x="41" y="79"/>
                    <a:pt x="41" y="79"/>
                  </a:cubicBezTo>
                  <a:cubicBezTo>
                    <a:pt x="43" y="81"/>
                    <a:pt x="44" y="78"/>
                    <a:pt x="45" y="77"/>
                  </a:cubicBezTo>
                  <a:cubicBezTo>
                    <a:pt x="45" y="77"/>
                    <a:pt x="45" y="77"/>
                    <a:pt x="46" y="77"/>
                  </a:cubicBezTo>
                  <a:cubicBezTo>
                    <a:pt x="46" y="76"/>
                    <a:pt x="46" y="75"/>
                    <a:pt x="46" y="75"/>
                  </a:cubicBezTo>
                  <a:cubicBezTo>
                    <a:pt x="47" y="75"/>
                    <a:pt x="46" y="75"/>
                    <a:pt x="46" y="76"/>
                  </a:cubicBezTo>
                  <a:cubicBezTo>
                    <a:pt x="47" y="76"/>
                    <a:pt x="48" y="75"/>
                    <a:pt x="49" y="75"/>
                  </a:cubicBezTo>
                  <a:cubicBezTo>
                    <a:pt x="49" y="75"/>
                    <a:pt x="49" y="74"/>
                    <a:pt x="50" y="74"/>
                  </a:cubicBezTo>
                  <a:cubicBezTo>
                    <a:pt x="50" y="76"/>
                    <a:pt x="49" y="76"/>
                    <a:pt x="49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9" y="77"/>
                    <a:pt x="49" y="78"/>
                    <a:pt x="50" y="78"/>
                  </a:cubicBezTo>
                  <a:cubicBezTo>
                    <a:pt x="50" y="78"/>
                    <a:pt x="49" y="78"/>
                    <a:pt x="49" y="79"/>
                  </a:cubicBezTo>
                  <a:cubicBezTo>
                    <a:pt x="49" y="79"/>
                    <a:pt x="50" y="79"/>
                    <a:pt x="50" y="79"/>
                  </a:cubicBezTo>
                  <a:cubicBezTo>
                    <a:pt x="49" y="81"/>
                    <a:pt x="50" y="82"/>
                    <a:pt x="50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8" y="82"/>
                    <a:pt x="49" y="83"/>
                    <a:pt x="49" y="83"/>
                  </a:cubicBezTo>
                  <a:cubicBezTo>
                    <a:pt x="49" y="85"/>
                    <a:pt x="49" y="85"/>
                    <a:pt x="49" y="87"/>
                  </a:cubicBezTo>
                  <a:cubicBezTo>
                    <a:pt x="49" y="87"/>
                    <a:pt x="49" y="86"/>
                    <a:pt x="50" y="86"/>
                  </a:cubicBezTo>
                  <a:cubicBezTo>
                    <a:pt x="50" y="87"/>
                    <a:pt x="50" y="87"/>
                    <a:pt x="50" y="88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9" y="89"/>
                    <a:pt x="51" y="90"/>
                    <a:pt x="50" y="91"/>
                  </a:cubicBezTo>
                  <a:cubicBezTo>
                    <a:pt x="50" y="91"/>
                    <a:pt x="50" y="92"/>
                    <a:pt x="50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3"/>
                    <a:pt x="51" y="94"/>
                    <a:pt x="52" y="94"/>
                  </a:cubicBezTo>
                  <a:cubicBezTo>
                    <a:pt x="52" y="95"/>
                    <a:pt x="53" y="96"/>
                    <a:pt x="54" y="96"/>
                  </a:cubicBezTo>
                  <a:cubicBezTo>
                    <a:pt x="54" y="97"/>
                    <a:pt x="55" y="97"/>
                    <a:pt x="56" y="98"/>
                  </a:cubicBezTo>
                  <a:cubicBezTo>
                    <a:pt x="56" y="98"/>
                    <a:pt x="56" y="98"/>
                    <a:pt x="56" y="98"/>
                  </a:cubicBezTo>
                  <a:cubicBezTo>
                    <a:pt x="56" y="99"/>
                    <a:pt x="57" y="100"/>
                    <a:pt x="57" y="99"/>
                  </a:cubicBezTo>
                  <a:cubicBezTo>
                    <a:pt x="57" y="99"/>
                    <a:pt x="57" y="99"/>
                    <a:pt x="57" y="100"/>
                  </a:cubicBezTo>
                  <a:cubicBezTo>
                    <a:pt x="57" y="100"/>
                    <a:pt x="58" y="101"/>
                    <a:pt x="59" y="101"/>
                  </a:cubicBezTo>
                  <a:cubicBezTo>
                    <a:pt x="60" y="102"/>
                    <a:pt x="62" y="102"/>
                    <a:pt x="63" y="103"/>
                  </a:cubicBezTo>
                  <a:cubicBezTo>
                    <a:pt x="63" y="103"/>
                    <a:pt x="64" y="102"/>
                    <a:pt x="64" y="102"/>
                  </a:cubicBezTo>
                  <a:cubicBezTo>
                    <a:pt x="64" y="101"/>
                    <a:pt x="61" y="101"/>
                    <a:pt x="61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99"/>
                    <a:pt x="59" y="100"/>
                    <a:pt x="59" y="98"/>
                  </a:cubicBezTo>
                  <a:cubicBezTo>
                    <a:pt x="59" y="99"/>
                    <a:pt x="58" y="98"/>
                    <a:pt x="58" y="98"/>
                  </a:cubicBezTo>
                  <a:cubicBezTo>
                    <a:pt x="57" y="97"/>
                    <a:pt x="58" y="97"/>
                    <a:pt x="58" y="96"/>
                  </a:cubicBezTo>
                  <a:cubicBezTo>
                    <a:pt x="59" y="96"/>
                    <a:pt x="61" y="97"/>
                    <a:pt x="62" y="98"/>
                  </a:cubicBezTo>
                  <a:cubicBezTo>
                    <a:pt x="63" y="97"/>
                    <a:pt x="64" y="98"/>
                    <a:pt x="64" y="99"/>
                  </a:cubicBezTo>
                  <a:cubicBezTo>
                    <a:pt x="65" y="99"/>
                    <a:pt x="64" y="98"/>
                    <a:pt x="65" y="98"/>
                  </a:cubicBezTo>
                  <a:cubicBezTo>
                    <a:pt x="65" y="98"/>
                    <a:pt x="66" y="99"/>
                    <a:pt x="67" y="98"/>
                  </a:cubicBezTo>
                  <a:cubicBezTo>
                    <a:pt x="66" y="97"/>
                    <a:pt x="65" y="97"/>
                    <a:pt x="64" y="97"/>
                  </a:cubicBezTo>
                  <a:cubicBezTo>
                    <a:pt x="64" y="96"/>
                    <a:pt x="65" y="97"/>
                    <a:pt x="65" y="97"/>
                  </a:cubicBezTo>
                  <a:cubicBezTo>
                    <a:pt x="65" y="96"/>
                    <a:pt x="64" y="97"/>
                    <a:pt x="64" y="96"/>
                  </a:cubicBezTo>
                  <a:cubicBezTo>
                    <a:pt x="64" y="96"/>
                    <a:pt x="64" y="97"/>
                    <a:pt x="64" y="97"/>
                  </a:cubicBezTo>
                  <a:cubicBezTo>
                    <a:pt x="63" y="97"/>
                    <a:pt x="61" y="97"/>
                    <a:pt x="61" y="96"/>
                  </a:cubicBezTo>
                  <a:cubicBezTo>
                    <a:pt x="61" y="95"/>
                    <a:pt x="61" y="95"/>
                    <a:pt x="61" y="95"/>
                  </a:cubicBezTo>
                  <a:cubicBezTo>
                    <a:pt x="61" y="94"/>
                    <a:pt x="60" y="95"/>
                    <a:pt x="59" y="95"/>
                  </a:cubicBezTo>
                  <a:cubicBezTo>
                    <a:pt x="59" y="94"/>
                    <a:pt x="60" y="93"/>
                    <a:pt x="59" y="92"/>
                  </a:cubicBezTo>
                  <a:cubicBezTo>
                    <a:pt x="59" y="91"/>
                    <a:pt x="58" y="90"/>
                    <a:pt x="58" y="90"/>
                  </a:cubicBezTo>
                  <a:cubicBezTo>
                    <a:pt x="58" y="89"/>
                    <a:pt x="58" y="88"/>
                    <a:pt x="57" y="87"/>
                  </a:cubicBezTo>
                  <a:cubicBezTo>
                    <a:pt x="57" y="87"/>
                    <a:pt x="57" y="86"/>
                    <a:pt x="57" y="86"/>
                  </a:cubicBezTo>
                  <a:cubicBezTo>
                    <a:pt x="57" y="86"/>
                    <a:pt x="57" y="86"/>
                    <a:pt x="58" y="86"/>
                  </a:cubicBezTo>
                  <a:cubicBezTo>
                    <a:pt x="58" y="84"/>
                    <a:pt x="58" y="81"/>
                    <a:pt x="60" y="81"/>
                  </a:cubicBezTo>
                  <a:cubicBezTo>
                    <a:pt x="61" y="81"/>
                    <a:pt x="61" y="82"/>
                    <a:pt x="61" y="82"/>
                  </a:cubicBezTo>
                  <a:cubicBezTo>
                    <a:pt x="61" y="82"/>
                    <a:pt x="60" y="83"/>
                    <a:pt x="60" y="83"/>
                  </a:cubicBezTo>
                  <a:cubicBezTo>
                    <a:pt x="60" y="84"/>
                    <a:pt x="61" y="83"/>
                    <a:pt x="62" y="83"/>
                  </a:cubicBezTo>
                  <a:cubicBezTo>
                    <a:pt x="62" y="84"/>
                    <a:pt x="61" y="86"/>
                    <a:pt x="61" y="86"/>
                  </a:cubicBezTo>
                  <a:cubicBezTo>
                    <a:pt x="60" y="86"/>
                    <a:pt x="60" y="86"/>
                    <a:pt x="59" y="85"/>
                  </a:cubicBezTo>
                  <a:cubicBezTo>
                    <a:pt x="59" y="85"/>
                    <a:pt x="59" y="86"/>
                    <a:pt x="58" y="85"/>
                  </a:cubicBezTo>
                  <a:cubicBezTo>
                    <a:pt x="58" y="86"/>
                    <a:pt x="59" y="86"/>
                    <a:pt x="60" y="86"/>
                  </a:cubicBezTo>
                  <a:cubicBezTo>
                    <a:pt x="60" y="87"/>
                    <a:pt x="59" y="87"/>
                    <a:pt x="59" y="87"/>
                  </a:cubicBezTo>
                  <a:cubicBezTo>
                    <a:pt x="59" y="87"/>
                    <a:pt x="59" y="88"/>
                    <a:pt x="60" y="88"/>
                  </a:cubicBezTo>
                  <a:cubicBezTo>
                    <a:pt x="60" y="88"/>
                    <a:pt x="60" y="88"/>
                    <a:pt x="59" y="88"/>
                  </a:cubicBezTo>
                  <a:cubicBezTo>
                    <a:pt x="60" y="88"/>
                    <a:pt x="61" y="89"/>
                    <a:pt x="61" y="89"/>
                  </a:cubicBezTo>
                  <a:cubicBezTo>
                    <a:pt x="62" y="90"/>
                    <a:pt x="63" y="90"/>
                    <a:pt x="63" y="91"/>
                  </a:cubicBezTo>
                  <a:cubicBezTo>
                    <a:pt x="63" y="91"/>
                    <a:pt x="64" y="92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5" y="92"/>
                    <a:pt x="64" y="89"/>
                    <a:pt x="66" y="91"/>
                  </a:cubicBezTo>
                  <a:cubicBezTo>
                    <a:pt x="66" y="91"/>
                    <a:pt x="66" y="91"/>
                    <a:pt x="66" y="92"/>
                  </a:cubicBezTo>
                  <a:cubicBezTo>
                    <a:pt x="66" y="92"/>
                    <a:pt x="67" y="92"/>
                    <a:pt x="68" y="92"/>
                  </a:cubicBezTo>
                  <a:cubicBezTo>
                    <a:pt x="68" y="92"/>
                    <a:pt x="68" y="92"/>
                    <a:pt x="68" y="91"/>
                  </a:cubicBezTo>
                  <a:cubicBezTo>
                    <a:pt x="68" y="91"/>
                    <a:pt x="69" y="91"/>
                    <a:pt x="70" y="90"/>
                  </a:cubicBezTo>
                  <a:cubicBezTo>
                    <a:pt x="71" y="90"/>
                    <a:pt x="72" y="88"/>
                    <a:pt x="72" y="90"/>
                  </a:cubicBezTo>
                  <a:cubicBezTo>
                    <a:pt x="72" y="91"/>
                    <a:pt x="69" y="92"/>
                    <a:pt x="69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8" y="93"/>
                    <a:pt x="68" y="94"/>
                  </a:cubicBezTo>
                  <a:cubicBezTo>
                    <a:pt x="70" y="93"/>
                    <a:pt x="72" y="92"/>
                    <a:pt x="73" y="91"/>
                  </a:cubicBezTo>
                  <a:cubicBezTo>
                    <a:pt x="73" y="89"/>
                    <a:pt x="73" y="88"/>
                    <a:pt x="74" y="87"/>
                  </a:cubicBezTo>
                  <a:cubicBezTo>
                    <a:pt x="73" y="87"/>
                    <a:pt x="73" y="88"/>
                    <a:pt x="72" y="89"/>
                  </a:cubicBezTo>
                  <a:cubicBezTo>
                    <a:pt x="72" y="88"/>
                    <a:pt x="72" y="88"/>
                    <a:pt x="72" y="87"/>
                  </a:cubicBezTo>
                  <a:cubicBezTo>
                    <a:pt x="72" y="87"/>
                    <a:pt x="71" y="87"/>
                    <a:pt x="71" y="86"/>
                  </a:cubicBezTo>
                  <a:cubicBezTo>
                    <a:pt x="71" y="87"/>
                    <a:pt x="71" y="87"/>
                    <a:pt x="71" y="87"/>
                  </a:cubicBezTo>
                  <a:cubicBezTo>
                    <a:pt x="70" y="87"/>
                    <a:pt x="70" y="87"/>
                    <a:pt x="70" y="88"/>
                  </a:cubicBezTo>
                  <a:cubicBezTo>
                    <a:pt x="70" y="88"/>
                    <a:pt x="70" y="88"/>
                    <a:pt x="70" y="88"/>
                  </a:cubicBezTo>
                  <a:cubicBezTo>
                    <a:pt x="70" y="90"/>
                    <a:pt x="67" y="89"/>
                    <a:pt x="66" y="89"/>
                  </a:cubicBezTo>
                  <a:cubicBezTo>
                    <a:pt x="65" y="89"/>
                    <a:pt x="66" y="89"/>
                    <a:pt x="66" y="89"/>
                  </a:cubicBezTo>
                  <a:cubicBezTo>
                    <a:pt x="64" y="89"/>
                    <a:pt x="63" y="89"/>
                    <a:pt x="62" y="89"/>
                  </a:cubicBezTo>
                  <a:cubicBezTo>
                    <a:pt x="62" y="88"/>
                    <a:pt x="62" y="88"/>
                    <a:pt x="62" y="88"/>
                  </a:cubicBezTo>
                  <a:cubicBezTo>
                    <a:pt x="62" y="88"/>
                    <a:pt x="63" y="88"/>
                    <a:pt x="63" y="88"/>
                  </a:cubicBezTo>
                  <a:cubicBezTo>
                    <a:pt x="63" y="88"/>
                    <a:pt x="62" y="88"/>
                    <a:pt x="62" y="88"/>
                  </a:cubicBezTo>
                  <a:cubicBezTo>
                    <a:pt x="62" y="88"/>
                    <a:pt x="62" y="88"/>
                    <a:pt x="62" y="88"/>
                  </a:cubicBezTo>
                  <a:cubicBezTo>
                    <a:pt x="62" y="87"/>
                    <a:pt x="63" y="87"/>
                    <a:pt x="64" y="86"/>
                  </a:cubicBezTo>
                  <a:cubicBezTo>
                    <a:pt x="64" y="86"/>
                    <a:pt x="64" y="86"/>
                    <a:pt x="65" y="86"/>
                  </a:cubicBezTo>
                  <a:cubicBezTo>
                    <a:pt x="65" y="87"/>
                    <a:pt x="65" y="88"/>
                    <a:pt x="65" y="88"/>
                  </a:cubicBezTo>
                  <a:cubicBezTo>
                    <a:pt x="66" y="88"/>
                    <a:pt x="66" y="87"/>
                    <a:pt x="66" y="86"/>
                  </a:cubicBezTo>
                  <a:cubicBezTo>
                    <a:pt x="67" y="86"/>
                    <a:pt x="67" y="85"/>
                    <a:pt x="68" y="84"/>
                  </a:cubicBezTo>
                  <a:cubicBezTo>
                    <a:pt x="69" y="85"/>
                    <a:pt x="69" y="84"/>
                    <a:pt x="70" y="84"/>
                  </a:cubicBezTo>
                  <a:cubicBezTo>
                    <a:pt x="70" y="84"/>
                    <a:pt x="69" y="83"/>
                    <a:pt x="69" y="83"/>
                  </a:cubicBezTo>
                  <a:cubicBezTo>
                    <a:pt x="68" y="83"/>
                    <a:pt x="68" y="86"/>
                    <a:pt x="66" y="86"/>
                  </a:cubicBezTo>
                  <a:cubicBezTo>
                    <a:pt x="66" y="85"/>
                    <a:pt x="66" y="85"/>
                    <a:pt x="66" y="85"/>
                  </a:cubicBezTo>
                  <a:cubicBezTo>
                    <a:pt x="66" y="85"/>
                    <a:pt x="65" y="85"/>
                    <a:pt x="65" y="85"/>
                  </a:cubicBezTo>
                  <a:cubicBezTo>
                    <a:pt x="64" y="85"/>
                    <a:pt x="65" y="83"/>
                    <a:pt x="66" y="83"/>
                  </a:cubicBezTo>
                  <a:cubicBezTo>
                    <a:pt x="66" y="83"/>
                    <a:pt x="66" y="82"/>
                    <a:pt x="66" y="81"/>
                  </a:cubicBezTo>
                  <a:cubicBezTo>
                    <a:pt x="66" y="81"/>
                    <a:pt x="66" y="81"/>
                    <a:pt x="65" y="81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7" y="80"/>
                    <a:pt x="67" y="79"/>
                  </a:cubicBezTo>
                  <a:cubicBezTo>
                    <a:pt x="66" y="79"/>
                    <a:pt x="66" y="79"/>
                    <a:pt x="65" y="79"/>
                  </a:cubicBezTo>
                  <a:cubicBezTo>
                    <a:pt x="65" y="79"/>
                    <a:pt x="65" y="80"/>
                    <a:pt x="65" y="80"/>
                  </a:cubicBezTo>
                  <a:cubicBezTo>
                    <a:pt x="65" y="80"/>
                    <a:pt x="64" y="81"/>
                    <a:pt x="63" y="80"/>
                  </a:cubicBezTo>
                  <a:cubicBezTo>
                    <a:pt x="63" y="81"/>
                    <a:pt x="63" y="81"/>
                    <a:pt x="63" y="82"/>
                  </a:cubicBezTo>
                  <a:cubicBezTo>
                    <a:pt x="63" y="82"/>
                    <a:pt x="63" y="81"/>
                    <a:pt x="64" y="81"/>
                  </a:cubicBezTo>
                  <a:cubicBezTo>
                    <a:pt x="64" y="81"/>
                    <a:pt x="64" y="82"/>
                    <a:pt x="64" y="82"/>
                  </a:cubicBezTo>
                  <a:cubicBezTo>
                    <a:pt x="62" y="82"/>
                    <a:pt x="60" y="81"/>
                    <a:pt x="60" y="78"/>
                  </a:cubicBezTo>
                  <a:cubicBezTo>
                    <a:pt x="60" y="78"/>
                    <a:pt x="60" y="77"/>
                    <a:pt x="59" y="77"/>
                  </a:cubicBezTo>
                  <a:cubicBezTo>
                    <a:pt x="60" y="76"/>
                    <a:pt x="60" y="76"/>
                    <a:pt x="61" y="76"/>
                  </a:cubicBezTo>
                  <a:cubicBezTo>
                    <a:pt x="60" y="76"/>
                    <a:pt x="61" y="76"/>
                    <a:pt x="61" y="75"/>
                  </a:cubicBezTo>
                  <a:cubicBezTo>
                    <a:pt x="61" y="75"/>
                    <a:pt x="62" y="75"/>
                    <a:pt x="62" y="75"/>
                  </a:cubicBezTo>
                  <a:cubicBezTo>
                    <a:pt x="62" y="75"/>
                    <a:pt x="62" y="74"/>
                    <a:pt x="63" y="74"/>
                  </a:cubicBezTo>
                  <a:cubicBezTo>
                    <a:pt x="63" y="74"/>
                    <a:pt x="63" y="74"/>
                    <a:pt x="63" y="75"/>
                  </a:cubicBezTo>
                  <a:cubicBezTo>
                    <a:pt x="63" y="76"/>
                    <a:pt x="64" y="75"/>
                    <a:pt x="65" y="75"/>
                  </a:cubicBezTo>
                  <a:cubicBezTo>
                    <a:pt x="65" y="75"/>
                    <a:pt x="65" y="75"/>
                    <a:pt x="65" y="76"/>
                  </a:cubicBezTo>
                  <a:cubicBezTo>
                    <a:pt x="65" y="75"/>
                    <a:pt x="66" y="75"/>
                    <a:pt x="67" y="75"/>
                  </a:cubicBezTo>
                  <a:cubicBezTo>
                    <a:pt x="67" y="75"/>
                    <a:pt x="67" y="74"/>
                    <a:pt x="67" y="74"/>
                  </a:cubicBezTo>
                  <a:cubicBezTo>
                    <a:pt x="68" y="74"/>
                    <a:pt x="68" y="74"/>
                    <a:pt x="68" y="74"/>
                  </a:cubicBezTo>
                  <a:cubicBezTo>
                    <a:pt x="68" y="74"/>
                    <a:pt x="68" y="74"/>
                    <a:pt x="68" y="75"/>
                  </a:cubicBezTo>
                  <a:cubicBezTo>
                    <a:pt x="69" y="74"/>
                    <a:pt x="69" y="74"/>
                    <a:pt x="69" y="74"/>
                  </a:cubicBezTo>
                  <a:cubicBezTo>
                    <a:pt x="69" y="74"/>
                    <a:pt x="69" y="74"/>
                    <a:pt x="69" y="73"/>
                  </a:cubicBezTo>
                  <a:cubicBezTo>
                    <a:pt x="69" y="73"/>
                    <a:pt x="69" y="73"/>
                    <a:pt x="69" y="73"/>
                  </a:cubicBezTo>
                  <a:cubicBezTo>
                    <a:pt x="69" y="72"/>
                    <a:pt x="69" y="72"/>
                    <a:pt x="69" y="72"/>
                  </a:cubicBezTo>
                  <a:cubicBezTo>
                    <a:pt x="68" y="73"/>
                    <a:pt x="68" y="73"/>
                    <a:pt x="67" y="72"/>
                  </a:cubicBezTo>
                  <a:cubicBezTo>
                    <a:pt x="67" y="72"/>
                    <a:pt x="67" y="72"/>
                    <a:pt x="67" y="72"/>
                  </a:cubicBezTo>
                  <a:cubicBezTo>
                    <a:pt x="66" y="71"/>
                    <a:pt x="64" y="72"/>
                    <a:pt x="63" y="72"/>
                  </a:cubicBezTo>
                  <a:cubicBezTo>
                    <a:pt x="63" y="71"/>
                    <a:pt x="63" y="71"/>
                    <a:pt x="63" y="71"/>
                  </a:cubicBezTo>
                  <a:cubicBezTo>
                    <a:pt x="63" y="71"/>
                    <a:pt x="64" y="71"/>
                    <a:pt x="64" y="71"/>
                  </a:cubicBezTo>
                  <a:cubicBezTo>
                    <a:pt x="64" y="71"/>
                    <a:pt x="64" y="70"/>
                    <a:pt x="64" y="70"/>
                  </a:cubicBezTo>
                  <a:cubicBezTo>
                    <a:pt x="63" y="70"/>
                    <a:pt x="63" y="70"/>
                    <a:pt x="62" y="71"/>
                  </a:cubicBezTo>
                  <a:cubicBezTo>
                    <a:pt x="62" y="70"/>
                    <a:pt x="62" y="69"/>
                    <a:pt x="63" y="69"/>
                  </a:cubicBezTo>
                  <a:cubicBezTo>
                    <a:pt x="63" y="69"/>
                    <a:pt x="61" y="69"/>
                    <a:pt x="60" y="69"/>
                  </a:cubicBezTo>
                  <a:cubicBezTo>
                    <a:pt x="60" y="70"/>
                    <a:pt x="60" y="70"/>
                    <a:pt x="60" y="70"/>
                  </a:cubicBezTo>
                  <a:cubicBezTo>
                    <a:pt x="60" y="70"/>
                    <a:pt x="60" y="70"/>
                    <a:pt x="59" y="70"/>
                  </a:cubicBezTo>
                  <a:cubicBezTo>
                    <a:pt x="60" y="71"/>
                    <a:pt x="59" y="72"/>
                    <a:pt x="58" y="72"/>
                  </a:cubicBezTo>
                  <a:cubicBezTo>
                    <a:pt x="58" y="73"/>
                    <a:pt x="59" y="72"/>
                    <a:pt x="59" y="73"/>
                  </a:cubicBezTo>
                  <a:cubicBezTo>
                    <a:pt x="59" y="73"/>
                    <a:pt x="59" y="74"/>
                    <a:pt x="59" y="74"/>
                  </a:cubicBezTo>
                  <a:cubicBezTo>
                    <a:pt x="58" y="74"/>
                    <a:pt x="58" y="74"/>
                    <a:pt x="58" y="74"/>
                  </a:cubicBezTo>
                  <a:cubicBezTo>
                    <a:pt x="58" y="75"/>
                    <a:pt x="58" y="75"/>
                    <a:pt x="57" y="75"/>
                  </a:cubicBezTo>
                  <a:cubicBezTo>
                    <a:pt x="56" y="75"/>
                    <a:pt x="56" y="74"/>
                    <a:pt x="56" y="73"/>
                  </a:cubicBezTo>
                  <a:cubicBezTo>
                    <a:pt x="56" y="72"/>
                    <a:pt x="57" y="72"/>
                    <a:pt x="57" y="71"/>
                  </a:cubicBezTo>
                  <a:cubicBezTo>
                    <a:pt x="58" y="71"/>
                    <a:pt x="58" y="71"/>
                    <a:pt x="58" y="71"/>
                  </a:cubicBezTo>
                  <a:cubicBezTo>
                    <a:pt x="58" y="71"/>
                    <a:pt x="58" y="71"/>
                    <a:pt x="57" y="71"/>
                  </a:cubicBezTo>
                  <a:cubicBezTo>
                    <a:pt x="57" y="71"/>
                    <a:pt x="57" y="70"/>
                    <a:pt x="57" y="70"/>
                  </a:cubicBezTo>
                  <a:cubicBezTo>
                    <a:pt x="58" y="70"/>
                    <a:pt x="58" y="69"/>
                    <a:pt x="59" y="69"/>
                  </a:cubicBezTo>
                  <a:cubicBezTo>
                    <a:pt x="58" y="67"/>
                    <a:pt x="60" y="66"/>
                    <a:pt x="61" y="66"/>
                  </a:cubicBezTo>
                  <a:cubicBezTo>
                    <a:pt x="61" y="66"/>
                    <a:pt x="61" y="66"/>
                    <a:pt x="61" y="66"/>
                  </a:cubicBezTo>
                  <a:cubicBezTo>
                    <a:pt x="64" y="66"/>
                    <a:pt x="65" y="65"/>
                    <a:pt x="68" y="65"/>
                  </a:cubicBezTo>
                  <a:cubicBezTo>
                    <a:pt x="68" y="65"/>
                    <a:pt x="68" y="65"/>
                    <a:pt x="69" y="65"/>
                  </a:cubicBezTo>
                  <a:cubicBezTo>
                    <a:pt x="69" y="65"/>
                    <a:pt x="69" y="65"/>
                    <a:pt x="69" y="66"/>
                  </a:cubicBezTo>
                  <a:cubicBezTo>
                    <a:pt x="70" y="65"/>
                    <a:pt x="70" y="67"/>
                    <a:pt x="69" y="67"/>
                  </a:cubicBezTo>
                  <a:cubicBezTo>
                    <a:pt x="70" y="68"/>
                    <a:pt x="71" y="68"/>
                    <a:pt x="72" y="69"/>
                  </a:cubicBezTo>
                  <a:cubicBezTo>
                    <a:pt x="71" y="69"/>
                    <a:pt x="71" y="70"/>
                    <a:pt x="71" y="69"/>
                  </a:cubicBezTo>
                  <a:cubicBezTo>
                    <a:pt x="71" y="70"/>
                    <a:pt x="72" y="70"/>
                    <a:pt x="72" y="69"/>
                  </a:cubicBezTo>
                  <a:cubicBezTo>
                    <a:pt x="71" y="69"/>
                    <a:pt x="72" y="68"/>
                    <a:pt x="73" y="68"/>
                  </a:cubicBezTo>
                  <a:cubicBezTo>
                    <a:pt x="73" y="69"/>
                    <a:pt x="73" y="69"/>
                    <a:pt x="73" y="70"/>
                  </a:cubicBezTo>
                  <a:cubicBezTo>
                    <a:pt x="73" y="70"/>
                    <a:pt x="74" y="70"/>
                    <a:pt x="74" y="70"/>
                  </a:cubicBezTo>
                  <a:cubicBezTo>
                    <a:pt x="74" y="70"/>
                    <a:pt x="74" y="70"/>
                    <a:pt x="74" y="71"/>
                  </a:cubicBezTo>
                  <a:cubicBezTo>
                    <a:pt x="75" y="70"/>
                    <a:pt x="76" y="71"/>
                    <a:pt x="76" y="72"/>
                  </a:cubicBezTo>
                  <a:cubicBezTo>
                    <a:pt x="76" y="72"/>
                    <a:pt x="76" y="71"/>
                    <a:pt x="76" y="71"/>
                  </a:cubicBezTo>
                  <a:cubicBezTo>
                    <a:pt x="78" y="71"/>
                    <a:pt x="79" y="72"/>
                    <a:pt x="79" y="74"/>
                  </a:cubicBezTo>
                  <a:cubicBezTo>
                    <a:pt x="79" y="74"/>
                    <a:pt x="79" y="74"/>
                    <a:pt x="80" y="74"/>
                  </a:cubicBezTo>
                  <a:cubicBezTo>
                    <a:pt x="80" y="74"/>
                    <a:pt x="80" y="75"/>
                    <a:pt x="80" y="75"/>
                  </a:cubicBezTo>
                  <a:cubicBezTo>
                    <a:pt x="81" y="75"/>
                    <a:pt x="81" y="76"/>
                    <a:pt x="82" y="76"/>
                  </a:cubicBezTo>
                  <a:cubicBezTo>
                    <a:pt x="82" y="76"/>
                    <a:pt x="81" y="76"/>
                    <a:pt x="81" y="77"/>
                  </a:cubicBezTo>
                  <a:cubicBezTo>
                    <a:pt x="81" y="77"/>
                    <a:pt x="80" y="76"/>
                    <a:pt x="80" y="76"/>
                  </a:cubicBezTo>
                  <a:cubicBezTo>
                    <a:pt x="80" y="75"/>
                    <a:pt x="79" y="74"/>
                    <a:pt x="78" y="75"/>
                  </a:cubicBezTo>
                  <a:cubicBezTo>
                    <a:pt x="79" y="75"/>
                    <a:pt x="80" y="78"/>
                    <a:pt x="78" y="77"/>
                  </a:cubicBezTo>
                  <a:cubicBezTo>
                    <a:pt x="78" y="77"/>
                    <a:pt x="78" y="78"/>
                    <a:pt x="77" y="78"/>
                  </a:cubicBezTo>
                  <a:cubicBezTo>
                    <a:pt x="77" y="78"/>
                    <a:pt x="77" y="78"/>
                    <a:pt x="77" y="79"/>
                  </a:cubicBezTo>
                  <a:cubicBezTo>
                    <a:pt x="78" y="79"/>
                    <a:pt x="78" y="78"/>
                    <a:pt x="78" y="78"/>
                  </a:cubicBezTo>
                  <a:cubicBezTo>
                    <a:pt x="78" y="79"/>
                    <a:pt x="78" y="80"/>
                    <a:pt x="78" y="80"/>
                  </a:cubicBezTo>
                  <a:cubicBezTo>
                    <a:pt x="77" y="80"/>
                    <a:pt x="75" y="80"/>
                    <a:pt x="75" y="79"/>
                  </a:cubicBezTo>
                  <a:cubicBezTo>
                    <a:pt x="75" y="79"/>
                    <a:pt x="75" y="79"/>
                    <a:pt x="74" y="79"/>
                  </a:cubicBezTo>
                  <a:cubicBezTo>
                    <a:pt x="74" y="80"/>
                    <a:pt x="73" y="81"/>
                    <a:pt x="73" y="81"/>
                  </a:cubicBezTo>
                  <a:cubicBezTo>
                    <a:pt x="73" y="81"/>
                    <a:pt x="73" y="81"/>
                    <a:pt x="73" y="82"/>
                  </a:cubicBezTo>
                  <a:cubicBezTo>
                    <a:pt x="74" y="82"/>
                    <a:pt x="74" y="81"/>
                    <a:pt x="74" y="81"/>
                  </a:cubicBezTo>
                  <a:cubicBezTo>
                    <a:pt x="74" y="80"/>
                    <a:pt x="76" y="81"/>
                    <a:pt x="75" y="82"/>
                  </a:cubicBezTo>
                  <a:cubicBezTo>
                    <a:pt x="75" y="82"/>
                    <a:pt x="75" y="81"/>
                    <a:pt x="76" y="82"/>
                  </a:cubicBezTo>
                  <a:cubicBezTo>
                    <a:pt x="76" y="82"/>
                    <a:pt x="76" y="82"/>
                    <a:pt x="76" y="82"/>
                  </a:cubicBezTo>
                  <a:cubicBezTo>
                    <a:pt x="76" y="82"/>
                    <a:pt x="77" y="81"/>
                    <a:pt x="77" y="82"/>
                  </a:cubicBezTo>
                  <a:cubicBezTo>
                    <a:pt x="77" y="83"/>
                    <a:pt x="76" y="83"/>
                    <a:pt x="75" y="84"/>
                  </a:cubicBezTo>
                  <a:cubicBezTo>
                    <a:pt x="75" y="84"/>
                    <a:pt x="74" y="83"/>
                    <a:pt x="74" y="83"/>
                  </a:cubicBezTo>
                  <a:cubicBezTo>
                    <a:pt x="73" y="83"/>
                    <a:pt x="73" y="83"/>
                    <a:pt x="72" y="83"/>
                  </a:cubicBezTo>
                  <a:cubicBezTo>
                    <a:pt x="71" y="83"/>
                    <a:pt x="71" y="82"/>
                    <a:pt x="70" y="83"/>
                  </a:cubicBezTo>
                  <a:cubicBezTo>
                    <a:pt x="71" y="83"/>
                    <a:pt x="73" y="84"/>
                    <a:pt x="72" y="85"/>
                  </a:cubicBezTo>
                  <a:cubicBezTo>
                    <a:pt x="73" y="85"/>
                    <a:pt x="72" y="85"/>
                    <a:pt x="72" y="84"/>
                  </a:cubicBezTo>
                  <a:cubicBezTo>
                    <a:pt x="73" y="83"/>
                    <a:pt x="74" y="84"/>
                    <a:pt x="74" y="84"/>
                  </a:cubicBezTo>
                  <a:cubicBezTo>
                    <a:pt x="74" y="85"/>
                    <a:pt x="73" y="85"/>
                    <a:pt x="73" y="85"/>
                  </a:cubicBezTo>
                  <a:cubicBezTo>
                    <a:pt x="73" y="86"/>
                    <a:pt x="73" y="86"/>
                    <a:pt x="73" y="86"/>
                  </a:cubicBezTo>
                  <a:cubicBezTo>
                    <a:pt x="73" y="86"/>
                    <a:pt x="74" y="86"/>
                    <a:pt x="74" y="86"/>
                  </a:cubicBezTo>
                  <a:cubicBezTo>
                    <a:pt x="74" y="86"/>
                    <a:pt x="75" y="86"/>
                    <a:pt x="77" y="85"/>
                  </a:cubicBezTo>
                  <a:cubicBezTo>
                    <a:pt x="77" y="86"/>
                    <a:pt x="76" y="86"/>
                    <a:pt x="76" y="86"/>
                  </a:cubicBezTo>
                  <a:cubicBezTo>
                    <a:pt x="76" y="86"/>
                    <a:pt x="77" y="86"/>
                    <a:pt x="77" y="87"/>
                  </a:cubicBezTo>
                  <a:cubicBezTo>
                    <a:pt x="77" y="87"/>
                    <a:pt x="76" y="88"/>
                    <a:pt x="76" y="88"/>
                  </a:cubicBezTo>
                  <a:cubicBezTo>
                    <a:pt x="76" y="88"/>
                    <a:pt x="76" y="88"/>
                    <a:pt x="76" y="89"/>
                  </a:cubicBezTo>
                  <a:cubicBezTo>
                    <a:pt x="75" y="89"/>
                    <a:pt x="75" y="89"/>
                    <a:pt x="75" y="89"/>
                  </a:cubicBezTo>
                  <a:cubicBezTo>
                    <a:pt x="75" y="89"/>
                    <a:pt x="75" y="89"/>
                    <a:pt x="75" y="89"/>
                  </a:cubicBezTo>
                  <a:cubicBezTo>
                    <a:pt x="75" y="90"/>
                    <a:pt x="75" y="90"/>
                    <a:pt x="75" y="91"/>
                  </a:cubicBezTo>
                  <a:cubicBezTo>
                    <a:pt x="74" y="90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2"/>
                    <a:pt x="74" y="92"/>
                    <a:pt x="74" y="92"/>
                  </a:cubicBezTo>
                  <a:cubicBezTo>
                    <a:pt x="74" y="93"/>
                    <a:pt x="74" y="92"/>
                    <a:pt x="75" y="92"/>
                  </a:cubicBezTo>
                  <a:cubicBezTo>
                    <a:pt x="75" y="92"/>
                    <a:pt x="75" y="93"/>
                    <a:pt x="75" y="93"/>
                  </a:cubicBezTo>
                  <a:cubicBezTo>
                    <a:pt x="75" y="93"/>
                    <a:pt x="75" y="93"/>
                    <a:pt x="75" y="93"/>
                  </a:cubicBezTo>
                  <a:cubicBezTo>
                    <a:pt x="75" y="94"/>
                    <a:pt x="74" y="94"/>
                    <a:pt x="73" y="95"/>
                  </a:cubicBezTo>
                  <a:cubicBezTo>
                    <a:pt x="73" y="95"/>
                    <a:pt x="72" y="95"/>
                    <a:pt x="72" y="96"/>
                  </a:cubicBezTo>
                  <a:cubicBezTo>
                    <a:pt x="71" y="96"/>
                    <a:pt x="70" y="95"/>
                    <a:pt x="69" y="96"/>
                  </a:cubicBezTo>
                  <a:cubicBezTo>
                    <a:pt x="69" y="96"/>
                    <a:pt x="68" y="96"/>
                    <a:pt x="68" y="97"/>
                  </a:cubicBezTo>
                  <a:cubicBezTo>
                    <a:pt x="68" y="96"/>
                    <a:pt x="68" y="96"/>
                    <a:pt x="67" y="95"/>
                  </a:cubicBezTo>
                  <a:cubicBezTo>
                    <a:pt x="69" y="95"/>
                    <a:pt x="70" y="95"/>
                    <a:pt x="70" y="95"/>
                  </a:cubicBezTo>
                  <a:cubicBezTo>
                    <a:pt x="70" y="95"/>
                    <a:pt x="70" y="94"/>
                    <a:pt x="70" y="94"/>
                  </a:cubicBezTo>
                  <a:cubicBezTo>
                    <a:pt x="69" y="94"/>
                    <a:pt x="67" y="94"/>
                    <a:pt x="66" y="94"/>
                  </a:cubicBezTo>
                  <a:cubicBezTo>
                    <a:pt x="65" y="94"/>
                    <a:pt x="65" y="94"/>
                    <a:pt x="65" y="95"/>
                  </a:cubicBezTo>
                  <a:cubicBezTo>
                    <a:pt x="64" y="95"/>
                    <a:pt x="64" y="96"/>
                    <a:pt x="64" y="96"/>
                  </a:cubicBezTo>
                  <a:cubicBezTo>
                    <a:pt x="65" y="96"/>
                    <a:pt x="66" y="97"/>
                    <a:pt x="67" y="97"/>
                  </a:cubicBezTo>
                  <a:cubicBezTo>
                    <a:pt x="67" y="97"/>
                    <a:pt x="66" y="97"/>
                    <a:pt x="67" y="97"/>
                  </a:cubicBezTo>
                  <a:cubicBezTo>
                    <a:pt x="67" y="97"/>
                    <a:pt x="68" y="98"/>
                    <a:pt x="68" y="98"/>
                  </a:cubicBezTo>
                  <a:cubicBezTo>
                    <a:pt x="68" y="98"/>
                    <a:pt x="67" y="99"/>
                    <a:pt x="67" y="99"/>
                  </a:cubicBezTo>
                  <a:cubicBezTo>
                    <a:pt x="68" y="99"/>
                    <a:pt x="69" y="99"/>
                    <a:pt x="70" y="98"/>
                  </a:cubicBezTo>
                  <a:cubicBezTo>
                    <a:pt x="70" y="98"/>
                    <a:pt x="71" y="99"/>
                    <a:pt x="71" y="98"/>
                  </a:cubicBezTo>
                  <a:cubicBezTo>
                    <a:pt x="71" y="97"/>
                    <a:pt x="69" y="98"/>
                    <a:pt x="68" y="97"/>
                  </a:cubicBezTo>
                  <a:cubicBezTo>
                    <a:pt x="68" y="97"/>
                    <a:pt x="68" y="97"/>
                    <a:pt x="68" y="97"/>
                  </a:cubicBezTo>
                  <a:cubicBezTo>
                    <a:pt x="69" y="97"/>
                    <a:pt x="70" y="97"/>
                    <a:pt x="72" y="97"/>
                  </a:cubicBezTo>
                  <a:cubicBezTo>
                    <a:pt x="73" y="96"/>
                    <a:pt x="75" y="96"/>
                    <a:pt x="76" y="95"/>
                  </a:cubicBezTo>
                  <a:cubicBezTo>
                    <a:pt x="76" y="94"/>
                    <a:pt x="76" y="94"/>
                    <a:pt x="76" y="93"/>
                  </a:cubicBezTo>
                  <a:cubicBezTo>
                    <a:pt x="76" y="93"/>
                    <a:pt x="76" y="92"/>
                    <a:pt x="76" y="92"/>
                  </a:cubicBezTo>
                  <a:cubicBezTo>
                    <a:pt x="77" y="91"/>
                    <a:pt x="76" y="91"/>
                    <a:pt x="76" y="91"/>
                  </a:cubicBezTo>
                  <a:cubicBezTo>
                    <a:pt x="77" y="90"/>
                    <a:pt x="78" y="90"/>
                    <a:pt x="78" y="88"/>
                  </a:cubicBezTo>
                  <a:cubicBezTo>
                    <a:pt x="78" y="88"/>
                    <a:pt x="78" y="88"/>
                    <a:pt x="78" y="88"/>
                  </a:cubicBezTo>
                  <a:cubicBezTo>
                    <a:pt x="78" y="87"/>
                    <a:pt x="78" y="87"/>
                    <a:pt x="78" y="86"/>
                  </a:cubicBezTo>
                  <a:cubicBezTo>
                    <a:pt x="78" y="86"/>
                    <a:pt x="79" y="86"/>
                    <a:pt x="79" y="86"/>
                  </a:cubicBezTo>
                  <a:cubicBezTo>
                    <a:pt x="79" y="85"/>
                    <a:pt x="79" y="85"/>
                    <a:pt x="79" y="85"/>
                  </a:cubicBezTo>
                  <a:cubicBezTo>
                    <a:pt x="79" y="86"/>
                    <a:pt x="80" y="85"/>
                    <a:pt x="80" y="86"/>
                  </a:cubicBezTo>
                  <a:cubicBezTo>
                    <a:pt x="79" y="86"/>
                    <a:pt x="80" y="87"/>
                    <a:pt x="79" y="87"/>
                  </a:cubicBezTo>
                  <a:cubicBezTo>
                    <a:pt x="79" y="88"/>
                    <a:pt x="79" y="87"/>
                    <a:pt x="80" y="87"/>
                  </a:cubicBezTo>
                  <a:cubicBezTo>
                    <a:pt x="80" y="88"/>
                    <a:pt x="80" y="88"/>
                    <a:pt x="79" y="89"/>
                  </a:cubicBezTo>
                  <a:cubicBezTo>
                    <a:pt x="80" y="89"/>
                    <a:pt x="80" y="92"/>
                    <a:pt x="79" y="91"/>
                  </a:cubicBezTo>
                  <a:cubicBezTo>
                    <a:pt x="79" y="91"/>
                    <a:pt x="79" y="92"/>
                    <a:pt x="79" y="92"/>
                  </a:cubicBezTo>
                  <a:cubicBezTo>
                    <a:pt x="79" y="92"/>
                    <a:pt x="79" y="93"/>
                    <a:pt x="78" y="93"/>
                  </a:cubicBezTo>
                  <a:cubicBezTo>
                    <a:pt x="78" y="95"/>
                    <a:pt x="78" y="96"/>
                    <a:pt x="76" y="96"/>
                  </a:cubicBezTo>
                  <a:cubicBezTo>
                    <a:pt x="76" y="96"/>
                    <a:pt x="76" y="96"/>
                    <a:pt x="76" y="96"/>
                  </a:cubicBezTo>
                  <a:cubicBezTo>
                    <a:pt x="76" y="97"/>
                    <a:pt x="75" y="96"/>
                    <a:pt x="75" y="97"/>
                  </a:cubicBezTo>
                  <a:cubicBezTo>
                    <a:pt x="75" y="97"/>
                    <a:pt x="75" y="97"/>
                    <a:pt x="76" y="97"/>
                  </a:cubicBezTo>
                  <a:cubicBezTo>
                    <a:pt x="76" y="97"/>
                    <a:pt x="75" y="97"/>
                    <a:pt x="75" y="98"/>
                  </a:cubicBezTo>
                  <a:cubicBezTo>
                    <a:pt x="75" y="98"/>
                    <a:pt x="74" y="98"/>
                    <a:pt x="74" y="99"/>
                  </a:cubicBezTo>
                  <a:cubicBezTo>
                    <a:pt x="75" y="98"/>
                    <a:pt x="75" y="99"/>
                    <a:pt x="76" y="98"/>
                  </a:cubicBezTo>
                  <a:cubicBezTo>
                    <a:pt x="76" y="98"/>
                    <a:pt x="75" y="98"/>
                    <a:pt x="75" y="98"/>
                  </a:cubicBezTo>
                  <a:cubicBezTo>
                    <a:pt x="77" y="97"/>
                    <a:pt x="78" y="96"/>
                    <a:pt x="79" y="95"/>
                  </a:cubicBezTo>
                  <a:cubicBezTo>
                    <a:pt x="79" y="95"/>
                    <a:pt x="79" y="95"/>
                    <a:pt x="79" y="95"/>
                  </a:cubicBezTo>
                  <a:cubicBezTo>
                    <a:pt x="79" y="94"/>
                    <a:pt x="80" y="92"/>
                    <a:pt x="81" y="92"/>
                  </a:cubicBezTo>
                  <a:cubicBezTo>
                    <a:pt x="81" y="92"/>
                    <a:pt x="82" y="91"/>
                    <a:pt x="82" y="91"/>
                  </a:cubicBezTo>
                  <a:cubicBezTo>
                    <a:pt x="82" y="91"/>
                    <a:pt x="83" y="91"/>
                    <a:pt x="83" y="91"/>
                  </a:cubicBezTo>
                  <a:cubicBezTo>
                    <a:pt x="83" y="91"/>
                    <a:pt x="83" y="92"/>
                    <a:pt x="83" y="92"/>
                  </a:cubicBezTo>
                  <a:cubicBezTo>
                    <a:pt x="83" y="92"/>
                    <a:pt x="83" y="92"/>
                    <a:pt x="82" y="93"/>
                  </a:cubicBezTo>
                  <a:cubicBezTo>
                    <a:pt x="82" y="93"/>
                    <a:pt x="83" y="93"/>
                    <a:pt x="83" y="93"/>
                  </a:cubicBezTo>
                  <a:cubicBezTo>
                    <a:pt x="82" y="94"/>
                    <a:pt x="82" y="93"/>
                    <a:pt x="81" y="94"/>
                  </a:cubicBezTo>
                  <a:cubicBezTo>
                    <a:pt x="81" y="94"/>
                    <a:pt x="82" y="94"/>
                    <a:pt x="81" y="94"/>
                  </a:cubicBezTo>
                  <a:cubicBezTo>
                    <a:pt x="81" y="95"/>
                    <a:pt x="81" y="95"/>
                    <a:pt x="81" y="95"/>
                  </a:cubicBezTo>
                  <a:cubicBezTo>
                    <a:pt x="81" y="96"/>
                    <a:pt x="80" y="97"/>
                    <a:pt x="79" y="98"/>
                  </a:cubicBezTo>
                  <a:cubicBezTo>
                    <a:pt x="80" y="98"/>
                    <a:pt x="80" y="98"/>
                    <a:pt x="81" y="98"/>
                  </a:cubicBezTo>
                  <a:cubicBezTo>
                    <a:pt x="81" y="98"/>
                    <a:pt x="81" y="98"/>
                    <a:pt x="81" y="99"/>
                  </a:cubicBezTo>
                  <a:cubicBezTo>
                    <a:pt x="81" y="99"/>
                    <a:pt x="82" y="99"/>
                    <a:pt x="82" y="99"/>
                  </a:cubicBezTo>
                  <a:cubicBezTo>
                    <a:pt x="82" y="100"/>
                    <a:pt x="80" y="100"/>
                    <a:pt x="81" y="99"/>
                  </a:cubicBezTo>
                  <a:cubicBezTo>
                    <a:pt x="80" y="99"/>
                    <a:pt x="80" y="99"/>
                    <a:pt x="80" y="100"/>
                  </a:cubicBezTo>
                  <a:cubicBezTo>
                    <a:pt x="80" y="101"/>
                    <a:pt x="79" y="101"/>
                    <a:pt x="79" y="101"/>
                  </a:cubicBezTo>
                  <a:cubicBezTo>
                    <a:pt x="79" y="101"/>
                    <a:pt x="80" y="101"/>
                    <a:pt x="79" y="102"/>
                  </a:cubicBezTo>
                  <a:cubicBezTo>
                    <a:pt x="79" y="102"/>
                    <a:pt x="79" y="102"/>
                    <a:pt x="79" y="102"/>
                  </a:cubicBezTo>
                  <a:cubicBezTo>
                    <a:pt x="79" y="101"/>
                    <a:pt x="79" y="101"/>
                    <a:pt x="79" y="101"/>
                  </a:cubicBezTo>
                  <a:cubicBezTo>
                    <a:pt x="79" y="101"/>
                    <a:pt x="79" y="101"/>
                    <a:pt x="79" y="101"/>
                  </a:cubicBezTo>
                  <a:cubicBezTo>
                    <a:pt x="79" y="101"/>
                    <a:pt x="79" y="102"/>
                    <a:pt x="79" y="102"/>
                  </a:cubicBezTo>
                  <a:cubicBezTo>
                    <a:pt x="79" y="102"/>
                    <a:pt x="78" y="102"/>
                    <a:pt x="78" y="102"/>
                  </a:cubicBezTo>
                  <a:cubicBezTo>
                    <a:pt x="77" y="102"/>
                    <a:pt x="77" y="102"/>
                    <a:pt x="77" y="102"/>
                  </a:cubicBezTo>
                  <a:cubicBezTo>
                    <a:pt x="77" y="100"/>
                    <a:pt x="79" y="101"/>
                    <a:pt x="80" y="100"/>
                  </a:cubicBezTo>
                  <a:cubicBezTo>
                    <a:pt x="79" y="100"/>
                    <a:pt x="78" y="100"/>
                    <a:pt x="78" y="100"/>
                  </a:cubicBezTo>
                  <a:cubicBezTo>
                    <a:pt x="77" y="100"/>
                    <a:pt x="77" y="100"/>
                    <a:pt x="77" y="100"/>
                  </a:cubicBezTo>
                  <a:cubicBezTo>
                    <a:pt x="76" y="100"/>
                    <a:pt x="75" y="100"/>
                    <a:pt x="74" y="101"/>
                  </a:cubicBezTo>
                  <a:cubicBezTo>
                    <a:pt x="74" y="101"/>
                    <a:pt x="73" y="101"/>
                    <a:pt x="74" y="101"/>
                  </a:cubicBezTo>
                  <a:cubicBezTo>
                    <a:pt x="73" y="101"/>
                    <a:pt x="72" y="101"/>
                    <a:pt x="72" y="101"/>
                  </a:cubicBezTo>
                  <a:cubicBezTo>
                    <a:pt x="72" y="101"/>
                    <a:pt x="72" y="101"/>
                    <a:pt x="72" y="101"/>
                  </a:cubicBezTo>
                  <a:close/>
                  <a:moveTo>
                    <a:pt x="75" y="108"/>
                  </a:moveTo>
                  <a:cubicBezTo>
                    <a:pt x="75" y="108"/>
                    <a:pt x="74" y="108"/>
                    <a:pt x="74" y="108"/>
                  </a:cubicBezTo>
                  <a:cubicBezTo>
                    <a:pt x="74" y="108"/>
                    <a:pt x="74" y="108"/>
                    <a:pt x="75" y="108"/>
                  </a:cubicBezTo>
                  <a:close/>
                  <a:moveTo>
                    <a:pt x="67" y="108"/>
                  </a:moveTo>
                  <a:cubicBezTo>
                    <a:pt x="67" y="109"/>
                    <a:pt x="64" y="109"/>
                    <a:pt x="63" y="108"/>
                  </a:cubicBezTo>
                  <a:cubicBezTo>
                    <a:pt x="64" y="108"/>
                    <a:pt x="64" y="107"/>
                    <a:pt x="64" y="107"/>
                  </a:cubicBezTo>
                  <a:cubicBezTo>
                    <a:pt x="65" y="107"/>
                    <a:pt x="65" y="108"/>
                    <a:pt x="66" y="108"/>
                  </a:cubicBezTo>
                  <a:cubicBezTo>
                    <a:pt x="66" y="108"/>
                    <a:pt x="67" y="108"/>
                    <a:pt x="67" y="108"/>
                  </a:cubicBezTo>
                  <a:close/>
                  <a:moveTo>
                    <a:pt x="62" y="108"/>
                  </a:moveTo>
                  <a:cubicBezTo>
                    <a:pt x="61" y="108"/>
                    <a:pt x="60" y="108"/>
                    <a:pt x="60" y="107"/>
                  </a:cubicBezTo>
                  <a:cubicBezTo>
                    <a:pt x="61" y="107"/>
                    <a:pt x="62" y="107"/>
                    <a:pt x="62" y="108"/>
                  </a:cubicBezTo>
                  <a:close/>
                  <a:moveTo>
                    <a:pt x="54" y="106"/>
                  </a:moveTo>
                  <a:cubicBezTo>
                    <a:pt x="54" y="106"/>
                    <a:pt x="53" y="106"/>
                    <a:pt x="53" y="105"/>
                  </a:cubicBezTo>
                  <a:cubicBezTo>
                    <a:pt x="53" y="105"/>
                    <a:pt x="53" y="105"/>
                    <a:pt x="53" y="105"/>
                  </a:cubicBezTo>
                  <a:cubicBezTo>
                    <a:pt x="53" y="105"/>
                    <a:pt x="53" y="104"/>
                    <a:pt x="52" y="104"/>
                  </a:cubicBezTo>
                  <a:cubicBezTo>
                    <a:pt x="53" y="104"/>
                    <a:pt x="53" y="104"/>
                    <a:pt x="53" y="104"/>
                  </a:cubicBezTo>
                  <a:cubicBezTo>
                    <a:pt x="52" y="103"/>
                    <a:pt x="52" y="103"/>
                    <a:pt x="52" y="103"/>
                  </a:cubicBezTo>
                  <a:cubicBezTo>
                    <a:pt x="52" y="102"/>
                    <a:pt x="53" y="102"/>
                    <a:pt x="52" y="102"/>
                  </a:cubicBezTo>
                  <a:cubicBezTo>
                    <a:pt x="53" y="102"/>
                    <a:pt x="53" y="102"/>
                    <a:pt x="54" y="102"/>
                  </a:cubicBezTo>
                  <a:cubicBezTo>
                    <a:pt x="54" y="103"/>
                    <a:pt x="55" y="103"/>
                    <a:pt x="54" y="103"/>
                  </a:cubicBezTo>
                  <a:cubicBezTo>
                    <a:pt x="55" y="103"/>
                    <a:pt x="54" y="103"/>
                    <a:pt x="54" y="103"/>
                  </a:cubicBezTo>
                  <a:cubicBezTo>
                    <a:pt x="54" y="103"/>
                    <a:pt x="54" y="104"/>
                    <a:pt x="54" y="104"/>
                  </a:cubicBezTo>
                  <a:cubicBezTo>
                    <a:pt x="55" y="104"/>
                    <a:pt x="56" y="104"/>
                    <a:pt x="56" y="105"/>
                  </a:cubicBezTo>
                  <a:cubicBezTo>
                    <a:pt x="56" y="106"/>
                    <a:pt x="56" y="106"/>
                    <a:pt x="55" y="106"/>
                  </a:cubicBezTo>
                  <a:cubicBezTo>
                    <a:pt x="55" y="105"/>
                    <a:pt x="55" y="105"/>
                    <a:pt x="54" y="104"/>
                  </a:cubicBezTo>
                  <a:cubicBezTo>
                    <a:pt x="54" y="105"/>
                    <a:pt x="54" y="105"/>
                    <a:pt x="54" y="106"/>
                  </a:cubicBezTo>
                  <a:close/>
                  <a:moveTo>
                    <a:pt x="56" y="103"/>
                  </a:moveTo>
                  <a:cubicBezTo>
                    <a:pt x="56" y="103"/>
                    <a:pt x="56" y="103"/>
                    <a:pt x="57" y="104"/>
                  </a:cubicBezTo>
                  <a:cubicBezTo>
                    <a:pt x="56" y="104"/>
                    <a:pt x="56" y="104"/>
                    <a:pt x="56" y="103"/>
                  </a:cubicBezTo>
                  <a:close/>
                  <a:moveTo>
                    <a:pt x="49" y="102"/>
                  </a:moveTo>
                  <a:cubicBezTo>
                    <a:pt x="50" y="102"/>
                    <a:pt x="51" y="103"/>
                    <a:pt x="52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0" y="103"/>
                    <a:pt x="49" y="103"/>
                    <a:pt x="49" y="103"/>
                  </a:cubicBezTo>
                  <a:cubicBezTo>
                    <a:pt x="49" y="102"/>
                    <a:pt x="49" y="102"/>
                    <a:pt x="49" y="102"/>
                  </a:cubicBezTo>
                  <a:close/>
                  <a:moveTo>
                    <a:pt x="50" y="101"/>
                  </a:moveTo>
                  <a:cubicBezTo>
                    <a:pt x="50" y="100"/>
                    <a:pt x="50" y="101"/>
                    <a:pt x="50" y="101"/>
                  </a:cubicBezTo>
                  <a:cubicBezTo>
                    <a:pt x="49" y="101"/>
                    <a:pt x="50" y="101"/>
                    <a:pt x="50" y="101"/>
                  </a:cubicBezTo>
                  <a:close/>
                  <a:moveTo>
                    <a:pt x="49" y="99"/>
                  </a:moveTo>
                  <a:cubicBezTo>
                    <a:pt x="50" y="99"/>
                    <a:pt x="50" y="100"/>
                    <a:pt x="50" y="100"/>
                  </a:cubicBezTo>
                  <a:cubicBezTo>
                    <a:pt x="49" y="100"/>
                    <a:pt x="49" y="99"/>
                    <a:pt x="49" y="99"/>
                  </a:cubicBezTo>
                  <a:close/>
                  <a:moveTo>
                    <a:pt x="51" y="101"/>
                  </a:moveTo>
                  <a:cubicBezTo>
                    <a:pt x="52" y="101"/>
                    <a:pt x="52" y="101"/>
                    <a:pt x="52" y="101"/>
                  </a:cubicBezTo>
                  <a:cubicBezTo>
                    <a:pt x="51" y="101"/>
                    <a:pt x="51" y="101"/>
                    <a:pt x="51" y="101"/>
                  </a:cubicBezTo>
                  <a:close/>
                  <a:moveTo>
                    <a:pt x="48" y="103"/>
                  </a:moveTo>
                  <a:cubicBezTo>
                    <a:pt x="47" y="103"/>
                    <a:pt x="46" y="103"/>
                    <a:pt x="46" y="102"/>
                  </a:cubicBezTo>
                  <a:cubicBezTo>
                    <a:pt x="47" y="102"/>
                    <a:pt x="47" y="101"/>
                    <a:pt x="47" y="102"/>
                  </a:cubicBezTo>
                  <a:cubicBezTo>
                    <a:pt x="47" y="101"/>
                    <a:pt x="47" y="101"/>
                    <a:pt x="47" y="101"/>
                  </a:cubicBezTo>
                  <a:cubicBezTo>
                    <a:pt x="45" y="101"/>
                    <a:pt x="45" y="100"/>
                    <a:pt x="45" y="98"/>
                  </a:cubicBezTo>
                  <a:cubicBezTo>
                    <a:pt x="45" y="98"/>
                    <a:pt x="45" y="98"/>
                    <a:pt x="45" y="98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5" y="97"/>
                    <a:pt x="45" y="97"/>
                    <a:pt x="45" y="96"/>
                  </a:cubicBezTo>
                  <a:cubicBezTo>
                    <a:pt x="45" y="96"/>
                    <a:pt x="45" y="97"/>
                    <a:pt x="45" y="97"/>
                  </a:cubicBezTo>
                  <a:cubicBezTo>
                    <a:pt x="45" y="96"/>
                    <a:pt x="44" y="95"/>
                    <a:pt x="44" y="95"/>
                  </a:cubicBezTo>
                  <a:cubicBezTo>
                    <a:pt x="46" y="95"/>
                    <a:pt x="46" y="96"/>
                    <a:pt x="47" y="98"/>
                  </a:cubicBezTo>
                  <a:cubicBezTo>
                    <a:pt x="46" y="98"/>
                    <a:pt x="46" y="97"/>
                    <a:pt x="45" y="98"/>
                  </a:cubicBezTo>
                  <a:cubicBezTo>
                    <a:pt x="46" y="99"/>
                    <a:pt x="46" y="100"/>
                    <a:pt x="47" y="100"/>
                  </a:cubicBezTo>
                  <a:cubicBezTo>
                    <a:pt x="47" y="101"/>
                    <a:pt x="47" y="102"/>
                    <a:pt x="48" y="102"/>
                  </a:cubicBezTo>
                  <a:cubicBezTo>
                    <a:pt x="48" y="102"/>
                    <a:pt x="48" y="102"/>
                    <a:pt x="47" y="102"/>
                  </a:cubicBezTo>
                  <a:cubicBezTo>
                    <a:pt x="47" y="103"/>
                    <a:pt x="48" y="103"/>
                    <a:pt x="48" y="103"/>
                  </a:cubicBezTo>
                  <a:close/>
                  <a:moveTo>
                    <a:pt x="44" y="98"/>
                  </a:moveTo>
                  <a:cubicBezTo>
                    <a:pt x="44" y="98"/>
                    <a:pt x="44" y="99"/>
                    <a:pt x="44" y="99"/>
                  </a:cubicBezTo>
                  <a:cubicBezTo>
                    <a:pt x="44" y="99"/>
                    <a:pt x="44" y="99"/>
                    <a:pt x="44" y="98"/>
                  </a:cubicBezTo>
                  <a:cubicBezTo>
                    <a:pt x="44" y="98"/>
                    <a:pt x="44" y="98"/>
                    <a:pt x="44" y="98"/>
                  </a:cubicBezTo>
                  <a:close/>
                  <a:moveTo>
                    <a:pt x="48" y="103"/>
                  </a:moveTo>
                  <a:cubicBezTo>
                    <a:pt x="48" y="103"/>
                    <a:pt x="49" y="104"/>
                    <a:pt x="48" y="105"/>
                  </a:cubicBezTo>
                  <a:cubicBezTo>
                    <a:pt x="48" y="104"/>
                    <a:pt x="48" y="104"/>
                    <a:pt x="48" y="103"/>
                  </a:cubicBezTo>
                  <a:close/>
                  <a:moveTo>
                    <a:pt x="43" y="97"/>
                  </a:moveTo>
                  <a:cubicBezTo>
                    <a:pt x="43" y="97"/>
                    <a:pt x="43" y="98"/>
                    <a:pt x="43" y="98"/>
                  </a:cubicBezTo>
                  <a:cubicBezTo>
                    <a:pt x="43" y="98"/>
                    <a:pt x="42" y="98"/>
                    <a:pt x="43" y="97"/>
                  </a:cubicBezTo>
                  <a:cubicBezTo>
                    <a:pt x="41" y="97"/>
                    <a:pt x="41" y="95"/>
                    <a:pt x="41" y="94"/>
                  </a:cubicBezTo>
                  <a:cubicBezTo>
                    <a:pt x="41" y="94"/>
                    <a:pt x="41" y="94"/>
                    <a:pt x="41" y="94"/>
                  </a:cubicBezTo>
                  <a:cubicBezTo>
                    <a:pt x="41" y="94"/>
                    <a:pt x="41" y="94"/>
                    <a:pt x="41" y="93"/>
                  </a:cubicBezTo>
                  <a:cubicBezTo>
                    <a:pt x="41" y="93"/>
                    <a:pt x="41" y="94"/>
                    <a:pt x="41" y="93"/>
                  </a:cubicBezTo>
                  <a:cubicBezTo>
                    <a:pt x="40" y="93"/>
                    <a:pt x="41" y="94"/>
                    <a:pt x="40" y="94"/>
                  </a:cubicBezTo>
                  <a:cubicBezTo>
                    <a:pt x="39" y="94"/>
                    <a:pt x="40" y="92"/>
                    <a:pt x="39" y="92"/>
                  </a:cubicBezTo>
                  <a:cubicBezTo>
                    <a:pt x="39" y="91"/>
                    <a:pt x="38" y="91"/>
                    <a:pt x="38" y="90"/>
                  </a:cubicBezTo>
                  <a:cubicBezTo>
                    <a:pt x="39" y="90"/>
                    <a:pt x="39" y="89"/>
                    <a:pt x="39" y="89"/>
                  </a:cubicBezTo>
                  <a:cubicBezTo>
                    <a:pt x="39" y="88"/>
                    <a:pt x="39" y="86"/>
                    <a:pt x="39" y="85"/>
                  </a:cubicBezTo>
                  <a:cubicBezTo>
                    <a:pt x="39" y="85"/>
                    <a:pt x="39" y="86"/>
                    <a:pt x="39" y="86"/>
                  </a:cubicBezTo>
                  <a:cubicBezTo>
                    <a:pt x="40" y="85"/>
                    <a:pt x="40" y="85"/>
                    <a:pt x="39" y="84"/>
                  </a:cubicBezTo>
                  <a:cubicBezTo>
                    <a:pt x="39" y="84"/>
                    <a:pt x="39" y="85"/>
                    <a:pt x="38" y="85"/>
                  </a:cubicBezTo>
                  <a:cubicBezTo>
                    <a:pt x="38" y="84"/>
                    <a:pt x="38" y="84"/>
                    <a:pt x="38" y="84"/>
                  </a:cubicBezTo>
                  <a:cubicBezTo>
                    <a:pt x="38" y="85"/>
                    <a:pt x="39" y="86"/>
                    <a:pt x="38" y="86"/>
                  </a:cubicBezTo>
                  <a:cubicBezTo>
                    <a:pt x="37" y="85"/>
                    <a:pt x="38" y="82"/>
                    <a:pt x="38" y="81"/>
                  </a:cubicBezTo>
                  <a:cubicBezTo>
                    <a:pt x="39" y="81"/>
                    <a:pt x="38" y="81"/>
                    <a:pt x="39" y="81"/>
                  </a:cubicBezTo>
                  <a:cubicBezTo>
                    <a:pt x="39" y="81"/>
                    <a:pt x="39" y="80"/>
                    <a:pt x="39" y="80"/>
                  </a:cubicBezTo>
                  <a:cubicBezTo>
                    <a:pt x="39" y="80"/>
                    <a:pt x="38" y="80"/>
                    <a:pt x="39" y="80"/>
                  </a:cubicBezTo>
                  <a:cubicBezTo>
                    <a:pt x="38" y="80"/>
                    <a:pt x="38" y="80"/>
                    <a:pt x="38" y="81"/>
                  </a:cubicBezTo>
                  <a:cubicBezTo>
                    <a:pt x="37" y="81"/>
                    <a:pt x="38" y="83"/>
                    <a:pt x="37" y="83"/>
                  </a:cubicBezTo>
                  <a:cubicBezTo>
                    <a:pt x="36" y="84"/>
                    <a:pt x="36" y="84"/>
                    <a:pt x="36" y="85"/>
                  </a:cubicBezTo>
                  <a:cubicBezTo>
                    <a:pt x="36" y="85"/>
                    <a:pt x="36" y="85"/>
                    <a:pt x="36" y="86"/>
                  </a:cubicBezTo>
                  <a:cubicBezTo>
                    <a:pt x="36" y="86"/>
                    <a:pt x="36" y="87"/>
                    <a:pt x="37" y="87"/>
                  </a:cubicBezTo>
                  <a:cubicBezTo>
                    <a:pt x="37" y="87"/>
                    <a:pt x="37" y="87"/>
                    <a:pt x="37" y="86"/>
                  </a:cubicBezTo>
                  <a:cubicBezTo>
                    <a:pt x="38" y="87"/>
                    <a:pt x="38" y="88"/>
                    <a:pt x="38" y="89"/>
                  </a:cubicBezTo>
                  <a:cubicBezTo>
                    <a:pt x="37" y="89"/>
                    <a:pt x="37" y="88"/>
                    <a:pt x="37" y="88"/>
                  </a:cubicBezTo>
                  <a:cubicBezTo>
                    <a:pt x="37" y="88"/>
                    <a:pt x="37" y="88"/>
                    <a:pt x="37" y="88"/>
                  </a:cubicBezTo>
                  <a:cubicBezTo>
                    <a:pt x="36" y="88"/>
                    <a:pt x="37" y="89"/>
                    <a:pt x="37" y="90"/>
                  </a:cubicBezTo>
                  <a:cubicBezTo>
                    <a:pt x="37" y="90"/>
                    <a:pt x="37" y="90"/>
                    <a:pt x="37" y="90"/>
                  </a:cubicBezTo>
                  <a:cubicBezTo>
                    <a:pt x="37" y="92"/>
                    <a:pt x="37" y="93"/>
                    <a:pt x="37" y="94"/>
                  </a:cubicBezTo>
                  <a:cubicBezTo>
                    <a:pt x="36" y="94"/>
                    <a:pt x="36" y="93"/>
                    <a:pt x="35" y="93"/>
                  </a:cubicBezTo>
                  <a:cubicBezTo>
                    <a:pt x="36" y="90"/>
                    <a:pt x="36" y="88"/>
                    <a:pt x="35" y="86"/>
                  </a:cubicBezTo>
                  <a:cubicBezTo>
                    <a:pt x="36" y="83"/>
                    <a:pt x="36" y="78"/>
                    <a:pt x="38" y="75"/>
                  </a:cubicBezTo>
                  <a:cubicBezTo>
                    <a:pt x="39" y="75"/>
                    <a:pt x="39" y="74"/>
                    <a:pt x="40" y="73"/>
                  </a:cubicBezTo>
                  <a:cubicBezTo>
                    <a:pt x="41" y="74"/>
                    <a:pt x="40" y="76"/>
                    <a:pt x="40" y="76"/>
                  </a:cubicBezTo>
                  <a:cubicBezTo>
                    <a:pt x="40" y="76"/>
                    <a:pt x="41" y="77"/>
                    <a:pt x="40" y="78"/>
                  </a:cubicBezTo>
                  <a:cubicBezTo>
                    <a:pt x="40" y="78"/>
                    <a:pt x="40" y="78"/>
                    <a:pt x="40" y="78"/>
                  </a:cubicBezTo>
                  <a:cubicBezTo>
                    <a:pt x="40" y="79"/>
                    <a:pt x="39" y="80"/>
                    <a:pt x="39" y="80"/>
                  </a:cubicBezTo>
                  <a:cubicBezTo>
                    <a:pt x="39" y="81"/>
                    <a:pt x="40" y="81"/>
                    <a:pt x="40" y="80"/>
                  </a:cubicBezTo>
                  <a:cubicBezTo>
                    <a:pt x="40" y="81"/>
                    <a:pt x="40" y="81"/>
                    <a:pt x="41" y="82"/>
                  </a:cubicBezTo>
                  <a:cubicBezTo>
                    <a:pt x="40" y="82"/>
                    <a:pt x="40" y="83"/>
                    <a:pt x="40" y="83"/>
                  </a:cubicBezTo>
                  <a:cubicBezTo>
                    <a:pt x="40" y="83"/>
                    <a:pt x="40" y="83"/>
                    <a:pt x="41" y="83"/>
                  </a:cubicBezTo>
                  <a:cubicBezTo>
                    <a:pt x="40" y="83"/>
                    <a:pt x="41" y="84"/>
                    <a:pt x="41" y="85"/>
                  </a:cubicBezTo>
                  <a:cubicBezTo>
                    <a:pt x="41" y="85"/>
                    <a:pt x="40" y="85"/>
                    <a:pt x="40" y="85"/>
                  </a:cubicBezTo>
                  <a:cubicBezTo>
                    <a:pt x="40" y="86"/>
                    <a:pt x="40" y="86"/>
                    <a:pt x="40" y="87"/>
                  </a:cubicBezTo>
                  <a:cubicBezTo>
                    <a:pt x="41" y="87"/>
                    <a:pt x="41" y="87"/>
                    <a:pt x="41" y="87"/>
                  </a:cubicBezTo>
                  <a:cubicBezTo>
                    <a:pt x="41" y="88"/>
                    <a:pt x="42" y="88"/>
                    <a:pt x="41" y="88"/>
                  </a:cubicBezTo>
                  <a:cubicBezTo>
                    <a:pt x="42" y="88"/>
                    <a:pt x="42" y="87"/>
                    <a:pt x="43" y="88"/>
                  </a:cubicBezTo>
                  <a:cubicBezTo>
                    <a:pt x="42" y="88"/>
                    <a:pt x="43" y="89"/>
                    <a:pt x="43" y="89"/>
                  </a:cubicBezTo>
                  <a:cubicBezTo>
                    <a:pt x="43" y="89"/>
                    <a:pt x="42" y="89"/>
                    <a:pt x="42" y="88"/>
                  </a:cubicBezTo>
                  <a:cubicBezTo>
                    <a:pt x="42" y="88"/>
                    <a:pt x="42" y="88"/>
                    <a:pt x="42" y="88"/>
                  </a:cubicBezTo>
                  <a:cubicBezTo>
                    <a:pt x="42" y="89"/>
                    <a:pt x="42" y="90"/>
                    <a:pt x="42" y="90"/>
                  </a:cubicBezTo>
                  <a:cubicBezTo>
                    <a:pt x="42" y="91"/>
                    <a:pt x="42" y="91"/>
                    <a:pt x="42" y="91"/>
                  </a:cubicBezTo>
                  <a:cubicBezTo>
                    <a:pt x="42" y="91"/>
                    <a:pt x="42" y="91"/>
                    <a:pt x="43" y="91"/>
                  </a:cubicBezTo>
                  <a:cubicBezTo>
                    <a:pt x="43" y="91"/>
                    <a:pt x="43" y="92"/>
                    <a:pt x="43" y="92"/>
                  </a:cubicBezTo>
                  <a:cubicBezTo>
                    <a:pt x="43" y="93"/>
                    <a:pt x="43" y="93"/>
                    <a:pt x="43" y="94"/>
                  </a:cubicBezTo>
                  <a:cubicBezTo>
                    <a:pt x="43" y="94"/>
                    <a:pt x="43" y="94"/>
                    <a:pt x="43" y="94"/>
                  </a:cubicBezTo>
                  <a:cubicBezTo>
                    <a:pt x="43" y="95"/>
                    <a:pt x="43" y="95"/>
                    <a:pt x="43" y="95"/>
                  </a:cubicBezTo>
                  <a:cubicBezTo>
                    <a:pt x="43" y="96"/>
                    <a:pt x="43" y="96"/>
                    <a:pt x="42" y="96"/>
                  </a:cubicBezTo>
                  <a:cubicBezTo>
                    <a:pt x="43" y="96"/>
                    <a:pt x="43" y="97"/>
                    <a:pt x="43" y="97"/>
                  </a:cubicBezTo>
                  <a:close/>
                  <a:moveTo>
                    <a:pt x="38" y="68"/>
                  </a:moveTo>
                  <a:cubicBezTo>
                    <a:pt x="38" y="67"/>
                    <a:pt x="39" y="67"/>
                    <a:pt x="39" y="66"/>
                  </a:cubicBezTo>
                  <a:cubicBezTo>
                    <a:pt x="39" y="66"/>
                    <a:pt x="39" y="66"/>
                    <a:pt x="40" y="66"/>
                  </a:cubicBezTo>
                  <a:cubicBezTo>
                    <a:pt x="40" y="67"/>
                    <a:pt x="39" y="68"/>
                    <a:pt x="38" y="68"/>
                  </a:cubicBezTo>
                  <a:close/>
                  <a:moveTo>
                    <a:pt x="43" y="68"/>
                  </a:moveTo>
                  <a:cubicBezTo>
                    <a:pt x="43" y="67"/>
                    <a:pt x="43" y="67"/>
                    <a:pt x="43" y="67"/>
                  </a:cubicBezTo>
                  <a:cubicBezTo>
                    <a:pt x="43" y="66"/>
                    <a:pt x="43" y="66"/>
                    <a:pt x="44" y="66"/>
                  </a:cubicBezTo>
                  <a:cubicBezTo>
                    <a:pt x="44" y="66"/>
                    <a:pt x="44" y="66"/>
                    <a:pt x="45" y="66"/>
                  </a:cubicBezTo>
                  <a:cubicBezTo>
                    <a:pt x="45" y="66"/>
                    <a:pt x="45" y="66"/>
                    <a:pt x="46" y="66"/>
                  </a:cubicBezTo>
                  <a:cubicBezTo>
                    <a:pt x="46" y="65"/>
                    <a:pt x="47" y="63"/>
                    <a:pt x="48" y="63"/>
                  </a:cubicBezTo>
                  <a:cubicBezTo>
                    <a:pt x="48" y="62"/>
                    <a:pt x="48" y="62"/>
                    <a:pt x="48" y="62"/>
                  </a:cubicBezTo>
                  <a:cubicBezTo>
                    <a:pt x="49" y="62"/>
                    <a:pt x="50" y="62"/>
                    <a:pt x="50" y="63"/>
                  </a:cubicBezTo>
                  <a:cubicBezTo>
                    <a:pt x="50" y="63"/>
                    <a:pt x="48" y="63"/>
                    <a:pt x="49" y="64"/>
                  </a:cubicBezTo>
                  <a:cubicBezTo>
                    <a:pt x="48" y="64"/>
                    <a:pt x="48" y="65"/>
                    <a:pt x="47" y="65"/>
                  </a:cubicBezTo>
                  <a:cubicBezTo>
                    <a:pt x="47" y="65"/>
                    <a:pt x="48" y="65"/>
                    <a:pt x="48" y="66"/>
                  </a:cubicBezTo>
                  <a:cubicBezTo>
                    <a:pt x="48" y="67"/>
                    <a:pt x="47" y="68"/>
                    <a:pt x="46" y="69"/>
                  </a:cubicBezTo>
                  <a:cubicBezTo>
                    <a:pt x="46" y="69"/>
                    <a:pt x="46" y="69"/>
                    <a:pt x="46" y="69"/>
                  </a:cubicBezTo>
                  <a:cubicBezTo>
                    <a:pt x="45" y="70"/>
                    <a:pt x="45" y="72"/>
                    <a:pt x="43" y="74"/>
                  </a:cubicBezTo>
                  <a:cubicBezTo>
                    <a:pt x="43" y="74"/>
                    <a:pt x="43" y="73"/>
                    <a:pt x="43" y="73"/>
                  </a:cubicBezTo>
                  <a:cubicBezTo>
                    <a:pt x="43" y="74"/>
                    <a:pt x="43" y="75"/>
                    <a:pt x="42" y="75"/>
                  </a:cubicBezTo>
                  <a:cubicBezTo>
                    <a:pt x="42" y="75"/>
                    <a:pt x="42" y="75"/>
                    <a:pt x="42" y="75"/>
                  </a:cubicBezTo>
                  <a:cubicBezTo>
                    <a:pt x="41" y="75"/>
                    <a:pt x="41" y="75"/>
                    <a:pt x="41" y="75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1" y="75"/>
                    <a:pt x="41" y="75"/>
                    <a:pt x="41" y="74"/>
                  </a:cubicBezTo>
                  <a:cubicBezTo>
                    <a:pt x="41" y="74"/>
                    <a:pt x="41" y="73"/>
                    <a:pt x="40" y="73"/>
                  </a:cubicBezTo>
                  <a:cubicBezTo>
                    <a:pt x="41" y="72"/>
                    <a:pt x="41" y="71"/>
                    <a:pt x="42" y="70"/>
                  </a:cubicBezTo>
                  <a:cubicBezTo>
                    <a:pt x="41" y="69"/>
                    <a:pt x="42" y="68"/>
                    <a:pt x="43" y="68"/>
                  </a:cubicBezTo>
                  <a:close/>
                  <a:moveTo>
                    <a:pt x="48" y="55"/>
                  </a:moveTo>
                  <a:cubicBezTo>
                    <a:pt x="47" y="55"/>
                    <a:pt x="47" y="55"/>
                    <a:pt x="47" y="55"/>
                  </a:cubicBezTo>
                  <a:cubicBezTo>
                    <a:pt x="47" y="55"/>
                    <a:pt x="47" y="55"/>
                    <a:pt x="47" y="54"/>
                  </a:cubicBezTo>
                  <a:cubicBezTo>
                    <a:pt x="48" y="54"/>
                    <a:pt x="48" y="55"/>
                    <a:pt x="48" y="55"/>
                  </a:cubicBezTo>
                  <a:close/>
                  <a:moveTo>
                    <a:pt x="49" y="53"/>
                  </a:moveTo>
                  <a:cubicBezTo>
                    <a:pt x="48" y="53"/>
                    <a:pt x="48" y="53"/>
                    <a:pt x="47" y="53"/>
                  </a:cubicBezTo>
                  <a:cubicBezTo>
                    <a:pt x="47" y="52"/>
                    <a:pt x="49" y="51"/>
                    <a:pt x="49" y="53"/>
                  </a:cubicBezTo>
                  <a:close/>
                  <a:moveTo>
                    <a:pt x="49" y="55"/>
                  </a:moveTo>
                  <a:cubicBezTo>
                    <a:pt x="50" y="55"/>
                    <a:pt x="50" y="54"/>
                    <a:pt x="50" y="54"/>
                  </a:cubicBezTo>
                  <a:cubicBezTo>
                    <a:pt x="50" y="53"/>
                    <a:pt x="50" y="53"/>
                    <a:pt x="50" y="53"/>
                  </a:cubicBezTo>
                  <a:cubicBezTo>
                    <a:pt x="52" y="52"/>
                    <a:pt x="54" y="51"/>
                    <a:pt x="56" y="50"/>
                  </a:cubicBezTo>
                  <a:cubicBezTo>
                    <a:pt x="56" y="51"/>
                    <a:pt x="55" y="50"/>
                    <a:pt x="55" y="51"/>
                  </a:cubicBezTo>
                  <a:cubicBezTo>
                    <a:pt x="56" y="51"/>
                    <a:pt x="56" y="51"/>
                    <a:pt x="57" y="50"/>
                  </a:cubicBezTo>
                  <a:cubicBezTo>
                    <a:pt x="57" y="50"/>
                    <a:pt x="57" y="50"/>
                    <a:pt x="58" y="50"/>
                  </a:cubicBezTo>
                  <a:cubicBezTo>
                    <a:pt x="59" y="50"/>
                    <a:pt x="59" y="51"/>
                    <a:pt x="60" y="50"/>
                  </a:cubicBezTo>
                  <a:cubicBezTo>
                    <a:pt x="59" y="52"/>
                    <a:pt x="56" y="52"/>
                    <a:pt x="54" y="53"/>
                  </a:cubicBezTo>
                  <a:cubicBezTo>
                    <a:pt x="54" y="53"/>
                    <a:pt x="54" y="53"/>
                    <a:pt x="54" y="54"/>
                  </a:cubicBezTo>
                  <a:cubicBezTo>
                    <a:pt x="53" y="54"/>
                    <a:pt x="53" y="55"/>
                    <a:pt x="52" y="55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52" y="55"/>
                    <a:pt x="52" y="56"/>
                    <a:pt x="51" y="56"/>
                  </a:cubicBezTo>
                  <a:cubicBezTo>
                    <a:pt x="51" y="56"/>
                    <a:pt x="51" y="55"/>
                    <a:pt x="50" y="55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49" y="56"/>
                    <a:pt x="49" y="57"/>
                    <a:pt x="48" y="57"/>
                  </a:cubicBezTo>
                  <a:cubicBezTo>
                    <a:pt x="49" y="57"/>
                    <a:pt x="49" y="57"/>
                    <a:pt x="49" y="57"/>
                  </a:cubicBezTo>
                  <a:cubicBezTo>
                    <a:pt x="49" y="58"/>
                    <a:pt x="48" y="58"/>
                    <a:pt x="48" y="59"/>
                  </a:cubicBezTo>
                  <a:cubicBezTo>
                    <a:pt x="48" y="60"/>
                    <a:pt x="48" y="60"/>
                    <a:pt x="48" y="60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49" y="60"/>
                    <a:pt x="49" y="59"/>
                    <a:pt x="49" y="59"/>
                  </a:cubicBezTo>
                  <a:cubicBezTo>
                    <a:pt x="50" y="59"/>
                    <a:pt x="50" y="59"/>
                    <a:pt x="50" y="58"/>
                  </a:cubicBezTo>
                  <a:cubicBezTo>
                    <a:pt x="51" y="58"/>
                    <a:pt x="50" y="57"/>
                    <a:pt x="51" y="57"/>
                  </a:cubicBezTo>
                  <a:cubicBezTo>
                    <a:pt x="52" y="57"/>
                    <a:pt x="52" y="57"/>
                    <a:pt x="53" y="57"/>
                  </a:cubicBezTo>
                  <a:cubicBezTo>
                    <a:pt x="53" y="57"/>
                    <a:pt x="53" y="58"/>
                    <a:pt x="52" y="58"/>
                  </a:cubicBezTo>
                  <a:cubicBezTo>
                    <a:pt x="51" y="59"/>
                    <a:pt x="50" y="59"/>
                    <a:pt x="49" y="59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49" y="60"/>
                    <a:pt x="50" y="60"/>
                    <a:pt x="49" y="61"/>
                  </a:cubicBezTo>
                  <a:cubicBezTo>
                    <a:pt x="49" y="61"/>
                    <a:pt x="49" y="61"/>
                    <a:pt x="49" y="61"/>
                  </a:cubicBezTo>
                  <a:cubicBezTo>
                    <a:pt x="49" y="61"/>
                    <a:pt x="49" y="60"/>
                    <a:pt x="48" y="60"/>
                  </a:cubicBezTo>
                  <a:cubicBezTo>
                    <a:pt x="48" y="60"/>
                    <a:pt x="48" y="61"/>
                    <a:pt x="48" y="61"/>
                  </a:cubicBezTo>
                  <a:cubicBezTo>
                    <a:pt x="48" y="61"/>
                    <a:pt x="48" y="62"/>
                    <a:pt x="48" y="62"/>
                  </a:cubicBezTo>
                  <a:cubicBezTo>
                    <a:pt x="48" y="61"/>
                    <a:pt x="48" y="61"/>
                    <a:pt x="48" y="61"/>
                  </a:cubicBezTo>
                  <a:cubicBezTo>
                    <a:pt x="47" y="61"/>
                    <a:pt x="47" y="62"/>
                    <a:pt x="46" y="63"/>
                  </a:cubicBezTo>
                  <a:cubicBezTo>
                    <a:pt x="45" y="63"/>
                    <a:pt x="45" y="64"/>
                    <a:pt x="44" y="64"/>
                  </a:cubicBezTo>
                  <a:cubicBezTo>
                    <a:pt x="44" y="63"/>
                    <a:pt x="45" y="62"/>
                    <a:pt x="45" y="61"/>
                  </a:cubicBezTo>
                  <a:cubicBezTo>
                    <a:pt x="45" y="61"/>
                    <a:pt x="45" y="61"/>
                    <a:pt x="45" y="61"/>
                  </a:cubicBezTo>
                  <a:cubicBezTo>
                    <a:pt x="46" y="59"/>
                    <a:pt x="48" y="57"/>
                    <a:pt x="49" y="55"/>
                  </a:cubicBezTo>
                  <a:close/>
                  <a:moveTo>
                    <a:pt x="58" y="48"/>
                  </a:moveTo>
                  <a:cubicBezTo>
                    <a:pt x="58" y="48"/>
                    <a:pt x="58" y="48"/>
                    <a:pt x="58" y="47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58" y="48"/>
                    <a:pt x="58" y="48"/>
                    <a:pt x="58" y="48"/>
                  </a:cubicBezTo>
                  <a:close/>
                  <a:moveTo>
                    <a:pt x="62" y="54"/>
                  </a:moveTo>
                  <a:cubicBezTo>
                    <a:pt x="61" y="55"/>
                    <a:pt x="60" y="55"/>
                    <a:pt x="59" y="55"/>
                  </a:cubicBezTo>
                  <a:cubicBezTo>
                    <a:pt x="58" y="55"/>
                    <a:pt x="58" y="56"/>
                    <a:pt x="58" y="55"/>
                  </a:cubicBezTo>
                  <a:cubicBezTo>
                    <a:pt x="58" y="55"/>
                    <a:pt x="58" y="55"/>
                    <a:pt x="58" y="55"/>
                  </a:cubicBezTo>
                  <a:cubicBezTo>
                    <a:pt x="59" y="54"/>
                    <a:pt x="60" y="54"/>
                    <a:pt x="62" y="54"/>
                  </a:cubicBezTo>
                  <a:close/>
                  <a:moveTo>
                    <a:pt x="59" y="53"/>
                  </a:moveTo>
                  <a:cubicBezTo>
                    <a:pt x="59" y="53"/>
                    <a:pt x="60" y="53"/>
                    <a:pt x="60" y="53"/>
                  </a:cubicBezTo>
                  <a:cubicBezTo>
                    <a:pt x="60" y="53"/>
                    <a:pt x="59" y="53"/>
                    <a:pt x="59" y="53"/>
                  </a:cubicBezTo>
                  <a:cubicBezTo>
                    <a:pt x="59" y="53"/>
                    <a:pt x="59" y="53"/>
                    <a:pt x="59" y="53"/>
                  </a:cubicBezTo>
                  <a:close/>
                  <a:moveTo>
                    <a:pt x="57" y="55"/>
                  </a:moveTo>
                  <a:cubicBezTo>
                    <a:pt x="56" y="54"/>
                    <a:pt x="57" y="55"/>
                    <a:pt x="56" y="55"/>
                  </a:cubicBezTo>
                  <a:cubicBezTo>
                    <a:pt x="56" y="54"/>
                    <a:pt x="56" y="54"/>
                    <a:pt x="57" y="54"/>
                  </a:cubicBezTo>
                  <a:cubicBezTo>
                    <a:pt x="57" y="54"/>
                    <a:pt x="57" y="54"/>
                    <a:pt x="57" y="55"/>
                  </a:cubicBezTo>
                  <a:close/>
                  <a:moveTo>
                    <a:pt x="57" y="64"/>
                  </a:moveTo>
                  <a:cubicBezTo>
                    <a:pt x="58" y="63"/>
                    <a:pt x="60" y="62"/>
                    <a:pt x="61" y="63"/>
                  </a:cubicBezTo>
                  <a:cubicBezTo>
                    <a:pt x="61" y="63"/>
                    <a:pt x="60" y="63"/>
                    <a:pt x="60" y="64"/>
                  </a:cubicBezTo>
                  <a:cubicBezTo>
                    <a:pt x="60" y="64"/>
                    <a:pt x="61" y="64"/>
                    <a:pt x="61" y="64"/>
                  </a:cubicBezTo>
                  <a:cubicBezTo>
                    <a:pt x="61" y="64"/>
                    <a:pt x="62" y="64"/>
                    <a:pt x="63" y="64"/>
                  </a:cubicBezTo>
                  <a:cubicBezTo>
                    <a:pt x="63" y="63"/>
                    <a:pt x="63" y="63"/>
                    <a:pt x="63" y="63"/>
                  </a:cubicBezTo>
                  <a:cubicBezTo>
                    <a:pt x="63" y="63"/>
                    <a:pt x="63" y="63"/>
                    <a:pt x="63" y="63"/>
                  </a:cubicBezTo>
                  <a:cubicBezTo>
                    <a:pt x="64" y="63"/>
                    <a:pt x="64" y="64"/>
                    <a:pt x="65" y="64"/>
                  </a:cubicBezTo>
                  <a:cubicBezTo>
                    <a:pt x="65" y="64"/>
                    <a:pt x="65" y="65"/>
                    <a:pt x="65" y="65"/>
                  </a:cubicBezTo>
                  <a:cubicBezTo>
                    <a:pt x="63" y="65"/>
                    <a:pt x="61" y="66"/>
                    <a:pt x="59" y="66"/>
                  </a:cubicBezTo>
                  <a:cubicBezTo>
                    <a:pt x="59" y="66"/>
                    <a:pt x="59" y="66"/>
                    <a:pt x="59" y="66"/>
                  </a:cubicBezTo>
                  <a:cubicBezTo>
                    <a:pt x="59" y="66"/>
                    <a:pt x="59" y="66"/>
                    <a:pt x="59" y="66"/>
                  </a:cubicBezTo>
                  <a:cubicBezTo>
                    <a:pt x="58" y="66"/>
                    <a:pt x="58" y="66"/>
                    <a:pt x="57" y="66"/>
                  </a:cubicBezTo>
                  <a:cubicBezTo>
                    <a:pt x="57" y="67"/>
                    <a:pt x="57" y="67"/>
                    <a:pt x="57" y="67"/>
                  </a:cubicBezTo>
                  <a:cubicBezTo>
                    <a:pt x="57" y="67"/>
                    <a:pt x="58" y="67"/>
                    <a:pt x="58" y="67"/>
                  </a:cubicBezTo>
                  <a:cubicBezTo>
                    <a:pt x="57" y="68"/>
                    <a:pt x="57" y="69"/>
                    <a:pt x="56" y="69"/>
                  </a:cubicBezTo>
                  <a:cubicBezTo>
                    <a:pt x="56" y="69"/>
                    <a:pt x="56" y="69"/>
                    <a:pt x="56" y="68"/>
                  </a:cubicBezTo>
                  <a:cubicBezTo>
                    <a:pt x="56" y="68"/>
                    <a:pt x="55" y="68"/>
                    <a:pt x="55" y="69"/>
                  </a:cubicBezTo>
                  <a:cubicBezTo>
                    <a:pt x="56" y="70"/>
                    <a:pt x="55" y="70"/>
                    <a:pt x="54" y="71"/>
                  </a:cubicBezTo>
                  <a:cubicBezTo>
                    <a:pt x="54" y="71"/>
                    <a:pt x="54" y="71"/>
                    <a:pt x="54" y="71"/>
                  </a:cubicBezTo>
                  <a:cubicBezTo>
                    <a:pt x="54" y="71"/>
                    <a:pt x="55" y="69"/>
                    <a:pt x="54" y="69"/>
                  </a:cubicBezTo>
                  <a:cubicBezTo>
                    <a:pt x="54" y="69"/>
                    <a:pt x="54" y="69"/>
                    <a:pt x="54" y="69"/>
                  </a:cubicBezTo>
                  <a:cubicBezTo>
                    <a:pt x="53" y="68"/>
                    <a:pt x="54" y="67"/>
                    <a:pt x="54" y="66"/>
                  </a:cubicBezTo>
                  <a:cubicBezTo>
                    <a:pt x="54" y="66"/>
                    <a:pt x="54" y="66"/>
                    <a:pt x="53" y="66"/>
                  </a:cubicBezTo>
                  <a:cubicBezTo>
                    <a:pt x="53" y="66"/>
                    <a:pt x="54" y="65"/>
                    <a:pt x="55" y="66"/>
                  </a:cubicBezTo>
                  <a:cubicBezTo>
                    <a:pt x="55" y="65"/>
                    <a:pt x="55" y="65"/>
                    <a:pt x="55" y="65"/>
                  </a:cubicBezTo>
                  <a:cubicBezTo>
                    <a:pt x="56" y="65"/>
                    <a:pt x="56" y="64"/>
                    <a:pt x="57" y="64"/>
                  </a:cubicBezTo>
                  <a:close/>
                  <a:moveTo>
                    <a:pt x="55" y="63"/>
                  </a:moveTo>
                  <a:cubicBezTo>
                    <a:pt x="56" y="63"/>
                    <a:pt x="59" y="60"/>
                    <a:pt x="60" y="62"/>
                  </a:cubicBezTo>
                  <a:cubicBezTo>
                    <a:pt x="59" y="62"/>
                    <a:pt x="59" y="62"/>
                    <a:pt x="58" y="62"/>
                  </a:cubicBezTo>
                  <a:cubicBezTo>
                    <a:pt x="57" y="62"/>
                    <a:pt x="57" y="64"/>
                    <a:pt x="55" y="63"/>
                  </a:cubicBezTo>
                  <a:close/>
                  <a:moveTo>
                    <a:pt x="64" y="60"/>
                  </a:moveTo>
                  <a:cubicBezTo>
                    <a:pt x="64" y="60"/>
                    <a:pt x="64" y="60"/>
                    <a:pt x="63" y="60"/>
                  </a:cubicBezTo>
                  <a:cubicBezTo>
                    <a:pt x="65" y="60"/>
                    <a:pt x="66" y="59"/>
                    <a:pt x="67" y="60"/>
                  </a:cubicBezTo>
                  <a:cubicBezTo>
                    <a:pt x="66" y="60"/>
                    <a:pt x="65" y="60"/>
                    <a:pt x="64" y="60"/>
                  </a:cubicBezTo>
                  <a:close/>
                  <a:moveTo>
                    <a:pt x="69" y="63"/>
                  </a:moveTo>
                  <a:cubicBezTo>
                    <a:pt x="68" y="64"/>
                    <a:pt x="68" y="63"/>
                    <a:pt x="67" y="63"/>
                  </a:cubicBezTo>
                  <a:cubicBezTo>
                    <a:pt x="67" y="63"/>
                    <a:pt x="68" y="63"/>
                    <a:pt x="69" y="63"/>
                  </a:cubicBezTo>
                  <a:close/>
                  <a:moveTo>
                    <a:pt x="67" y="62"/>
                  </a:moveTo>
                  <a:cubicBezTo>
                    <a:pt x="66" y="62"/>
                    <a:pt x="66" y="62"/>
                    <a:pt x="65" y="62"/>
                  </a:cubicBezTo>
                  <a:cubicBezTo>
                    <a:pt x="65" y="62"/>
                    <a:pt x="66" y="62"/>
                    <a:pt x="67" y="62"/>
                  </a:cubicBezTo>
                  <a:close/>
                  <a:moveTo>
                    <a:pt x="58" y="77"/>
                  </a:moveTo>
                  <a:cubicBezTo>
                    <a:pt x="58" y="77"/>
                    <a:pt x="58" y="76"/>
                    <a:pt x="59" y="77"/>
                  </a:cubicBezTo>
                  <a:cubicBezTo>
                    <a:pt x="58" y="78"/>
                    <a:pt x="58" y="79"/>
                    <a:pt x="59" y="79"/>
                  </a:cubicBezTo>
                  <a:cubicBezTo>
                    <a:pt x="59" y="80"/>
                    <a:pt x="58" y="80"/>
                    <a:pt x="58" y="80"/>
                  </a:cubicBezTo>
                  <a:cubicBezTo>
                    <a:pt x="57" y="80"/>
                    <a:pt x="58" y="81"/>
                    <a:pt x="57" y="82"/>
                  </a:cubicBezTo>
                  <a:cubicBezTo>
                    <a:pt x="57" y="82"/>
                    <a:pt x="57" y="83"/>
                    <a:pt x="57" y="83"/>
                  </a:cubicBezTo>
                  <a:cubicBezTo>
                    <a:pt x="56" y="83"/>
                    <a:pt x="56" y="83"/>
                    <a:pt x="55" y="82"/>
                  </a:cubicBezTo>
                  <a:cubicBezTo>
                    <a:pt x="55" y="82"/>
                    <a:pt x="56" y="82"/>
                    <a:pt x="56" y="81"/>
                  </a:cubicBezTo>
                  <a:cubicBezTo>
                    <a:pt x="57" y="80"/>
                    <a:pt x="57" y="79"/>
                    <a:pt x="58" y="78"/>
                  </a:cubicBezTo>
                  <a:cubicBezTo>
                    <a:pt x="58" y="77"/>
                    <a:pt x="58" y="77"/>
                    <a:pt x="58" y="77"/>
                  </a:cubicBezTo>
                  <a:close/>
                  <a:moveTo>
                    <a:pt x="58" y="95"/>
                  </a:moveTo>
                  <a:cubicBezTo>
                    <a:pt x="57" y="94"/>
                    <a:pt x="56" y="94"/>
                    <a:pt x="56" y="93"/>
                  </a:cubicBezTo>
                  <a:cubicBezTo>
                    <a:pt x="57" y="93"/>
                    <a:pt x="58" y="93"/>
                    <a:pt x="58" y="95"/>
                  </a:cubicBezTo>
                  <a:close/>
                  <a:moveTo>
                    <a:pt x="58" y="92"/>
                  </a:moveTo>
                  <a:cubicBezTo>
                    <a:pt x="59" y="92"/>
                    <a:pt x="59" y="93"/>
                    <a:pt x="58" y="93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2"/>
                    <a:pt x="58" y="92"/>
                  </a:cubicBezTo>
                  <a:close/>
                  <a:moveTo>
                    <a:pt x="57" y="99"/>
                  </a:moveTo>
                  <a:cubicBezTo>
                    <a:pt x="57" y="99"/>
                    <a:pt x="57" y="99"/>
                    <a:pt x="57" y="98"/>
                  </a:cubicBezTo>
                  <a:cubicBezTo>
                    <a:pt x="58" y="99"/>
                    <a:pt x="58" y="99"/>
                    <a:pt x="58" y="99"/>
                  </a:cubicBezTo>
                  <a:cubicBezTo>
                    <a:pt x="58" y="99"/>
                    <a:pt x="58" y="99"/>
                    <a:pt x="57" y="99"/>
                  </a:cubicBezTo>
                  <a:close/>
                  <a:moveTo>
                    <a:pt x="58" y="100"/>
                  </a:move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lose/>
                  <a:moveTo>
                    <a:pt x="49" y="71"/>
                  </a:moveTo>
                  <a:cubicBezTo>
                    <a:pt x="49" y="71"/>
                    <a:pt x="49" y="71"/>
                    <a:pt x="49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0"/>
                    <a:pt x="48" y="70"/>
                    <a:pt x="48" y="70"/>
                  </a:cubicBezTo>
                  <a:cubicBezTo>
                    <a:pt x="49" y="70"/>
                    <a:pt x="49" y="71"/>
                    <a:pt x="49" y="71"/>
                  </a:cubicBezTo>
                  <a:cubicBezTo>
                    <a:pt x="50" y="70"/>
                    <a:pt x="51" y="69"/>
                    <a:pt x="52" y="68"/>
                  </a:cubicBezTo>
                  <a:cubicBezTo>
                    <a:pt x="52" y="68"/>
                    <a:pt x="52" y="68"/>
                    <a:pt x="52" y="68"/>
                  </a:cubicBezTo>
                  <a:cubicBezTo>
                    <a:pt x="52" y="68"/>
                    <a:pt x="52" y="68"/>
                    <a:pt x="52" y="68"/>
                  </a:cubicBezTo>
                  <a:cubicBezTo>
                    <a:pt x="52" y="68"/>
                    <a:pt x="52" y="68"/>
                    <a:pt x="51" y="68"/>
                  </a:cubicBezTo>
                  <a:cubicBezTo>
                    <a:pt x="51" y="68"/>
                    <a:pt x="51" y="68"/>
                    <a:pt x="50" y="68"/>
                  </a:cubicBezTo>
                  <a:cubicBezTo>
                    <a:pt x="50" y="67"/>
                    <a:pt x="52" y="67"/>
                    <a:pt x="52" y="66"/>
                  </a:cubicBezTo>
                  <a:cubicBezTo>
                    <a:pt x="53" y="66"/>
                    <a:pt x="53" y="66"/>
                    <a:pt x="54" y="67"/>
                  </a:cubicBezTo>
                  <a:cubicBezTo>
                    <a:pt x="54" y="68"/>
                    <a:pt x="53" y="68"/>
                    <a:pt x="53" y="69"/>
                  </a:cubicBezTo>
                  <a:cubicBezTo>
                    <a:pt x="53" y="70"/>
                    <a:pt x="52" y="70"/>
                    <a:pt x="51" y="71"/>
                  </a:cubicBezTo>
                  <a:cubicBezTo>
                    <a:pt x="51" y="72"/>
                    <a:pt x="52" y="71"/>
                    <a:pt x="52" y="71"/>
                  </a:cubicBezTo>
                  <a:cubicBezTo>
                    <a:pt x="52" y="72"/>
                    <a:pt x="52" y="72"/>
                    <a:pt x="51" y="72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51" y="72"/>
                    <a:pt x="50" y="72"/>
                    <a:pt x="50" y="73"/>
                  </a:cubicBezTo>
                  <a:cubicBezTo>
                    <a:pt x="50" y="73"/>
                    <a:pt x="50" y="73"/>
                    <a:pt x="49" y="73"/>
                  </a:cubicBezTo>
                  <a:cubicBezTo>
                    <a:pt x="49" y="72"/>
                    <a:pt x="50" y="72"/>
                    <a:pt x="50" y="72"/>
                  </a:cubicBezTo>
                  <a:cubicBezTo>
                    <a:pt x="50" y="72"/>
                    <a:pt x="49" y="71"/>
                    <a:pt x="49" y="71"/>
                  </a:cubicBezTo>
                  <a:close/>
                  <a:moveTo>
                    <a:pt x="47" y="74"/>
                  </a:moveTo>
                  <a:cubicBezTo>
                    <a:pt x="47" y="74"/>
                    <a:pt x="47" y="74"/>
                    <a:pt x="47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6" y="74"/>
                    <a:pt x="47" y="74"/>
                    <a:pt x="47" y="74"/>
                  </a:cubicBezTo>
                  <a:close/>
                  <a:moveTo>
                    <a:pt x="47" y="74"/>
                  </a:moveTo>
                  <a:cubicBezTo>
                    <a:pt x="46" y="73"/>
                    <a:pt x="46" y="73"/>
                    <a:pt x="46" y="73"/>
                  </a:cubicBezTo>
                  <a:cubicBezTo>
                    <a:pt x="47" y="73"/>
                    <a:pt x="46" y="73"/>
                    <a:pt x="47" y="73"/>
                  </a:cubicBezTo>
                  <a:cubicBezTo>
                    <a:pt x="47" y="73"/>
                    <a:pt x="47" y="72"/>
                    <a:pt x="47" y="72"/>
                  </a:cubicBezTo>
                  <a:cubicBezTo>
                    <a:pt x="48" y="72"/>
                    <a:pt x="48" y="72"/>
                    <a:pt x="48" y="72"/>
                  </a:cubicBezTo>
                  <a:cubicBezTo>
                    <a:pt x="48" y="72"/>
                    <a:pt x="48" y="73"/>
                    <a:pt x="48" y="73"/>
                  </a:cubicBezTo>
                  <a:cubicBezTo>
                    <a:pt x="47" y="73"/>
                    <a:pt x="47" y="73"/>
                    <a:pt x="47" y="74"/>
                  </a:cubicBezTo>
                  <a:close/>
                  <a:moveTo>
                    <a:pt x="49" y="69"/>
                  </a:moveTo>
                  <a:cubicBezTo>
                    <a:pt x="49" y="69"/>
                    <a:pt x="49" y="70"/>
                    <a:pt x="49" y="70"/>
                  </a:cubicBezTo>
                  <a:cubicBezTo>
                    <a:pt x="49" y="69"/>
                    <a:pt x="49" y="69"/>
                    <a:pt x="49" y="69"/>
                  </a:cubicBezTo>
                  <a:close/>
                  <a:moveTo>
                    <a:pt x="49" y="69"/>
                  </a:moveTo>
                  <a:cubicBezTo>
                    <a:pt x="49" y="69"/>
                    <a:pt x="49" y="69"/>
                    <a:pt x="49" y="69"/>
                  </a:cubicBezTo>
                  <a:cubicBezTo>
                    <a:pt x="49" y="69"/>
                    <a:pt x="50" y="69"/>
                    <a:pt x="50" y="69"/>
                  </a:cubicBezTo>
                  <a:cubicBezTo>
                    <a:pt x="50" y="69"/>
                    <a:pt x="50" y="69"/>
                    <a:pt x="49" y="69"/>
                  </a:cubicBezTo>
                  <a:close/>
                  <a:moveTo>
                    <a:pt x="53" y="63"/>
                  </a:moveTo>
                  <a:cubicBezTo>
                    <a:pt x="52" y="63"/>
                    <a:pt x="52" y="63"/>
                    <a:pt x="52" y="63"/>
                  </a:cubicBezTo>
                  <a:cubicBezTo>
                    <a:pt x="52" y="63"/>
                    <a:pt x="53" y="63"/>
                    <a:pt x="53" y="63"/>
                  </a:cubicBezTo>
                  <a:close/>
                  <a:moveTo>
                    <a:pt x="53" y="62"/>
                  </a:moveTo>
                  <a:cubicBezTo>
                    <a:pt x="53" y="62"/>
                    <a:pt x="53" y="62"/>
                    <a:pt x="53" y="62"/>
                  </a:cubicBezTo>
                  <a:cubicBezTo>
                    <a:pt x="53" y="62"/>
                    <a:pt x="53" y="63"/>
                    <a:pt x="53" y="63"/>
                  </a:cubicBezTo>
                  <a:cubicBezTo>
                    <a:pt x="53" y="62"/>
                    <a:pt x="53" y="62"/>
                    <a:pt x="53" y="62"/>
                  </a:cubicBezTo>
                  <a:close/>
                  <a:moveTo>
                    <a:pt x="55" y="77"/>
                  </a:moveTo>
                  <a:cubicBezTo>
                    <a:pt x="55" y="77"/>
                    <a:pt x="55" y="78"/>
                    <a:pt x="54" y="78"/>
                  </a:cubicBezTo>
                  <a:cubicBezTo>
                    <a:pt x="54" y="78"/>
                    <a:pt x="53" y="79"/>
                    <a:pt x="53" y="80"/>
                  </a:cubicBezTo>
                  <a:cubicBezTo>
                    <a:pt x="53" y="80"/>
                    <a:pt x="53" y="80"/>
                    <a:pt x="54" y="80"/>
                  </a:cubicBezTo>
                  <a:cubicBezTo>
                    <a:pt x="54" y="81"/>
                    <a:pt x="54" y="81"/>
                    <a:pt x="53" y="81"/>
                  </a:cubicBezTo>
                  <a:cubicBezTo>
                    <a:pt x="53" y="81"/>
                    <a:pt x="53" y="80"/>
                    <a:pt x="53" y="79"/>
                  </a:cubicBezTo>
                  <a:cubicBezTo>
                    <a:pt x="53" y="78"/>
                    <a:pt x="53" y="78"/>
                    <a:pt x="53" y="78"/>
                  </a:cubicBezTo>
                  <a:cubicBezTo>
                    <a:pt x="53" y="77"/>
                    <a:pt x="55" y="77"/>
                    <a:pt x="55" y="75"/>
                  </a:cubicBezTo>
                  <a:cubicBezTo>
                    <a:pt x="55" y="75"/>
                    <a:pt x="56" y="75"/>
                    <a:pt x="56" y="75"/>
                  </a:cubicBezTo>
                  <a:cubicBezTo>
                    <a:pt x="56" y="76"/>
                    <a:pt x="56" y="76"/>
                    <a:pt x="55" y="76"/>
                  </a:cubicBezTo>
                  <a:cubicBezTo>
                    <a:pt x="55" y="77"/>
                    <a:pt x="55" y="77"/>
                    <a:pt x="55" y="77"/>
                  </a:cubicBezTo>
                  <a:close/>
                  <a:moveTo>
                    <a:pt x="54" y="86"/>
                  </a:moveTo>
                  <a:cubicBezTo>
                    <a:pt x="54" y="85"/>
                    <a:pt x="54" y="84"/>
                    <a:pt x="55" y="84"/>
                  </a:cubicBezTo>
                  <a:cubicBezTo>
                    <a:pt x="55" y="85"/>
                    <a:pt x="56" y="86"/>
                    <a:pt x="56" y="88"/>
                  </a:cubicBezTo>
                  <a:cubicBezTo>
                    <a:pt x="55" y="87"/>
                    <a:pt x="55" y="87"/>
                    <a:pt x="54" y="86"/>
                  </a:cubicBezTo>
                  <a:cubicBezTo>
                    <a:pt x="54" y="86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6"/>
                    <a:pt x="53" y="86"/>
                    <a:pt x="54" y="86"/>
                  </a:cubicBezTo>
                  <a:close/>
                  <a:moveTo>
                    <a:pt x="53" y="82"/>
                  </a:moveTo>
                  <a:cubicBezTo>
                    <a:pt x="53" y="82"/>
                    <a:pt x="53" y="83"/>
                    <a:pt x="53" y="83"/>
                  </a:cubicBezTo>
                  <a:cubicBezTo>
                    <a:pt x="53" y="83"/>
                    <a:pt x="53" y="83"/>
                    <a:pt x="53" y="82"/>
                  </a:cubicBezTo>
                  <a:close/>
                  <a:moveTo>
                    <a:pt x="51" y="82"/>
                  </a:moveTo>
                  <a:cubicBezTo>
                    <a:pt x="51" y="81"/>
                    <a:pt x="51" y="81"/>
                    <a:pt x="51" y="81"/>
                  </a:cubicBezTo>
                  <a:cubicBezTo>
                    <a:pt x="52" y="81"/>
                    <a:pt x="52" y="81"/>
                    <a:pt x="52" y="81"/>
                  </a:cubicBezTo>
                  <a:cubicBezTo>
                    <a:pt x="52" y="81"/>
                    <a:pt x="51" y="81"/>
                    <a:pt x="51" y="82"/>
                  </a:cubicBezTo>
                  <a:close/>
                  <a:moveTo>
                    <a:pt x="52" y="84"/>
                  </a:moveTo>
                  <a:cubicBezTo>
                    <a:pt x="52" y="84"/>
                    <a:pt x="52" y="85"/>
                    <a:pt x="52" y="85"/>
                  </a:cubicBezTo>
                  <a:cubicBezTo>
                    <a:pt x="52" y="85"/>
                    <a:pt x="52" y="84"/>
                    <a:pt x="52" y="84"/>
                  </a:cubicBezTo>
                  <a:close/>
                  <a:moveTo>
                    <a:pt x="52" y="90"/>
                  </a:moveTo>
                  <a:cubicBezTo>
                    <a:pt x="52" y="89"/>
                    <a:pt x="52" y="89"/>
                    <a:pt x="52" y="89"/>
                  </a:cubicBezTo>
                  <a:cubicBezTo>
                    <a:pt x="52" y="89"/>
                    <a:pt x="52" y="89"/>
                    <a:pt x="53" y="89"/>
                  </a:cubicBezTo>
                  <a:cubicBezTo>
                    <a:pt x="53" y="90"/>
                    <a:pt x="53" y="90"/>
                    <a:pt x="53" y="91"/>
                  </a:cubicBezTo>
                  <a:cubicBezTo>
                    <a:pt x="52" y="91"/>
                    <a:pt x="52" y="90"/>
                    <a:pt x="52" y="90"/>
                  </a:cubicBezTo>
                  <a:cubicBezTo>
                    <a:pt x="52" y="90"/>
                    <a:pt x="52" y="90"/>
                    <a:pt x="52" y="91"/>
                  </a:cubicBezTo>
                  <a:cubicBezTo>
                    <a:pt x="52" y="91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lose/>
                  <a:moveTo>
                    <a:pt x="52" y="81"/>
                  </a:moveTo>
                  <a:cubicBezTo>
                    <a:pt x="53" y="81"/>
                    <a:pt x="52" y="82"/>
                    <a:pt x="53" y="83"/>
                  </a:cubicBezTo>
                  <a:cubicBezTo>
                    <a:pt x="53" y="83"/>
                    <a:pt x="52" y="83"/>
                    <a:pt x="52" y="83"/>
                  </a:cubicBezTo>
                  <a:cubicBezTo>
                    <a:pt x="52" y="82"/>
                    <a:pt x="53" y="82"/>
                    <a:pt x="52" y="81"/>
                  </a:cubicBezTo>
                  <a:close/>
                  <a:moveTo>
                    <a:pt x="51" y="73"/>
                  </a:moveTo>
                  <a:cubicBezTo>
                    <a:pt x="51" y="73"/>
                    <a:pt x="51" y="73"/>
                    <a:pt x="50" y="74"/>
                  </a:cubicBezTo>
                  <a:cubicBezTo>
                    <a:pt x="50" y="74"/>
                    <a:pt x="50" y="74"/>
                    <a:pt x="50" y="74"/>
                  </a:cubicBezTo>
                  <a:cubicBezTo>
                    <a:pt x="50" y="73"/>
                    <a:pt x="51" y="73"/>
                    <a:pt x="51" y="73"/>
                  </a:cubicBezTo>
                  <a:close/>
                  <a:moveTo>
                    <a:pt x="51" y="77"/>
                  </a:moveTo>
                  <a:cubicBezTo>
                    <a:pt x="51" y="77"/>
                    <a:pt x="51" y="78"/>
                    <a:pt x="51" y="78"/>
                  </a:cubicBezTo>
                  <a:cubicBezTo>
                    <a:pt x="50" y="78"/>
                    <a:pt x="50" y="77"/>
                    <a:pt x="50" y="78"/>
                  </a:cubicBezTo>
                  <a:cubicBezTo>
                    <a:pt x="50" y="77"/>
                    <a:pt x="50" y="77"/>
                    <a:pt x="51" y="77"/>
                  </a:cubicBezTo>
                  <a:close/>
                  <a:moveTo>
                    <a:pt x="51" y="92"/>
                  </a:moveTo>
                  <a:cubicBezTo>
                    <a:pt x="52" y="92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3" y="91"/>
                    <a:pt x="53" y="92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3" y="93"/>
                    <a:pt x="53" y="93"/>
                    <a:pt x="54" y="93"/>
                  </a:cubicBezTo>
                  <a:cubicBezTo>
                    <a:pt x="54" y="93"/>
                    <a:pt x="53" y="93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4" y="94"/>
                    <a:pt x="54" y="94"/>
                    <a:pt x="54" y="94"/>
                  </a:cubicBezTo>
                  <a:cubicBezTo>
                    <a:pt x="54" y="94"/>
                    <a:pt x="56" y="94"/>
                    <a:pt x="55" y="96"/>
                  </a:cubicBezTo>
                  <a:cubicBezTo>
                    <a:pt x="54" y="95"/>
                    <a:pt x="50" y="94"/>
                    <a:pt x="51" y="92"/>
                  </a:cubicBezTo>
                  <a:close/>
                  <a:moveTo>
                    <a:pt x="55" y="92"/>
                  </a:moveTo>
                  <a:cubicBezTo>
                    <a:pt x="55" y="93"/>
                    <a:pt x="55" y="92"/>
                    <a:pt x="55" y="92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5" y="92"/>
                    <a:pt x="55" y="92"/>
                  </a:cubicBezTo>
                  <a:close/>
                  <a:moveTo>
                    <a:pt x="55" y="91"/>
                  </a:moveTo>
                  <a:cubicBezTo>
                    <a:pt x="54" y="92"/>
                    <a:pt x="54" y="92"/>
                    <a:pt x="54" y="91"/>
                  </a:cubicBezTo>
                  <a:cubicBezTo>
                    <a:pt x="55" y="91"/>
                    <a:pt x="55" y="91"/>
                    <a:pt x="55" y="91"/>
                  </a:cubicBezTo>
                  <a:close/>
                  <a:moveTo>
                    <a:pt x="55" y="93"/>
                  </a:moveTo>
                  <a:cubicBezTo>
                    <a:pt x="54" y="93"/>
                    <a:pt x="54" y="93"/>
                    <a:pt x="54" y="93"/>
                  </a:cubicBezTo>
                  <a:cubicBezTo>
                    <a:pt x="54" y="93"/>
                    <a:pt x="55" y="93"/>
                    <a:pt x="55" y="93"/>
                  </a:cubicBezTo>
                  <a:close/>
                  <a:moveTo>
                    <a:pt x="55" y="91"/>
                  </a:moveTo>
                  <a:cubicBezTo>
                    <a:pt x="54" y="90"/>
                    <a:pt x="54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8"/>
                    <a:pt x="53" y="88"/>
                    <a:pt x="52" y="88"/>
                  </a:cubicBezTo>
                  <a:cubicBezTo>
                    <a:pt x="52" y="87"/>
                    <a:pt x="53" y="87"/>
                    <a:pt x="53" y="87"/>
                  </a:cubicBezTo>
                  <a:cubicBezTo>
                    <a:pt x="53" y="87"/>
                    <a:pt x="53" y="88"/>
                    <a:pt x="53" y="88"/>
                  </a:cubicBezTo>
                  <a:cubicBezTo>
                    <a:pt x="54" y="88"/>
                    <a:pt x="54" y="87"/>
                    <a:pt x="54" y="87"/>
                  </a:cubicBezTo>
                  <a:cubicBezTo>
                    <a:pt x="54" y="87"/>
                    <a:pt x="55" y="88"/>
                    <a:pt x="55" y="88"/>
                  </a:cubicBezTo>
                  <a:cubicBezTo>
                    <a:pt x="55" y="89"/>
                    <a:pt x="55" y="89"/>
                    <a:pt x="55" y="89"/>
                  </a:cubicBezTo>
                  <a:cubicBezTo>
                    <a:pt x="55" y="90"/>
                    <a:pt x="56" y="90"/>
                    <a:pt x="56" y="90"/>
                  </a:cubicBezTo>
                  <a:cubicBezTo>
                    <a:pt x="56" y="91"/>
                    <a:pt x="56" y="91"/>
                    <a:pt x="55" y="91"/>
                  </a:cubicBezTo>
                  <a:close/>
                  <a:moveTo>
                    <a:pt x="58" y="92"/>
                  </a:moveTo>
                  <a:cubicBezTo>
                    <a:pt x="57" y="92"/>
                    <a:pt x="57" y="92"/>
                    <a:pt x="56" y="92"/>
                  </a:cubicBezTo>
                  <a:cubicBezTo>
                    <a:pt x="56" y="90"/>
                    <a:pt x="58" y="91"/>
                    <a:pt x="58" y="92"/>
                  </a:cubicBezTo>
                  <a:close/>
                  <a:moveTo>
                    <a:pt x="56" y="71"/>
                  </a:moveTo>
                  <a:cubicBezTo>
                    <a:pt x="56" y="72"/>
                    <a:pt x="56" y="72"/>
                    <a:pt x="56" y="72"/>
                  </a:cubicBezTo>
                  <a:cubicBezTo>
                    <a:pt x="56" y="71"/>
                    <a:pt x="56" y="71"/>
                    <a:pt x="56" y="71"/>
                  </a:cubicBezTo>
                  <a:close/>
                  <a:moveTo>
                    <a:pt x="54" y="65"/>
                  </a:moveTo>
                  <a:cubicBezTo>
                    <a:pt x="54" y="64"/>
                    <a:pt x="54" y="64"/>
                    <a:pt x="54" y="64"/>
                  </a:cubicBezTo>
                  <a:cubicBezTo>
                    <a:pt x="54" y="64"/>
                    <a:pt x="54" y="65"/>
                    <a:pt x="54" y="65"/>
                  </a:cubicBezTo>
                  <a:close/>
                  <a:moveTo>
                    <a:pt x="54" y="64"/>
                  </a:moveTo>
                  <a:cubicBezTo>
                    <a:pt x="54" y="64"/>
                    <a:pt x="54" y="64"/>
                    <a:pt x="54" y="64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55" y="64"/>
                    <a:pt x="55" y="64"/>
                    <a:pt x="54" y="64"/>
                  </a:cubicBezTo>
                  <a:close/>
                  <a:moveTo>
                    <a:pt x="44" y="56"/>
                  </a:moveTo>
                  <a:cubicBezTo>
                    <a:pt x="44" y="56"/>
                    <a:pt x="43" y="56"/>
                    <a:pt x="43" y="55"/>
                  </a:cubicBezTo>
                  <a:cubicBezTo>
                    <a:pt x="44" y="55"/>
                    <a:pt x="44" y="55"/>
                    <a:pt x="44" y="55"/>
                  </a:cubicBezTo>
                  <a:cubicBezTo>
                    <a:pt x="44" y="56"/>
                    <a:pt x="44" y="56"/>
                    <a:pt x="44" y="56"/>
                  </a:cubicBezTo>
                  <a:close/>
                  <a:moveTo>
                    <a:pt x="42" y="78"/>
                  </a:moveTo>
                  <a:cubicBezTo>
                    <a:pt x="42" y="78"/>
                    <a:pt x="42" y="78"/>
                    <a:pt x="41" y="79"/>
                  </a:cubicBezTo>
                  <a:cubicBezTo>
                    <a:pt x="41" y="79"/>
                    <a:pt x="41" y="78"/>
                    <a:pt x="41" y="78"/>
                  </a:cubicBezTo>
                  <a:cubicBezTo>
                    <a:pt x="41" y="78"/>
                    <a:pt x="41" y="77"/>
                    <a:pt x="42" y="78"/>
                  </a:cubicBezTo>
                  <a:close/>
                  <a:moveTo>
                    <a:pt x="40" y="79"/>
                  </a:moveTo>
                  <a:cubicBezTo>
                    <a:pt x="41" y="79"/>
                    <a:pt x="41" y="80"/>
                    <a:pt x="41" y="80"/>
                  </a:cubicBezTo>
                  <a:cubicBezTo>
                    <a:pt x="40" y="80"/>
                    <a:pt x="40" y="80"/>
                    <a:pt x="40" y="79"/>
                  </a:cubicBezTo>
                  <a:close/>
                  <a:moveTo>
                    <a:pt x="41" y="86"/>
                  </a:moveTo>
                  <a:cubicBezTo>
                    <a:pt x="42" y="86"/>
                    <a:pt x="42" y="86"/>
                    <a:pt x="42" y="87"/>
                  </a:cubicBezTo>
                  <a:cubicBezTo>
                    <a:pt x="41" y="87"/>
                    <a:pt x="41" y="86"/>
                    <a:pt x="41" y="86"/>
                  </a:cubicBezTo>
                  <a:close/>
                  <a:moveTo>
                    <a:pt x="42" y="85"/>
                  </a:moveTo>
                  <a:cubicBezTo>
                    <a:pt x="42" y="84"/>
                    <a:pt x="42" y="83"/>
                    <a:pt x="43" y="84"/>
                  </a:cubicBezTo>
                  <a:cubicBezTo>
                    <a:pt x="43" y="84"/>
                    <a:pt x="43" y="85"/>
                    <a:pt x="42" y="85"/>
                  </a:cubicBezTo>
                  <a:close/>
                  <a:moveTo>
                    <a:pt x="62" y="88"/>
                  </a:moveTo>
                  <a:cubicBezTo>
                    <a:pt x="61" y="88"/>
                    <a:pt x="61" y="88"/>
                    <a:pt x="61" y="88"/>
                  </a:cubicBezTo>
                  <a:cubicBezTo>
                    <a:pt x="61" y="88"/>
                    <a:pt x="62" y="88"/>
                    <a:pt x="62" y="88"/>
                  </a:cubicBezTo>
                  <a:cubicBezTo>
                    <a:pt x="62" y="88"/>
                    <a:pt x="61" y="88"/>
                    <a:pt x="62" y="88"/>
                  </a:cubicBezTo>
                  <a:close/>
                  <a:moveTo>
                    <a:pt x="59" y="72"/>
                  </a:moveTo>
                  <a:cubicBezTo>
                    <a:pt x="60" y="72"/>
                    <a:pt x="61" y="72"/>
                    <a:pt x="62" y="72"/>
                  </a:cubicBezTo>
                  <a:cubicBezTo>
                    <a:pt x="62" y="73"/>
                    <a:pt x="61" y="74"/>
                    <a:pt x="59" y="74"/>
                  </a:cubicBezTo>
                  <a:cubicBezTo>
                    <a:pt x="59" y="73"/>
                    <a:pt x="59" y="73"/>
                    <a:pt x="59" y="72"/>
                  </a:cubicBezTo>
                  <a:close/>
                  <a:moveTo>
                    <a:pt x="66" y="74"/>
                  </a:moveTo>
                  <a:cubicBezTo>
                    <a:pt x="66" y="74"/>
                    <a:pt x="66" y="74"/>
                    <a:pt x="66" y="74"/>
                  </a:cubicBezTo>
                  <a:cubicBezTo>
                    <a:pt x="66" y="74"/>
                    <a:pt x="66" y="75"/>
                    <a:pt x="66" y="75"/>
                  </a:cubicBezTo>
                  <a:cubicBezTo>
                    <a:pt x="66" y="75"/>
                    <a:pt x="66" y="75"/>
                    <a:pt x="66" y="75"/>
                  </a:cubicBezTo>
                  <a:cubicBezTo>
                    <a:pt x="66" y="75"/>
                    <a:pt x="66" y="74"/>
                    <a:pt x="66" y="74"/>
                  </a:cubicBezTo>
                  <a:close/>
                  <a:moveTo>
                    <a:pt x="69" y="62"/>
                  </a:moveTo>
                  <a:cubicBezTo>
                    <a:pt x="70" y="62"/>
                    <a:pt x="71" y="63"/>
                    <a:pt x="71" y="63"/>
                  </a:cubicBezTo>
                  <a:cubicBezTo>
                    <a:pt x="71" y="63"/>
                    <a:pt x="70" y="62"/>
                    <a:pt x="69" y="62"/>
                  </a:cubicBezTo>
                  <a:close/>
                  <a:moveTo>
                    <a:pt x="71" y="66"/>
                  </a:moveTo>
                  <a:cubicBezTo>
                    <a:pt x="71" y="66"/>
                    <a:pt x="71" y="66"/>
                    <a:pt x="70" y="66"/>
                  </a:cubicBezTo>
                  <a:cubicBezTo>
                    <a:pt x="70" y="66"/>
                    <a:pt x="70" y="66"/>
                    <a:pt x="70" y="66"/>
                  </a:cubicBezTo>
                  <a:cubicBezTo>
                    <a:pt x="71" y="65"/>
                    <a:pt x="71" y="66"/>
                    <a:pt x="71" y="66"/>
                  </a:cubicBezTo>
                  <a:close/>
                  <a:moveTo>
                    <a:pt x="72" y="66"/>
                  </a:moveTo>
                  <a:cubicBezTo>
                    <a:pt x="72" y="66"/>
                    <a:pt x="72" y="66"/>
                    <a:pt x="72" y="67"/>
                  </a:cubicBezTo>
                  <a:cubicBezTo>
                    <a:pt x="72" y="67"/>
                    <a:pt x="72" y="66"/>
                    <a:pt x="72" y="66"/>
                  </a:cubicBezTo>
                  <a:close/>
                  <a:moveTo>
                    <a:pt x="75" y="63"/>
                  </a:moveTo>
                  <a:cubicBezTo>
                    <a:pt x="75" y="63"/>
                    <a:pt x="76" y="63"/>
                    <a:pt x="76" y="64"/>
                  </a:cubicBezTo>
                  <a:cubicBezTo>
                    <a:pt x="75" y="64"/>
                    <a:pt x="75" y="63"/>
                    <a:pt x="75" y="63"/>
                  </a:cubicBezTo>
                  <a:close/>
                  <a:moveTo>
                    <a:pt x="76" y="67"/>
                  </a:moveTo>
                  <a:cubicBezTo>
                    <a:pt x="76" y="67"/>
                    <a:pt x="76" y="67"/>
                    <a:pt x="76" y="66"/>
                  </a:cubicBezTo>
                  <a:cubicBezTo>
                    <a:pt x="76" y="66"/>
                    <a:pt x="76" y="67"/>
                    <a:pt x="76" y="67"/>
                  </a:cubicBezTo>
                  <a:close/>
                  <a:moveTo>
                    <a:pt x="75" y="68"/>
                  </a:moveTo>
                  <a:cubicBezTo>
                    <a:pt x="75" y="69"/>
                    <a:pt x="76" y="68"/>
                    <a:pt x="76" y="69"/>
                  </a:cubicBezTo>
                  <a:cubicBezTo>
                    <a:pt x="76" y="68"/>
                    <a:pt x="76" y="68"/>
                    <a:pt x="76" y="68"/>
                  </a:cubicBezTo>
                  <a:cubicBezTo>
                    <a:pt x="77" y="68"/>
                    <a:pt x="77" y="69"/>
                    <a:pt x="78" y="68"/>
                  </a:cubicBezTo>
                  <a:cubicBezTo>
                    <a:pt x="78" y="68"/>
                    <a:pt x="78" y="68"/>
                    <a:pt x="78" y="68"/>
                  </a:cubicBezTo>
                  <a:cubicBezTo>
                    <a:pt x="78" y="69"/>
                    <a:pt x="78" y="69"/>
                    <a:pt x="79" y="69"/>
                  </a:cubicBezTo>
                  <a:cubicBezTo>
                    <a:pt x="79" y="69"/>
                    <a:pt x="78" y="69"/>
                    <a:pt x="79" y="69"/>
                  </a:cubicBezTo>
                  <a:cubicBezTo>
                    <a:pt x="79" y="69"/>
                    <a:pt x="79" y="69"/>
                    <a:pt x="79" y="70"/>
                  </a:cubicBezTo>
                  <a:cubicBezTo>
                    <a:pt x="79" y="70"/>
                    <a:pt x="77" y="70"/>
                    <a:pt x="77" y="69"/>
                  </a:cubicBezTo>
                  <a:cubicBezTo>
                    <a:pt x="77" y="69"/>
                    <a:pt x="77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71"/>
                    <a:pt x="76" y="70"/>
                    <a:pt x="76" y="70"/>
                  </a:cubicBezTo>
                  <a:cubicBezTo>
                    <a:pt x="76" y="70"/>
                    <a:pt x="76" y="70"/>
                    <a:pt x="76" y="70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75" y="69"/>
                    <a:pt x="75" y="68"/>
                    <a:pt x="75" y="68"/>
                  </a:cubicBezTo>
                  <a:cubicBezTo>
                    <a:pt x="75" y="68"/>
                    <a:pt x="74" y="68"/>
                    <a:pt x="74" y="67"/>
                  </a:cubicBezTo>
                  <a:cubicBezTo>
                    <a:pt x="75" y="67"/>
                    <a:pt x="75" y="68"/>
                    <a:pt x="75" y="68"/>
                  </a:cubicBezTo>
                  <a:close/>
                  <a:moveTo>
                    <a:pt x="77" y="63"/>
                  </a:moveTo>
                  <a:cubicBezTo>
                    <a:pt x="77" y="64"/>
                    <a:pt x="77" y="64"/>
                    <a:pt x="77" y="64"/>
                  </a:cubicBezTo>
                  <a:cubicBezTo>
                    <a:pt x="77" y="64"/>
                    <a:pt x="77" y="64"/>
                    <a:pt x="77" y="63"/>
                  </a:cubicBezTo>
                  <a:close/>
                  <a:moveTo>
                    <a:pt x="74" y="69"/>
                  </a:moveTo>
                  <a:cubicBezTo>
                    <a:pt x="74" y="69"/>
                    <a:pt x="74" y="69"/>
                    <a:pt x="74" y="69"/>
                  </a:cubicBezTo>
                  <a:cubicBezTo>
                    <a:pt x="74" y="68"/>
                    <a:pt x="74" y="68"/>
                    <a:pt x="74" y="69"/>
                  </a:cubicBezTo>
                  <a:close/>
                  <a:moveTo>
                    <a:pt x="73" y="63"/>
                  </a:moveTo>
                  <a:cubicBezTo>
                    <a:pt x="74" y="63"/>
                    <a:pt x="75" y="63"/>
                    <a:pt x="75" y="64"/>
                  </a:cubicBezTo>
                  <a:cubicBezTo>
                    <a:pt x="74" y="64"/>
                    <a:pt x="73" y="64"/>
                    <a:pt x="73" y="63"/>
                  </a:cubicBezTo>
                  <a:close/>
                  <a:moveTo>
                    <a:pt x="74" y="67"/>
                  </a:move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7"/>
                    <a:pt x="74" y="67"/>
                  </a:cubicBezTo>
                  <a:close/>
                  <a:moveTo>
                    <a:pt x="73" y="63"/>
                  </a:moveTo>
                  <a:cubicBezTo>
                    <a:pt x="73" y="63"/>
                    <a:pt x="73" y="63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63"/>
                    <a:pt x="73" y="63"/>
                    <a:pt x="73" y="63"/>
                  </a:cubicBezTo>
                  <a:close/>
                  <a:moveTo>
                    <a:pt x="81" y="62"/>
                  </a:moveTo>
                  <a:cubicBezTo>
                    <a:pt x="81" y="62"/>
                    <a:pt x="81" y="63"/>
                    <a:pt x="82" y="63"/>
                  </a:cubicBezTo>
                  <a:cubicBezTo>
                    <a:pt x="81" y="63"/>
                    <a:pt x="81" y="63"/>
                    <a:pt x="81" y="62"/>
                  </a:cubicBezTo>
                  <a:close/>
                  <a:moveTo>
                    <a:pt x="82" y="68"/>
                  </a:moveTo>
                  <a:cubicBezTo>
                    <a:pt x="81" y="68"/>
                    <a:pt x="81" y="68"/>
                    <a:pt x="81" y="67"/>
                  </a:cubicBezTo>
                  <a:cubicBezTo>
                    <a:pt x="81" y="67"/>
                    <a:pt x="82" y="68"/>
                    <a:pt x="82" y="68"/>
                  </a:cubicBezTo>
                  <a:close/>
                  <a:moveTo>
                    <a:pt x="82" y="71"/>
                  </a:moveTo>
                  <a:cubicBezTo>
                    <a:pt x="82" y="71"/>
                    <a:pt x="82" y="71"/>
                    <a:pt x="82" y="72"/>
                  </a:cubicBezTo>
                  <a:cubicBezTo>
                    <a:pt x="82" y="72"/>
                    <a:pt x="82" y="72"/>
                    <a:pt x="82" y="72"/>
                  </a:cubicBezTo>
                  <a:cubicBezTo>
                    <a:pt x="81" y="72"/>
                    <a:pt x="81" y="71"/>
                    <a:pt x="81" y="71"/>
                  </a:cubicBezTo>
                  <a:cubicBezTo>
                    <a:pt x="81" y="71"/>
                    <a:pt x="81" y="72"/>
                    <a:pt x="81" y="72"/>
                  </a:cubicBezTo>
                  <a:cubicBezTo>
                    <a:pt x="81" y="71"/>
                    <a:pt x="81" y="71"/>
                    <a:pt x="81" y="71"/>
                  </a:cubicBezTo>
                  <a:cubicBezTo>
                    <a:pt x="81" y="71"/>
                    <a:pt x="81" y="71"/>
                    <a:pt x="82" y="71"/>
                  </a:cubicBezTo>
                  <a:close/>
                  <a:moveTo>
                    <a:pt x="84" y="73"/>
                  </a:moveTo>
                  <a:cubicBezTo>
                    <a:pt x="84" y="73"/>
                    <a:pt x="85" y="74"/>
                    <a:pt x="85" y="74"/>
                  </a:cubicBezTo>
                  <a:cubicBezTo>
                    <a:pt x="84" y="74"/>
                    <a:pt x="84" y="74"/>
                    <a:pt x="84" y="73"/>
                  </a:cubicBezTo>
                  <a:close/>
                  <a:moveTo>
                    <a:pt x="84" y="61"/>
                  </a:moveTo>
                  <a:cubicBezTo>
                    <a:pt x="85" y="61"/>
                    <a:pt x="86" y="61"/>
                    <a:pt x="85" y="62"/>
                  </a:cubicBezTo>
                  <a:cubicBezTo>
                    <a:pt x="85" y="61"/>
                    <a:pt x="84" y="61"/>
                    <a:pt x="84" y="61"/>
                  </a:cubicBezTo>
                  <a:close/>
                  <a:moveTo>
                    <a:pt x="82" y="62"/>
                  </a:moveTo>
                  <a:cubicBezTo>
                    <a:pt x="83" y="62"/>
                    <a:pt x="84" y="63"/>
                    <a:pt x="84" y="64"/>
                  </a:cubicBezTo>
                  <a:cubicBezTo>
                    <a:pt x="83" y="64"/>
                    <a:pt x="82" y="63"/>
                    <a:pt x="82" y="62"/>
                  </a:cubicBezTo>
                  <a:close/>
                  <a:moveTo>
                    <a:pt x="82" y="72"/>
                  </a:moveTo>
                  <a:cubicBezTo>
                    <a:pt x="82" y="72"/>
                    <a:pt x="82" y="72"/>
                    <a:pt x="82" y="72"/>
                  </a:cubicBezTo>
                  <a:cubicBezTo>
                    <a:pt x="82" y="72"/>
                    <a:pt x="83" y="72"/>
                    <a:pt x="83" y="73"/>
                  </a:cubicBezTo>
                  <a:cubicBezTo>
                    <a:pt x="82" y="73"/>
                    <a:pt x="82" y="72"/>
                    <a:pt x="82" y="72"/>
                  </a:cubicBezTo>
                  <a:cubicBezTo>
                    <a:pt x="82" y="72"/>
                    <a:pt x="82" y="72"/>
                    <a:pt x="82" y="72"/>
                  </a:cubicBezTo>
                  <a:close/>
                  <a:moveTo>
                    <a:pt x="81" y="73"/>
                  </a:moveTo>
                  <a:cubicBezTo>
                    <a:pt x="81" y="74"/>
                    <a:pt x="83" y="74"/>
                    <a:pt x="83" y="75"/>
                  </a:cubicBezTo>
                  <a:cubicBezTo>
                    <a:pt x="84" y="75"/>
                    <a:pt x="84" y="77"/>
                    <a:pt x="84" y="78"/>
                  </a:cubicBezTo>
                  <a:cubicBezTo>
                    <a:pt x="85" y="77"/>
                    <a:pt x="85" y="77"/>
                    <a:pt x="85" y="78"/>
                  </a:cubicBezTo>
                  <a:cubicBezTo>
                    <a:pt x="85" y="78"/>
                    <a:pt x="85" y="78"/>
                    <a:pt x="85" y="78"/>
                  </a:cubicBezTo>
                  <a:cubicBezTo>
                    <a:pt x="85" y="78"/>
                    <a:pt x="85" y="78"/>
                    <a:pt x="85" y="78"/>
                  </a:cubicBezTo>
                  <a:cubicBezTo>
                    <a:pt x="84" y="78"/>
                    <a:pt x="84" y="79"/>
                    <a:pt x="85" y="79"/>
                  </a:cubicBezTo>
                  <a:cubicBezTo>
                    <a:pt x="85" y="79"/>
                    <a:pt x="85" y="79"/>
                    <a:pt x="86" y="79"/>
                  </a:cubicBezTo>
                  <a:cubicBezTo>
                    <a:pt x="86" y="80"/>
                    <a:pt x="85" y="80"/>
                    <a:pt x="85" y="80"/>
                  </a:cubicBezTo>
                  <a:cubicBezTo>
                    <a:pt x="85" y="81"/>
                    <a:pt x="85" y="81"/>
                    <a:pt x="85" y="81"/>
                  </a:cubicBezTo>
                  <a:cubicBezTo>
                    <a:pt x="85" y="81"/>
                    <a:pt x="85" y="81"/>
                    <a:pt x="85" y="81"/>
                  </a:cubicBezTo>
                  <a:cubicBezTo>
                    <a:pt x="85" y="81"/>
                    <a:pt x="85" y="81"/>
                    <a:pt x="85" y="81"/>
                  </a:cubicBezTo>
                  <a:cubicBezTo>
                    <a:pt x="85" y="81"/>
                    <a:pt x="85" y="81"/>
                    <a:pt x="85" y="80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84" y="80"/>
                    <a:pt x="84" y="80"/>
                    <a:pt x="85" y="82"/>
                  </a:cubicBezTo>
                  <a:cubicBezTo>
                    <a:pt x="84" y="81"/>
                    <a:pt x="83" y="81"/>
                    <a:pt x="83" y="81"/>
                  </a:cubicBezTo>
                  <a:cubicBezTo>
                    <a:pt x="83" y="81"/>
                    <a:pt x="83" y="81"/>
                    <a:pt x="83" y="81"/>
                  </a:cubicBezTo>
                  <a:cubicBezTo>
                    <a:pt x="84" y="81"/>
                    <a:pt x="84" y="82"/>
                    <a:pt x="85" y="82"/>
                  </a:cubicBezTo>
                  <a:cubicBezTo>
                    <a:pt x="85" y="82"/>
                    <a:pt x="85" y="82"/>
                    <a:pt x="85" y="81"/>
                  </a:cubicBezTo>
                  <a:cubicBezTo>
                    <a:pt x="87" y="82"/>
                    <a:pt x="87" y="84"/>
                    <a:pt x="86" y="85"/>
                  </a:cubicBezTo>
                  <a:cubicBezTo>
                    <a:pt x="85" y="85"/>
                    <a:pt x="84" y="84"/>
                    <a:pt x="83" y="84"/>
                  </a:cubicBezTo>
                  <a:cubicBezTo>
                    <a:pt x="83" y="85"/>
                    <a:pt x="84" y="85"/>
                    <a:pt x="83" y="86"/>
                  </a:cubicBezTo>
                  <a:cubicBezTo>
                    <a:pt x="83" y="86"/>
                    <a:pt x="84" y="86"/>
                    <a:pt x="84" y="86"/>
                  </a:cubicBezTo>
                  <a:cubicBezTo>
                    <a:pt x="84" y="87"/>
                    <a:pt x="84" y="87"/>
                    <a:pt x="83" y="87"/>
                  </a:cubicBezTo>
                  <a:cubicBezTo>
                    <a:pt x="83" y="87"/>
                    <a:pt x="83" y="86"/>
                    <a:pt x="83" y="86"/>
                  </a:cubicBezTo>
                  <a:cubicBezTo>
                    <a:pt x="82" y="87"/>
                    <a:pt x="83" y="87"/>
                    <a:pt x="83" y="87"/>
                  </a:cubicBezTo>
                  <a:cubicBezTo>
                    <a:pt x="83" y="88"/>
                    <a:pt x="82" y="89"/>
                    <a:pt x="82" y="90"/>
                  </a:cubicBezTo>
                  <a:cubicBezTo>
                    <a:pt x="81" y="89"/>
                    <a:pt x="81" y="88"/>
                    <a:pt x="81" y="87"/>
                  </a:cubicBezTo>
                  <a:cubicBezTo>
                    <a:pt x="81" y="87"/>
                    <a:pt x="81" y="87"/>
                    <a:pt x="82" y="87"/>
                  </a:cubicBezTo>
                  <a:cubicBezTo>
                    <a:pt x="82" y="87"/>
                    <a:pt x="82" y="87"/>
                    <a:pt x="82" y="87"/>
                  </a:cubicBezTo>
                  <a:cubicBezTo>
                    <a:pt x="83" y="86"/>
                    <a:pt x="81" y="85"/>
                    <a:pt x="82" y="83"/>
                  </a:cubicBezTo>
                  <a:cubicBezTo>
                    <a:pt x="82" y="81"/>
                    <a:pt x="81" y="81"/>
                    <a:pt x="81" y="79"/>
                  </a:cubicBezTo>
                  <a:cubicBezTo>
                    <a:pt x="82" y="79"/>
                    <a:pt x="82" y="80"/>
                    <a:pt x="83" y="80"/>
                  </a:cubicBezTo>
                  <a:cubicBezTo>
                    <a:pt x="82" y="79"/>
                    <a:pt x="82" y="79"/>
                    <a:pt x="82" y="79"/>
                  </a:cubicBezTo>
                  <a:cubicBezTo>
                    <a:pt x="82" y="78"/>
                    <a:pt x="82" y="78"/>
                    <a:pt x="82" y="77"/>
                  </a:cubicBezTo>
                  <a:cubicBezTo>
                    <a:pt x="82" y="77"/>
                    <a:pt x="82" y="77"/>
                    <a:pt x="83" y="77"/>
                  </a:cubicBezTo>
                  <a:cubicBezTo>
                    <a:pt x="82" y="77"/>
                    <a:pt x="82" y="76"/>
                    <a:pt x="82" y="76"/>
                  </a:cubicBezTo>
                  <a:cubicBezTo>
                    <a:pt x="82" y="76"/>
                    <a:pt x="82" y="76"/>
                    <a:pt x="82" y="76"/>
                  </a:cubicBezTo>
                  <a:cubicBezTo>
                    <a:pt x="82" y="75"/>
                    <a:pt x="81" y="75"/>
                    <a:pt x="80" y="75"/>
                  </a:cubicBezTo>
                  <a:cubicBezTo>
                    <a:pt x="80" y="75"/>
                    <a:pt x="80" y="74"/>
                    <a:pt x="80" y="74"/>
                  </a:cubicBezTo>
                  <a:cubicBezTo>
                    <a:pt x="81" y="74"/>
                    <a:pt x="81" y="74"/>
                    <a:pt x="81" y="74"/>
                  </a:cubicBezTo>
                  <a:cubicBezTo>
                    <a:pt x="81" y="73"/>
                    <a:pt x="81" y="73"/>
                    <a:pt x="81" y="73"/>
                  </a:cubicBezTo>
                  <a:cubicBezTo>
                    <a:pt x="80" y="73"/>
                    <a:pt x="80" y="73"/>
                    <a:pt x="80" y="73"/>
                  </a:cubicBezTo>
                  <a:cubicBezTo>
                    <a:pt x="79" y="73"/>
                    <a:pt x="79" y="73"/>
                    <a:pt x="79" y="72"/>
                  </a:cubicBezTo>
                  <a:cubicBezTo>
                    <a:pt x="79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3"/>
                  </a:cubicBezTo>
                  <a:cubicBezTo>
                    <a:pt x="81" y="73"/>
                    <a:pt x="81" y="73"/>
                    <a:pt x="81" y="73"/>
                  </a:cubicBezTo>
                  <a:close/>
                  <a:moveTo>
                    <a:pt x="87" y="64"/>
                  </a:moveTo>
                  <a:cubicBezTo>
                    <a:pt x="88" y="64"/>
                    <a:pt x="88" y="65"/>
                    <a:pt x="88" y="66"/>
                  </a:cubicBezTo>
                  <a:cubicBezTo>
                    <a:pt x="88" y="66"/>
                    <a:pt x="88" y="66"/>
                    <a:pt x="88" y="66"/>
                  </a:cubicBezTo>
                  <a:cubicBezTo>
                    <a:pt x="87" y="66"/>
                    <a:pt x="87" y="66"/>
                    <a:pt x="87" y="65"/>
                  </a:cubicBezTo>
                  <a:cubicBezTo>
                    <a:pt x="86" y="66"/>
                    <a:pt x="87" y="66"/>
                    <a:pt x="87" y="66"/>
                  </a:cubicBezTo>
                  <a:cubicBezTo>
                    <a:pt x="87" y="66"/>
                    <a:pt x="87" y="66"/>
                    <a:pt x="88" y="66"/>
                  </a:cubicBezTo>
                  <a:cubicBezTo>
                    <a:pt x="88" y="66"/>
                    <a:pt x="88" y="66"/>
                    <a:pt x="88" y="66"/>
                  </a:cubicBezTo>
                  <a:cubicBezTo>
                    <a:pt x="88" y="67"/>
                    <a:pt x="87" y="66"/>
                    <a:pt x="87" y="67"/>
                  </a:cubicBezTo>
                  <a:cubicBezTo>
                    <a:pt x="87" y="66"/>
                    <a:pt x="86" y="66"/>
                    <a:pt x="86" y="65"/>
                  </a:cubicBezTo>
                  <a:cubicBezTo>
                    <a:pt x="87" y="65"/>
                    <a:pt x="86" y="65"/>
                    <a:pt x="87" y="65"/>
                  </a:cubicBezTo>
                  <a:cubicBezTo>
                    <a:pt x="87" y="65"/>
                    <a:pt x="87" y="64"/>
                    <a:pt x="87" y="64"/>
                  </a:cubicBezTo>
                  <a:close/>
                  <a:moveTo>
                    <a:pt x="87" y="76"/>
                  </a:moveTo>
                  <a:cubicBezTo>
                    <a:pt x="88" y="76"/>
                    <a:pt x="88" y="77"/>
                    <a:pt x="88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8" y="77"/>
                    <a:pt x="88" y="77"/>
                    <a:pt x="88" y="78"/>
                  </a:cubicBezTo>
                  <a:cubicBezTo>
                    <a:pt x="88" y="78"/>
                    <a:pt x="88" y="78"/>
                    <a:pt x="88" y="78"/>
                  </a:cubicBezTo>
                  <a:cubicBezTo>
                    <a:pt x="88" y="78"/>
                    <a:pt x="88" y="78"/>
                    <a:pt x="88" y="79"/>
                  </a:cubicBezTo>
                  <a:cubicBezTo>
                    <a:pt x="87" y="79"/>
                    <a:pt x="86" y="77"/>
                    <a:pt x="86" y="76"/>
                  </a:cubicBezTo>
                  <a:cubicBezTo>
                    <a:pt x="86" y="76"/>
                    <a:pt x="87" y="76"/>
                    <a:pt x="87" y="76"/>
                  </a:cubicBezTo>
                  <a:close/>
                  <a:moveTo>
                    <a:pt x="87" y="81"/>
                  </a:moveTo>
                  <a:cubicBezTo>
                    <a:pt x="86" y="81"/>
                    <a:pt x="86" y="81"/>
                    <a:pt x="86" y="81"/>
                  </a:cubicBezTo>
                  <a:cubicBezTo>
                    <a:pt x="86" y="81"/>
                    <a:pt x="86" y="81"/>
                    <a:pt x="86" y="80"/>
                  </a:cubicBezTo>
                  <a:cubicBezTo>
                    <a:pt x="86" y="80"/>
                    <a:pt x="86" y="80"/>
                    <a:pt x="86" y="80"/>
                  </a:cubicBezTo>
                  <a:cubicBezTo>
                    <a:pt x="86" y="80"/>
                    <a:pt x="86" y="80"/>
                    <a:pt x="86" y="80"/>
                  </a:cubicBezTo>
                  <a:cubicBezTo>
                    <a:pt x="86" y="80"/>
                    <a:pt x="86" y="80"/>
                    <a:pt x="87" y="80"/>
                  </a:cubicBezTo>
                  <a:cubicBezTo>
                    <a:pt x="87" y="80"/>
                    <a:pt x="86" y="80"/>
                    <a:pt x="87" y="81"/>
                  </a:cubicBezTo>
                  <a:close/>
                  <a:moveTo>
                    <a:pt x="86" y="75"/>
                  </a:moveTo>
                  <a:cubicBezTo>
                    <a:pt x="86" y="75"/>
                    <a:pt x="85" y="74"/>
                    <a:pt x="86" y="74"/>
                  </a:cubicBezTo>
                  <a:cubicBezTo>
                    <a:pt x="86" y="74"/>
                    <a:pt x="86" y="75"/>
                    <a:pt x="86" y="75"/>
                  </a:cubicBezTo>
                  <a:close/>
                  <a:moveTo>
                    <a:pt x="86" y="70"/>
                  </a:moveTo>
                  <a:cubicBezTo>
                    <a:pt x="86" y="70"/>
                    <a:pt x="86" y="71"/>
                    <a:pt x="86" y="71"/>
                  </a:cubicBezTo>
                  <a:cubicBezTo>
                    <a:pt x="86" y="71"/>
                    <a:pt x="86" y="71"/>
                    <a:pt x="86" y="70"/>
                  </a:cubicBezTo>
                  <a:close/>
                  <a:moveTo>
                    <a:pt x="85" y="98"/>
                  </a:moveTo>
                  <a:cubicBezTo>
                    <a:pt x="84" y="99"/>
                    <a:pt x="84" y="99"/>
                    <a:pt x="84" y="99"/>
                  </a:cubicBezTo>
                  <a:cubicBezTo>
                    <a:pt x="84" y="99"/>
                    <a:pt x="84" y="99"/>
                    <a:pt x="84" y="99"/>
                  </a:cubicBezTo>
                  <a:cubicBezTo>
                    <a:pt x="84" y="98"/>
                    <a:pt x="84" y="98"/>
                    <a:pt x="84" y="98"/>
                  </a:cubicBezTo>
                  <a:cubicBezTo>
                    <a:pt x="84" y="98"/>
                    <a:pt x="84" y="98"/>
                    <a:pt x="84" y="98"/>
                  </a:cubicBezTo>
                  <a:cubicBezTo>
                    <a:pt x="84" y="98"/>
                    <a:pt x="84" y="98"/>
                    <a:pt x="85" y="98"/>
                  </a:cubicBezTo>
                  <a:close/>
                  <a:moveTo>
                    <a:pt x="85" y="102"/>
                  </a:moveTo>
                  <a:cubicBezTo>
                    <a:pt x="85" y="102"/>
                    <a:pt x="84" y="102"/>
                    <a:pt x="84" y="102"/>
                  </a:cubicBezTo>
                  <a:cubicBezTo>
                    <a:pt x="84" y="102"/>
                    <a:pt x="84" y="102"/>
                    <a:pt x="85" y="102"/>
                  </a:cubicBezTo>
                  <a:cubicBezTo>
                    <a:pt x="84" y="103"/>
                    <a:pt x="84" y="103"/>
                    <a:pt x="83" y="103"/>
                  </a:cubicBezTo>
                  <a:cubicBezTo>
                    <a:pt x="83" y="103"/>
                    <a:pt x="83" y="103"/>
                    <a:pt x="83" y="103"/>
                  </a:cubicBezTo>
                  <a:cubicBezTo>
                    <a:pt x="84" y="103"/>
                    <a:pt x="84" y="102"/>
                    <a:pt x="85" y="102"/>
                  </a:cubicBezTo>
                  <a:close/>
                  <a:moveTo>
                    <a:pt x="79" y="84"/>
                  </a:moveTo>
                  <a:cubicBezTo>
                    <a:pt x="80" y="83"/>
                    <a:pt x="80" y="83"/>
                    <a:pt x="80" y="84"/>
                  </a:cubicBezTo>
                  <a:cubicBezTo>
                    <a:pt x="80" y="84"/>
                    <a:pt x="80" y="85"/>
                    <a:pt x="79" y="85"/>
                  </a:cubicBezTo>
                  <a:cubicBezTo>
                    <a:pt x="80" y="84"/>
                    <a:pt x="79" y="84"/>
                    <a:pt x="79" y="84"/>
                  </a:cubicBezTo>
                  <a:close/>
                  <a:moveTo>
                    <a:pt x="79" y="81"/>
                  </a:moveTo>
                  <a:cubicBezTo>
                    <a:pt x="79" y="81"/>
                    <a:pt x="79" y="81"/>
                    <a:pt x="79" y="80"/>
                  </a:cubicBezTo>
                  <a:cubicBezTo>
                    <a:pt x="79" y="80"/>
                    <a:pt x="79" y="81"/>
                    <a:pt x="80" y="81"/>
                  </a:cubicBezTo>
                  <a:cubicBezTo>
                    <a:pt x="80" y="81"/>
                    <a:pt x="79" y="81"/>
                    <a:pt x="79" y="81"/>
                  </a:cubicBezTo>
                  <a:close/>
                  <a:moveTo>
                    <a:pt x="80" y="82"/>
                  </a:moveTo>
                  <a:cubicBezTo>
                    <a:pt x="80" y="82"/>
                    <a:pt x="80" y="83"/>
                    <a:pt x="79" y="83"/>
                  </a:cubicBezTo>
                  <a:cubicBezTo>
                    <a:pt x="79" y="82"/>
                    <a:pt x="79" y="82"/>
                    <a:pt x="80" y="82"/>
                  </a:cubicBezTo>
                  <a:close/>
                  <a:moveTo>
                    <a:pt x="77" y="90"/>
                  </a:moveTo>
                  <a:cubicBezTo>
                    <a:pt x="76" y="91"/>
                    <a:pt x="76" y="91"/>
                    <a:pt x="75" y="91"/>
                  </a:cubicBezTo>
                  <a:cubicBezTo>
                    <a:pt x="75" y="90"/>
                    <a:pt x="76" y="90"/>
                    <a:pt x="77" y="89"/>
                  </a:cubicBezTo>
                  <a:cubicBezTo>
                    <a:pt x="77" y="89"/>
                    <a:pt x="77" y="90"/>
                    <a:pt x="77" y="90"/>
                  </a:cubicBezTo>
                  <a:close/>
                  <a:moveTo>
                    <a:pt x="77" y="89"/>
                  </a:moveTo>
                  <a:cubicBezTo>
                    <a:pt x="77" y="88"/>
                    <a:pt x="77" y="88"/>
                    <a:pt x="77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8"/>
                    <a:pt x="77" y="88"/>
                    <a:pt x="77" y="89"/>
                  </a:cubicBezTo>
                  <a:close/>
                  <a:moveTo>
                    <a:pt x="77" y="86"/>
                  </a:moveTo>
                  <a:cubicBezTo>
                    <a:pt x="77" y="86"/>
                    <a:pt x="77" y="86"/>
                    <a:pt x="77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lose/>
                  <a:moveTo>
                    <a:pt x="77" y="96"/>
                  </a:moveTo>
                  <a:cubicBezTo>
                    <a:pt x="77" y="96"/>
                    <a:pt x="77" y="97"/>
                    <a:pt x="76" y="97"/>
                  </a:cubicBezTo>
                  <a:cubicBezTo>
                    <a:pt x="76" y="97"/>
                    <a:pt x="77" y="96"/>
                    <a:pt x="77" y="96"/>
                  </a:cubicBezTo>
                  <a:close/>
                  <a:moveTo>
                    <a:pt x="81" y="96"/>
                  </a:moveTo>
                  <a:cubicBezTo>
                    <a:pt x="82" y="96"/>
                    <a:pt x="82" y="96"/>
                    <a:pt x="82" y="96"/>
                  </a:cubicBezTo>
                  <a:cubicBezTo>
                    <a:pt x="82" y="96"/>
                    <a:pt x="82" y="96"/>
                    <a:pt x="82" y="96"/>
                  </a:cubicBezTo>
                  <a:cubicBezTo>
                    <a:pt x="81" y="96"/>
                    <a:pt x="81" y="96"/>
                    <a:pt x="81" y="96"/>
                  </a:cubicBezTo>
                  <a:cubicBezTo>
                    <a:pt x="81" y="96"/>
                    <a:pt x="81" y="96"/>
                    <a:pt x="81" y="96"/>
                  </a:cubicBezTo>
                  <a:close/>
                  <a:moveTo>
                    <a:pt x="82" y="95"/>
                  </a:moveTo>
                  <a:cubicBezTo>
                    <a:pt x="82" y="95"/>
                    <a:pt x="82" y="95"/>
                    <a:pt x="82" y="95"/>
                  </a:cubicBezTo>
                  <a:cubicBezTo>
                    <a:pt x="83" y="95"/>
                    <a:pt x="82" y="96"/>
                    <a:pt x="82" y="96"/>
                  </a:cubicBezTo>
                  <a:cubicBezTo>
                    <a:pt x="82" y="96"/>
                    <a:pt x="82" y="95"/>
                    <a:pt x="82" y="95"/>
                  </a:cubicBezTo>
                  <a:close/>
                  <a:moveTo>
                    <a:pt x="82" y="102"/>
                  </a:moveTo>
                  <a:cubicBezTo>
                    <a:pt x="82" y="102"/>
                    <a:pt x="83" y="102"/>
                    <a:pt x="83" y="102"/>
                  </a:cubicBezTo>
                  <a:cubicBezTo>
                    <a:pt x="83" y="103"/>
                    <a:pt x="82" y="103"/>
                    <a:pt x="82" y="103"/>
                  </a:cubicBezTo>
                  <a:cubicBezTo>
                    <a:pt x="82" y="102"/>
                    <a:pt x="82" y="102"/>
                    <a:pt x="82" y="102"/>
                  </a:cubicBezTo>
                  <a:close/>
                  <a:moveTo>
                    <a:pt x="89" y="68"/>
                  </a:moveTo>
                  <a:cubicBezTo>
                    <a:pt x="89" y="68"/>
                    <a:pt x="88" y="67"/>
                    <a:pt x="89" y="67"/>
                  </a:cubicBezTo>
                  <a:cubicBezTo>
                    <a:pt x="89" y="67"/>
                    <a:pt x="89" y="68"/>
                    <a:pt x="89" y="68"/>
                  </a:cubicBezTo>
                  <a:cubicBezTo>
                    <a:pt x="89" y="68"/>
                    <a:pt x="89" y="68"/>
                    <a:pt x="89" y="68"/>
                  </a:cubicBezTo>
                  <a:close/>
                  <a:moveTo>
                    <a:pt x="89" y="71"/>
                  </a:moveTo>
                  <a:cubicBezTo>
                    <a:pt x="89" y="71"/>
                    <a:pt x="89" y="71"/>
                    <a:pt x="89" y="71"/>
                  </a:cubicBezTo>
                  <a:cubicBezTo>
                    <a:pt x="89" y="71"/>
                    <a:pt x="89" y="71"/>
                    <a:pt x="89" y="71"/>
                  </a:cubicBezTo>
                  <a:close/>
                  <a:moveTo>
                    <a:pt x="89" y="87"/>
                  </a:moveTo>
                  <a:cubicBezTo>
                    <a:pt x="89" y="87"/>
                    <a:pt x="89" y="87"/>
                    <a:pt x="89" y="86"/>
                  </a:cubicBezTo>
                  <a:cubicBezTo>
                    <a:pt x="89" y="86"/>
                    <a:pt x="89" y="86"/>
                    <a:pt x="90" y="86"/>
                  </a:cubicBezTo>
                  <a:cubicBezTo>
                    <a:pt x="89" y="87"/>
                    <a:pt x="89" y="87"/>
                    <a:pt x="89" y="87"/>
                  </a:cubicBezTo>
                  <a:close/>
                  <a:moveTo>
                    <a:pt x="89" y="74"/>
                  </a:moveTo>
                  <a:cubicBezTo>
                    <a:pt x="89" y="73"/>
                    <a:pt x="90" y="74"/>
                    <a:pt x="90" y="73"/>
                  </a:cubicBezTo>
                  <a:cubicBezTo>
                    <a:pt x="90" y="74"/>
                    <a:pt x="91" y="74"/>
                    <a:pt x="90" y="75"/>
                  </a:cubicBezTo>
                  <a:cubicBezTo>
                    <a:pt x="90" y="75"/>
                    <a:pt x="90" y="75"/>
                    <a:pt x="90" y="75"/>
                  </a:cubicBezTo>
                  <a:cubicBezTo>
                    <a:pt x="90" y="75"/>
                    <a:pt x="90" y="74"/>
                    <a:pt x="89" y="74"/>
                  </a:cubicBezTo>
                  <a:close/>
                  <a:moveTo>
                    <a:pt x="90" y="82"/>
                  </a:moveTo>
                  <a:cubicBezTo>
                    <a:pt x="91" y="82"/>
                    <a:pt x="91" y="83"/>
                    <a:pt x="90" y="83"/>
                  </a:cubicBezTo>
                  <a:cubicBezTo>
                    <a:pt x="90" y="82"/>
                    <a:pt x="90" y="82"/>
                    <a:pt x="90" y="82"/>
                  </a:cubicBezTo>
                  <a:close/>
                  <a:moveTo>
                    <a:pt x="83" y="54"/>
                  </a:moveTo>
                  <a:cubicBezTo>
                    <a:pt x="82" y="53"/>
                    <a:pt x="82" y="53"/>
                    <a:pt x="82" y="53"/>
                  </a:cubicBezTo>
                  <a:cubicBezTo>
                    <a:pt x="82" y="53"/>
                    <a:pt x="83" y="53"/>
                    <a:pt x="83" y="54"/>
                  </a:cubicBezTo>
                  <a:close/>
                  <a:moveTo>
                    <a:pt x="80" y="58"/>
                  </a:moveTo>
                  <a:cubicBezTo>
                    <a:pt x="81" y="58"/>
                    <a:pt x="82" y="58"/>
                    <a:pt x="83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2" y="59"/>
                    <a:pt x="81" y="59"/>
                    <a:pt x="80" y="59"/>
                  </a:cubicBezTo>
                  <a:cubicBezTo>
                    <a:pt x="80" y="58"/>
                    <a:pt x="80" y="58"/>
                    <a:pt x="80" y="58"/>
                  </a:cubicBezTo>
                  <a:close/>
                  <a:moveTo>
                    <a:pt x="80" y="72"/>
                  </a:moveTo>
                  <a:cubicBezTo>
                    <a:pt x="80" y="72"/>
                    <a:pt x="80" y="72"/>
                    <a:pt x="80" y="72"/>
                  </a:cubicBezTo>
                  <a:cubicBezTo>
                    <a:pt x="80" y="71"/>
                    <a:pt x="79" y="71"/>
                    <a:pt x="79" y="71"/>
                  </a:cubicBezTo>
                  <a:cubicBezTo>
                    <a:pt x="79" y="71"/>
                    <a:pt x="79" y="70"/>
                    <a:pt x="79" y="70"/>
                  </a:cubicBezTo>
                  <a:cubicBezTo>
                    <a:pt x="80" y="71"/>
                    <a:pt x="80" y="71"/>
                    <a:pt x="80" y="72"/>
                  </a:cubicBezTo>
                  <a:close/>
                  <a:moveTo>
                    <a:pt x="79" y="59"/>
                  </a:moveTo>
                  <a:cubicBezTo>
                    <a:pt x="78" y="59"/>
                    <a:pt x="78" y="58"/>
                    <a:pt x="78" y="57"/>
                  </a:cubicBezTo>
                  <a:cubicBezTo>
                    <a:pt x="79" y="58"/>
                    <a:pt x="79" y="58"/>
                    <a:pt x="79" y="59"/>
                  </a:cubicBezTo>
                  <a:close/>
                  <a:moveTo>
                    <a:pt x="78" y="47"/>
                  </a:moveTo>
                  <a:cubicBezTo>
                    <a:pt x="77" y="47"/>
                    <a:pt x="76" y="47"/>
                    <a:pt x="75" y="46"/>
                  </a:cubicBezTo>
                  <a:cubicBezTo>
                    <a:pt x="76" y="46"/>
                    <a:pt x="77" y="46"/>
                    <a:pt x="78" y="47"/>
                  </a:cubicBezTo>
                  <a:close/>
                  <a:moveTo>
                    <a:pt x="76" y="58"/>
                  </a:moveTo>
                  <a:cubicBezTo>
                    <a:pt x="76" y="58"/>
                    <a:pt x="76" y="57"/>
                    <a:pt x="76" y="57"/>
                  </a:cubicBezTo>
                  <a:cubicBezTo>
                    <a:pt x="78" y="57"/>
                    <a:pt x="78" y="58"/>
                    <a:pt x="78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6" y="59"/>
                    <a:pt x="75" y="59"/>
                    <a:pt x="74" y="58"/>
                  </a:cubicBezTo>
                  <a:cubicBezTo>
                    <a:pt x="72" y="58"/>
                    <a:pt x="71" y="58"/>
                    <a:pt x="69" y="58"/>
                  </a:cubicBezTo>
                  <a:cubicBezTo>
                    <a:pt x="68" y="58"/>
                    <a:pt x="68" y="59"/>
                    <a:pt x="67" y="59"/>
                  </a:cubicBezTo>
                  <a:cubicBezTo>
                    <a:pt x="66" y="59"/>
                    <a:pt x="65" y="59"/>
                    <a:pt x="64" y="59"/>
                  </a:cubicBezTo>
                  <a:cubicBezTo>
                    <a:pt x="63" y="59"/>
                    <a:pt x="62" y="59"/>
                    <a:pt x="62" y="60"/>
                  </a:cubicBezTo>
                  <a:cubicBezTo>
                    <a:pt x="62" y="60"/>
                    <a:pt x="61" y="60"/>
                    <a:pt x="61" y="60"/>
                  </a:cubicBezTo>
                  <a:cubicBezTo>
                    <a:pt x="62" y="61"/>
                    <a:pt x="62" y="59"/>
                    <a:pt x="63" y="60"/>
                  </a:cubicBezTo>
                  <a:cubicBezTo>
                    <a:pt x="63" y="61"/>
                    <a:pt x="62" y="61"/>
                    <a:pt x="62" y="61"/>
                  </a:cubicBezTo>
                  <a:cubicBezTo>
                    <a:pt x="62" y="61"/>
                    <a:pt x="62" y="61"/>
                    <a:pt x="62" y="61"/>
                  </a:cubicBezTo>
                  <a:cubicBezTo>
                    <a:pt x="62" y="62"/>
                    <a:pt x="60" y="61"/>
                    <a:pt x="59" y="61"/>
                  </a:cubicBezTo>
                  <a:cubicBezTo>
                    <a:pt x="60" y="60"/>
                    <a:pt x="60" y="60"/>
                    <a:pt x="60" y="60"/>
                  </a:cubicBezTo>
                  <a:cubicBezTo>
                    <a:pt x="59" y="60"/>
                    <a:pt x="57" y="60"/>
                    <a:pt x="57" y="61"/>
                  </a:cubicBezTo>
                  <a:cubicBezTo>
                    <a:pt x="57" y="61"/>
                    <a:pt x="57" y="61"/>
                    <a:pt x="56" y="61"/>
                  </a:cubicBezTo>
                  <a:cubicBezTo>
                    <a:pt x="56" y="61"/>
                    <a:pt x="56" y="61"/>
                    <a:pt x="55" y="62"/>
                  </a:cubicBezTo>
                  <a:cubicBezTo>
                    <a:pt x="55" y="61"/>
                    <a:pt x="56" y="61"/>
                    <a:pt x="57" y="60"/>
                  </a:cubicBezTo>
                  <a:cubicBezTo>
                    <a:pt x="57" y="60"/>
                    <a:pt x="57" y="60"/>
                    <a:pt x="58" y="60"/>
                  </a:cubicBezTo>
                  <a:cubicBezTo>
                    <a:pt x="58" y="59"/>
                    <a:pt x="57" y="59"/>
                    <a:pt x="57" y="59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58"/>
                    <a:pt x="59" y="57"/>
                    <a:pt x="60" y="58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62" y="57"/>
                    <a:pt x="64" y="55"/>
                    <a:pt x="67" y="55"/>
                  </a:cubicBezTo>
                  <a:cubicBezTo>
                    <a:pt x="66" y="56"/>
                    <a:pt x="65" y="56"/>
                    <a:pt x="64" y="56"/>
                  </a:cubicBezTo>
                  <a:cubicBezTo>
                    <a:pt x="65" y="56"/>
                    <a:pt x="66" y="56"/>
                    <a:pt x="67" y="57"/>
                  </a:cubicBezTo>
                  <a:cubicBezTo>
                    <a:pt x="67" y="57"/>
                    <a:pt x="67" y="57"/>
                    <a:pt x="67" y="56"/>
                  </a:cubicBezTo>
                  <a:cubicBezTo>
                    <a:pt x="69" y="57"/>
                    <a:pt x="70" y="57"/>
                    <a:pt x="72" y="57"/>
                  </a:cubicBezTo>
                  <a:cubicBezTo>
                    <a:pt x="73" y="57"/>
                    <a:pt x="73" y="57"/>
                    <a:pt x="73" y="57"/>
                  </a:cubicBezTo>
                  <a:cubicBezTo>
                    <a:pt x="74" y="57"/>
                    <a:pt x="74" y="57"/>
                    <a:pt x="75" y="57"/>
                  </a:cubicBezTo>
                  <a:cubicBezTo>
                    <a:pt x="75" y="57"/>
                    <a:pt x="76" y="58"/>
                    <a:pt x="76" y="58"/>
                  </a:cubicBezTo>
                  <a:close/>
                  <a:moveTo>
                    <a:pt x="63" y="51"/>
                  </a:moveTo>
                  <a:cubicBezTo>
                    <a:pt x="63" y="51"/>
                    <a:pt x="63" y="51"/>
                    <a:pt x="63" y="51"/>
                  </a:cubicBezTo>
                  <a:cubicBezTo>
                    <a:pt x="63" y="51"/>
                    <a:pt x="63" y="51"/>
                    <a:pt x="63" y="51"/>
                  </a:cubicBezTo>
                  <a:cubicBezTo>
                    <a:pt x="63" y="51"/>
                    <a:pt x="63" y="51"/>
                    <a:pt x="63" y="51"/>
                  </a:cubicBezTo>
                  <a:close/>
                  <a:moveTo>
                    <a:pt x="66" y="53"/>
                  </a:moveTo>
                  <a:cubicBezTo>
                    <a:pt x="67" y="53"/>
                    <a:pt x="69" y="53"/>
                    <a:pt x="70" y="53"/>
                  </a:cubicBezTo>
                  <a:cubicBezTo>
                    <a:pt x="70" y="54"/>
                    <a:pt x="69" y="54"/>
                    <a:pt x="69" y="55"/>
                  </a:cubicBezTo>
                  <a:cubicBezTo>
                    <a:pt x="67" y="54"/>
                    <a:pt x="65" y="55"/>
                    <a:pt x="64" y="55"/>
                  </a:cubicBezTo>
                  <a:cubicBezTo>
                    <a:pt x="64" y="54"/>
                    <a:pt x="65" y="54"/>
                    <a:pt x="66" y="53"/>
                  </a:cubicBezTo>
                  <a:close/>
                  <a:moveTo>
                    <a:pt x="64" y="47"/>
                  </a:moveTo>
                  <a:cubicBezTo>
                    <a:pt x="64" y="47"/>
                    <a:pt x="64" y="47"/>
                    <a:pt x="64" y="47"/>
                  </a:cubicBezTo>
                  <a:cubicBezTo>
                    <a:pt x="64" y="46"/>
                    <a:pt x="65" y="46"/>
                    <a:pt x="66" y="46"/>
                  </a:cubicBezTo>
                  <a:cubicBezTo>
                    <a:pt x="66" y="47"/>
                    <a:pt x="65" y="47"/>
                    <a:pt x="64" y="47"/>
                  </a:cubicBezTo>
                  <a:close/>
                  <a:moveTo>
                    <a:pt x="68" y="55"/>
                  </a:moveTo>
                  <a:cubicBezTo>
                    <a:pt x="68" y="55"/>
                    <a:pt x="68" y="55"/>
                    <a:pt x="68" y="55"/>
                  </a:cubicBezTo>
                  <a:cubicBezTo>
                    <a:pt x="67" y="55"/>
                    <a:pt x="67" y="56"/>
                    <a:pt x="67" y="55"/>
                  </a:cubicBezTo>
                  <a:cubicBezTo>
                    <a:pt x="67" y="55"/>
                    <a:pt x="67" y="55"/>
                    <a:pt x="68" y="55"/>
                  </a:cubicBezTo>
                  <a:close/>
                  <a:moveTo>
                    <a:pt x="64" y="48"/>
                  </a:moveTo>
                  <a:cubicBezTo>
                    <a:pt x="63" y="48"/>
                    <a:pt x="64" y="47"/>
                    <a:pt x="63" y="47"/>
                  </a:cubicBezTo>
                  <a:cubicBezTo>
                    <a:pt x="63" y="47"/>
                    <a:pt x="64" y="47"/>
                    <a:pt x="64" y="47"/>
                  </a:cubicBezTo>
                  <a:cubicBezTo>
                    <a:pt x="64" y="47"/>
                    <a:pt x="64" y="48"/>
                    <a:pt x="64" y="48"/>
                  </a:cubicBezTo>
                  <a:close/>
                  <a:moveTo>
                    <a:pt x="72" y="57"/>
                  </a:moveTo>
                  <a:cubicBezTo>
                    <a:pt x="72" y="56"/>
                    <a:pt x="73" y="57"/>
                    <a:pt x="73" y="57"/>
                  </a:cubicBezTo>
                  <a:cubicBezTo>
                    <a:pt x="73" y="57"/>
                    <a:pt x="72" y="57"/>
                    <a:pt x="72" y="57"/>
                  </a:cubicBezTo>
                  <a:close/>
                  <a:moveTo>
                    <a:pt x="73" y="47"/>
                  </a:moveTo>
                  <a:cubicBezTo>
                    <a:pt x="73" y="47"/>
                    <a:pt x="72" y="47"/>
                    <a:pt x="72" y="46"/>
                  </a:cubicBezTo>
                  <a:cubicBezTo>
                    <a:pt x="72" y="47"/>
                    <a:pt x="73" y="46"/>
                    <a:pt x="73" y="47"/>
                  </a:cubicBezTo>
                  <a:close/>
                  <a:moveTo>
                    <a:pt x="73" y="49"/>
                  </a:moveTo>
                  <a:cubicBezTo>
                    <a:pt x="73" y="49"/>
                    <a:pt x="74" y="49"/>
                    <a:pt x="74" y="49"/>
                  </a:cubicBezTo>
                  <a:cubicBezTo>
                    <a:pt x="74" y="50"/>
                    <a:pt x="73" y="50"/>
                    <a:pt x="73" y="50"/>
                  </a:cubicBezTo>
                  <a:cubicBezTo>
                    <a:pt x="72" y="50"/>
                    <a:pt x="69" y="50"/>
                    <a:pt x="69" y="49"/>
                  </a:cubicBezTo>
                  <a:cubicBezTo>
                    <a:pt x="70" y="48"/>
                    <a:pt x="72" y="49"/>
                    <a:pt x="73" y="49"/>
                  </a:cubicBezTo>
                  <a:close/>
                  <a:moveTo>
                    <a:pt x="71" y="47"/>
                  </a:moveTo>
                  <a:cubicBezTo>
                    <a:pt x="70" y="46"/>
                    <a:pt x="69" y="46"/>
                    <a:pt x="68" y="46"/>
                  </a:cubicBezTo>
                  <a:cubicBezTo>
                    <a:pt x="69" y="46"/>
                    <a:pt x="71" y="46"/>
                    <a:pt x="71" y="47"/>
                  </a:cubicBezTo>
                  <a:close/>
                  <a:moveTo>
                    <a:pt x="70" y="42"/>
                  </a:moveTo>
                  <a:cubicBezTo>
                    <a:pt x="71" y="42"/>
                    <a:pt x="71" y="42"/>
                    <a:pt x="71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70" y="42"/>
                    <a:pt x="71" y="42"/>
                    <a:pt x="70" y="42"/>
                  </a:cubicBezTo>
                  <a:cubicBezTo>
                    <a:pt x="70" y="42"/>
                    <a:pt x="70" y="42"/>
                    <a:pt x="70" y="42"/>
                  </a:cubicBezTo>
                  <a:close/>
                  <a:moveTo>
                    <a:pt x="65" y="38"/>
                  </a:moveTo>
                  <a:cubicBezTo>
                    <a:pt x="65" y="38"/>
                    <a:pt x="66" y="38"/>
                    <a:pt x="66" y="39"/>
                  </a:cubicBezTo>
                  <a:cubicBezTo>
                    <a:pt x="66" y="39"/>
                    <a:pt x="65" y="39"/>
                    <a:pt x="65" y="39"/>
                  </a:cubicBezTo>
                  <a:cubicBezTo>
                    <a:pt x="65" y="39"/>
                    <a:pt x="65" y="39"/>
                    <a:pt x="65" y="38"/>
                  </a:cubicBezTo>
                  <a:close/>
                  <a:moveTo>
                    <a:pt x="65" y="39"/>
                  </a:moveTo>
                  <a:cubicBezTo>
                    <a:pt x="65" y="39"/>
                    <a:pt x="65" y="39"/>
                    <a:pt x="65" y="39"/>
                  </a:cubicBezTo>
                  <a:cubicBezTo>
                    <a:pt x="65" y="39"/>
                    <a:pt x="64" y="39"/>
                    <a:pt x="64" y="39"/>
                  </a:cubicBezTo>
                  <a:cubicBezTo>
                    <a:pt x="64" y="38"/>
                    <a:pt x="64" y="38"/>
                    <a:pt x="65" y="39"/>
                  </a:cubicBezTo>
                  <a:close/>
                  <a:moveTo>
                    <a:pt x="60" y="39"/>
                  </a:moveTo>
                  <a:cubicBezTo>
                    <a:pt x="60" y="39"/>
                    <a:pt x="60" y="39"/>
                    <a:pt x="60" y="39"/>
                  </a:cubicBezTo>
                  <a:cubicBezTo>
                    <a:pt x="60" y="40"/>
                    <a:pt x="60" y="40"/>
                    <a:pt x="59" y="40"/>
                  </a:cubicBezTo>
                  <a:cubicBezTo>
                    <a:pt x="59" y="39"/>
                    <a:pt x="60" y="39"/>
                    <a:pt x="60" y="39"/>
                  </a:cubicBezTo>
                  <a:close/>
                  <a:moveTo>
                    <a:pt x="47" y="50"/>
                  </a:moveTo>
                  <a:cubicBezTo>
                    <a:pt x="48" y="49"/>
                    <a:pt x="49" y="49"/>
                    <a:pt x="49" y="48"/>
                  </a:cubicBezTo>
                  <a:cubicBezTo>
                    <a:pt x="50" y="48"/>
                    <a:pt x="49" y="49"/>
                    <a:pt x="49" y="48"/>
                  </a:cubicBezTo>
                  <a:cubicBezTo>
                    <a:pt x="50" y="48"/>
                    <a:pt x="51" y="48"/>
                    <a:pt x="51" y="47"/>
                  </a:cubicBezTo>
                  <a:cubicBezTo>
                    <a:pt x="51" y="47"/>
                    <a:pt x="51" y="47"/>
                    <a:pt x="51" y="47"/>
                  </a:cubicBezTo>
                  <a:cubicBezTo>
                    <a:pt x="53" y="46"/>
                    <a:pt x="54" y="45"/>
                    <a:pt x="56" y="45"/>
                  </a:cubicBezTo>
                  <a:cubicBezTo>
                    <a:pt x="56" y="45"/>
                    <a:pt x="56" y="44"/>
                    <a:pt x="57" y="44"/>
                  </a:cubicBezTo>
                  <a:cubicBezTo>
                    <a:pt x="57" y="44"/>
                    <a:pt x="57" y="44"/>
                    <a:pt x="57" y="44"/>
                  </a:cubicBezTo>
                  <a:cubicBezTo>
                    <a:pt x="58" y="43"/>
                    <a:pt x="60" y="43"/>
                    <a:pt x="61" y="42"/>
                  </a:cubicBezTo>
                  <a:cubicBezTo>
                    <a:pt x="62" y="43"/>
                    <a:pt x="63" y="42"/>
                    <a:pt x="64" y="42"/>
                  </a:cubicBezTo>
                  <a:cubicBezTo>
                    <a:pt x="64" y="42"/>
                    <a:pt x="65" y="42"/>
                    <a:pt x="66" y="42"/>
                  </a:cubicBezTo>
                  <a:cubicBezTo>
                    <a:pt x="67" y="42"/>
                    <a:pt x="69" y="41"/>
                    <a:pt x="70" y="42"/>
                  </a:cubicBezTo>
                  <a:cubicBezTo>
                    <a:pt x="68" y="42"/>
                    <a:pt x="66" y="43"/>
                    <a:pt x="64" y="43"/>
                  </a:cubicBezTo>
                  <a:cubicBezTo>
                    <a:pt x="64" y="43"/>
                    <a:pt x="64" y="43"/>
                    <a:pt x="63" y="43"/>
                  </a:cubicBezTo>
                  <a:cubicBezTo>
                    <a:pt x="63" y="43"/>
                    <a:pt x="63" y="43"/>
                    <a:pt x="63" y="43"/>
                  </a:cubicBezTo>
                  <a:cubicBezTo>
                    <a:pt x="62" y="44"/>
                    <a:pt x="61" y="43"/>
                    <a:pt x="60" y="45"/>
                  </a:cubicBezTo>
                  <a:cubicBezTo>
                    <a:pt x="60" y="45"/>
                    <a:pt x="59" y="45"/>
                    <a:pt x="59" y="45"/>
                  </a:cubicBezTo>
                  <a:cubicBezTo>
                    <a:pt x="60" y="45"/>
                    <a:pt x="61" y="44"/>
                    <a:pt x="62" y="44"/>
                  </a:cubicBezTo>
                  <a:cubicBezTo>
                    <a:pt x="62" y="44"/>
                    <a:pt x="63" y="44"/>
                    <a:pt x="63" y="44"/>
                  </a:cubicBezTo>
                  <a:cubicBezTo>
                    <a:pt x="63" y="44"/>
                    <a:pt x="64" y="44"/>
                    <a:pt x="64" y="44"/>
                  </a:cubicBezTo>
                  <a:cubicBezTo>
                    <a:pt x="64" y="44"/>
                    <a:pt x="65" y="44"/>
                    <a:pt x="66" y="44"/>
                  </a:cubicBezTo>
                  <a:cubicBezTo>
                    <a:pt x="67" y="44"/>
                    <a:pt x="68" y="44"/>
                    <a:pt x="69" y="44"/>
                  </a:cubicBezTo>
                  <a:cubicBezTo>
                    <a:pt x="69" y="44"/>
                    <a:pt x="70" y="44"/>
                    <a:pt x="70" y="44"/>
                  </a:cubicBezTo>
                  <a:cubicBezTo>
                    <a:pt x="69" y="44"/>
                    <a:pt x="67" y="44"/>
                    <a:pt x="66" y="44"/>
                  </a:cubicBezTo>
                  <a:cubicBezTo>
                    <a:pt x="66" y="45"/>
                    <a:pt x="66" y="45"/>
                    <a:pt x="67" y="45"/>
                  </a:cubicBezTo>
                  <a:cubicBezTo>
                    <a:pt x="66" y="46"/>
                    <a:pt x="65" y="45"/>
                    <a:pt x="64" y="46"/>
                  </a:cubicBezTo>
                  <a:cubicBezTo>
                    <a:pt x="64" y="46"/>
                    <a:pt x="64" y="46"/>
                    <a:pt x="65" y="46"/>
                  </a:cubicBezTo>
                  <a:cubicBezTo>
                    <a:pt x="64" y="47"/>
                    <a:pt x="63" y="47"/>
                    <a:pt x="61" y="47"/>
                  </a:cubicBezTo>
                  <a:cubicBezTo>
                    <a:pt x="61" y="47"/>
                    <a:pt x="60" y="48"/>
                    <a:pt x="59" y="47"/>
                  </a:cubicBezTo>
                  <a:cubicBezTo>
                    <a:pt x="59" y="47"/>
                    <a:pt x="59" y="47"/>
                    <a:pt x="58" y="47"/>
                  </a:cubicBezTo>
                  <a:cubicBezTo>
                    <a:pt x="58" y="47"/>
                    <a:pt x="59" y="47"/>
                    <a:pt x="59" y="46"/>
                  </a:cubicBezTo>
                  <a:cubicBezTo>
                    <a:pt x="58" y="46"/>
                    <a:pt x="58" y="47"/>
                    <a:pt x="58" y="47"/>
                  </a:cubicBezTo>
                  <a:cubicBezTo>
                    <a:pt x="57" y="47"/>
                    <a:pt x="57" y="48"/>
                    <a:pt x="56" y="48"/>
                  </a:cubicBezTo>
                  <a:cubicBezTo>
                    <a:pt x="56" y="49"/>
                    <a:pt x="54" y="49"/>
                    <a:pt x="54" y="49"/>
                  </a:cubicBezTo>
                  <a:cubicBezTo>
                    <a:pt x="53" y="49"/>
                    <a:pt x="53" y="50"/>
                    <a:pt x="52" y="50"/>
                  </a:cubicBezTo>
                  <a:cubicBezTo>
                    <a:pt x="52" y="50"/>
                    <a:pt x="53" y="49"/>
                    <a:pt x="53" y="49"/>
                  </a:cubicBezTo>
                  <a:cubicBezTo>
                    <a:pt x="53" y="49"/>
                    <a:pt x="52" y="49"/>
                    <a:pt x="52" y="49"/>
                  </a:cubicBezTo>
                  <a:cubicBezTo>
                    <a:pt x="52" y="49"/>
                    <a:pt x="52" y="49"/>
                    <a:pt x="52" y="49"/>
                  </a:cubicBezTo>
                  <a:cubicBezTo>
                    <a:pt x="51" y="48"/>
                    <a:pt x="50" y="48"/>
                    <a:pt x="50" y="49"/>
                  </a:cubicBezTo>
                  <a:cubicBezTo>
                    <a:pt x="49" y="49"/>
                    <a:pt x="49" y="50"/>
                    <a:pt x="49" y="50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48" y="50"/>
                    <a:pt x="47" y="51"/>
                    <a:pt x="46" y="52"/>
                  </a:cubicBezTo>
                  <a:cubicBezTo>
                    <a:pt x="46" y="51"/>
                    <a:pt x="47" y="50"/>
                    <a:pt x="47" y="50"/>
                  </a:cubicBezTo>
                  <a:close/>
                  <a:moveTo>
                    <a:pt x="45" y="51"/>
                  </a:moveTo>
                  <a:cubicBezTo>
                    <a:pt x="45" y="52"/>
                    <a:pt x="45" y="52"/>
                    <a:pt x="45" y="52"/>
                  </a:cubicBezTo>
                  <a:cubicBezTo>
                    <a:pt x="45" y="52"/>
                    <a:pt x="45" y="51"/>
                    <a:pt x="45" y="51"/>
                  </a:cubicBezTo>
                  <a:close/>
                  <a:moveTo>
                    <a:pt x="46" y="54"/>
                  </a:moveTo>
                  <a:cubicBezTo>
                    <a:pt x="46" y="54"/>
                    <a:pt x="45" y="55"/>
                    <a:pt x="44" y="55"/>
                  </a:cubicBezTo>
                  <a:cubicBezTo>
                    <a:pt x="44" y="55"/>
                    <a:pt x="45" y="54"/>
                    <a:pt x="46" y="54"/>
                  </a:cubicBezTo>
                  <a:close/>
                  <a:moveTo>
                    <a:pt x="44" y="52"/>
                  </a:moveTo>
                  <a:cubicBezTo>
                    <a:pt x="45" y="52"/>
                    <a:pt x="44" y="52"/>
                    <a:pt x="45" y="52"/>
                  </a:cubicBezTo>
                  <a:cubicBezTo>
                    <a:pt x="45" y="52"/>
                    <a:pt x="45" y="52"/>
                    <a:pt x="45" y="52"/>
                  </a:cubicBezTo>
                  <a:cubicBezTo>
                    <a:pt x="44" y="52"/>
                    <a:pt x="44" y="52"/>
                    <a:pt x="44" y="52"/>
                  </a:cubicBezTo>
                  <a:close/>
                  <a:moveTo>
                    <a:pt x="44" y="52"/>
                  </a:moveTo>
                  <a:cubicBezTo>
                    <a:pt x="44" y="53"/>
                    <a:pt x="44" y="53"/>
                    <a:pt x="44" y="53"/>
                  </a:cubicBezTo>
                  <a:cubicBezTo>
                    <a:pt x="44" y="53"/>
                    <a:pt x="43" y="53"/>
                    <a:pt x="43" y="54"/>
                  </a:cubicBezTo>
                  <a:cubicBezTo>
                    <a:pt x="43" y="53"/>
                    <a:pt x="44" y="53"/>
                    <a:pt x="44" y="52"/>
                  </a:cubicBezTo>
                  <a:close/>
                  <a:moveTo>
                    <a:pt x="44" y="62"/>
                  </a:moveTo>
                  <a:cubicBezTo>
                    <a:pt x="44" y="63"/>
                    <a:pt x="43" y="64"/>
                    <a:pt x="42" y="65"/>
                  </a:cubicBezTo>
                  <a:cubicBezTo>
                    <a:pt x="42" y="64"/>
                    <a:pt x="43" y="63"/>
                    <a:pt x="44" y="62"/>
                  </a:cubicBezTo>
                  <a:close/>
                  <a:moveTo>
                    <a:pt x="42" y="58"/>
                  </a:moveTo>
                  <a:cubicBezTo>
                    <a:pt x="42" y="58"/>
                    <a:pt x="42" y="58"/>
                    <a:pt x="42" y="58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2" y="58"/>
                    <a:pt x="42" y="58"/>
                    <a:pt x="42" y="58"/>
                  </a:cubicBezTo>
                  <a:close/>
                  <a:moveTo>
                    <a:pt x="40" y="60"/>
                  </a:moveTo>
                  <a:cubicBezTo>
                    <a:pt x="40" y="60"/>
                    <a:pt x="40" y="60"/>
                    <a:pt x="40" y="60"/>
                  </a:cubicBezTo>
                  <a:cubicBezTo>
                    <a:pt x="40" y="60"/>
                    <a:pt x="40" y="60"/>
                    <a:pt x="40" y="60"/>
                  </a:cubicBezTo>
                  <a:cubicBezTo>
                    <a:pt x="40" y="60"/>
                    <a:pt x="40" y="61"/>
                    <a:pt x="40" y="60"/>
                  </a:cubicBezTo>
                  <a:cubicBezTo>
                    <a:pt x="40" y="60"/>
                    <a:pt x="40" y="60"/>
                    <a:pt x="40" y="60"/>
                  </a:cubicBezTo>
                  <a:close/>
                  <a:moveTo>
                    <a:pt x="37" y="56"/>
                  </a:moveTo>
                  <a:cubicBezTo>
                    <a:pt x="38" y="56"/>
                    <a:pt x="37" y="57"/>
                    <a:pt x="37" y="57"/>
                  </a:cubicBezTo>
                  <a:cubicBezTo>
                    <a:pt x="37" y="57"/>
                    <a:pt x="37" y="57"/>
                    <a:pt x="36" y="57"/>
                  </a:cubicBezTo>
                  <a:cubicBezTo>
                    <a:pt x="36" y="56"/>
                    <a:pt x="37" y="56"/>
                    <a:pt x="37" y="56"/>
                  </a:cubicBezTo>
                  <a:close/>
                  <a:moveTo>
                    <a:pt x="34" y="57"/>
                  </a:moveTo>
                  <a:cubicBezTo>
                    <a:pt x="35" y="57"/>
                    <a:pt x="35" y="57"/>
                    <a:pt x="35" y="57"/>
                  </a:cubicBezTo>
                  <a:cubicBezTo>
                    <a:pt x="35" y="57"/>
                    <a:pt x="35" y="57"/>
                    <a:pt x="35" y="57"/>
                  </a:cubicBezTo>
                  <a:cubicBezTo>
                    <a:pt x="35" y="58"/>
                    <a:pt x="34" y="57"/>
                    <a:pt x="34" y="58"/>
                  </a:cubicBezTo>
                  <a:cubicBezTo>
                    <a:pt x="34" y="58"/>
                    <a:pt x="34" y="58"/>
                    <a:pt x="34" y="57"/>
                  </a:cubicBezTo>
                  <a:cubicBezTo>
                    <a:pt x="34" y="57"/>
                    <a:pt x="34" y="58"/>
                    <a:pt x="34" y="57"/>
                  </a:cubicBezTo>
                  <a:close/>
                  <a:moveTo>
                    <a:pt x="33" y="61"/>
                  </a:moveTo>
                  <a:cubicBezTo>
                    <a:pt x="34" y="61"/>
                    <a:pt x="34" y="61"/>
                    <a:pt x="34" y="61"/>
                  </a:cubicBezTo>
                  <a:cubicBezTo>
                    <a:pt x="34" y="61"/>
                    <a:pt x="33" y="61"/>
                    <a:pt x="33" y="62"/>
                  </a:cubicBezTo>
                  <a:cubicBezTo>
                    <a:pt x="33" y="62"/>
                    <a:pt x="33" y="61"/>
                    <a:pt x="33" y="61"/>
                  </a:cubicBezTo>
                  <a:close/>
                  <a:moveTo>
                    <a:pt x="34" y="64"/>
                  </a:moveTo>
                  <a:cubicBezTo>
                    <a:pt x="34" y="64"/>
                    <a:pt x="34" y="64"/>
                    <a:pt x="34" y="64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4" y="64"/>
                    <a:pt x="34" y="64"/>
                  </a:cubicBezTo>
                  <a:close/>
                  <a:moveTo>
                    <a:pt x="31" y="69"/>
                  </a:moveTo>
                  <a:cubicBezTo>
                    <a:pt x="31" y="69"/>
                    <a:pt x="31" y="69"/>
                    <a:pt x="31" y="69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0"/>
                    <a:pt x="31" y="70"/>
                    <a:pt x="31" y="69"/>
                  </a:cubicBezTo>
                  <a:close/>
                  <a:moveTo>
                    <a:pt x="28" y="91"/>
                  </a:moveTo>
                  <a:cubicBezTo>
                    <a:pt x="27" y="89"/>
                    <a:pt x="28" y="87"/>
                    <a:pt x="27" y="85"/>
                  </a:cubicBezTo>
                  <a:cubicBezTo>
                    <a:pt x="26" y="85"/>
                    <a:pt x="27" y="84"/>
                    <a:pt x="27" y="84"/>
                  </a:cubicBezTo>
                  <a:cubicBezTo>
                    <a:pt x="27" y="83"/>
                    <a:pt x="27" y="84"/>
                    <a:pt x="27" y="83"/>
                  </a:cubicBezTo>
                  <a:cubicBezTo>
                    <a:pt x="28" y="85"/>
                    <a:pt x="28" y="88"/>
                    <a:pt x="29" y="90"/>
                  </a:cubicBezTo>
                  <a:cubicBezTo>
                    <a:pt x="29" y="91"/>
                    <a:pt x="29" y="91"/>
                    <a:pt x="29" y="92"/>
                  </a:cubicBezTo>
                  <a:cubicBezTo>
                    <a:pt x="28" y="92"/>
                    <a:pt x="28" y="91"/>
                    <a:pt x="28" y="91"/>
                  </a:cubicBezTo>
                  <a:close/>
                  <a:moveTo>
                    <a:pt x="29" y="95"/>
                  </a:moveTo>
                  <a:cubicBezTo>
                    <a:pt x="29" y="94"/>
                    <a:pt x="28" y="94"/>
                    <a:pt x="28" y="93"/>
                  </a:cubicBezTo>
                  <a:cubicBezTo>
                    <a:pt x="29" y="93"/>
                    <a:pt x="29" y="93"/>
                    <a:pt x="29" y="94"/>
                  </a:cubicBezTo>
                  <a:cubicBezTo>
                    <a:pt x="29" y="94"/>
                    <a:pt x="30" y="95"/>
                    <a:pt x="29" y="95"/>
                  </a:cubicBezTo>
                  <a:close/>
                  <a:moveTo>
                    <a:pt x="31" y="92"/>
                  </a:moveTo>
                  <a:cubicBezTo>
                    <a:pt x="31" y="92"/>
                    <a:pt x="31" y="93"/>
                    <a:pt x="31" y="93"/>
                  </a:cubicBezTo>
                  <a:cubicBezTo>
                    <a:pt x="30" y="93"/>
                    <a:pt x="30" y="93"/>
                    <a:pt x="30" y="92"/>
                  </a:cubicBezTo>
                  <a:cubicBezTo>
                    <a:pt x="30" y="92"/>
                    <a:pt x="30" y="92"/>
                    <a:pt x="30" y="92"/>
                  </a:cubicBezTo>
                  <a:cubicBezTo>
                    <a:pt x="30" y="91"/>
                    <a:pt x="31" y="90"/>
                    <a:pt x="31" y="89"/>
                  </a:cubicBezTo>
                  <a:cubicBezTo>
                    <a:pt x="31" y="90"/>
                    <a:pt x="31" y="92"/>
                    <a:pt x="32" y="93"/>
                  </a:cubicBezTo>
                  <a:cubicBezTo>
                    <a:pt x="31" y="93"/>
                    <a:pt x="32" y="92"/>
                    <a:pt x="31" y="92"/>
                  </a:cubicBezTo>
                  <a:close/>
                  <a:moveTo>
                    <a:pt x="31" y="89"/>
                  </a:moveTo>
                  <a:cubicBezTo>
                    <a:pt x="31" y="89"/>
                    <a:pt x="31" y="89"/>
                    <a:pt x="32" y="90"/>
                  </a:cubicBezTo>
                  <a:cubicBezTo>
                    <a:pt x="31" y="90"/>
                    <a:pt x="31" y="89"/>
                    <a:pt x="31" y="89"/>
                  </a:cubicBezTo>
                  <a:close/>
                  <a:moveTo>
                    <a:pt x="33" y="89"/>
                  </a:moveTo>
                  <a:cubicBezTo>
                    <a:pt x="32" y="89"/>
                    <a:pt x="32" y="89"/>
                    <a:pt x="32" y="88"/>
                  </a:cubicBezTo>
                  <a:cubicBezTo>
                    <a:pt x="31" y="88"/>
                    <a:pt x="30" y="86"/>
                    <a:pt x="31" y="86"/>
                  </a:cubicBezTo>
                  <a:cubicBezTo>
                    <a:pt x="31" y="85"/>
                    <a:pt x="30" y="84"/>
                    <a:pt x="30" y="83"/>
                  </a:cubicBezTo>
                  <a:cubicBezTo>
                    <a:pt x="31" y="83"/>
                    <a:pt x="31" y="83"/>
                    <a:pt x="31" y="83"/>
                  </a:cubicBezTo>
                  <a:cubicBezTo>
                    <a:pt x="31" y="83"/>
                    <a:pt x="31" y="83"/>
                    <a:pt x="31" y="82"/>
                  </a:cubicBezTo>
                  <a:cubicBezTo>
                    <a:pt x="32" y="83"/>
                    <a:pt x="32" y="83"/>
                    <a:pt x="32" y="83"/>
                  </a:cubicBezTo>
                  <a:cubicBezTo>
                    <a:pt x="32" y="85"/>
                    <a:pt x="32" y="85"/>
                    <a:pt x="32" y="86"/>
                  </a:cubicBezTo>
                  <a:cubicBezTo>
                    <a:pt x="32" y="87"/>
                    <a:pt x="33" y="88"/>
                    <a:pt x="33" y="89"/>
                  </a:cubicBezTo>
                  <a:close/>
                  <a:moveTo>
                    <a:pt x="33" y="78"/>
                  </a:moveTo>
                  <a:cubicBezTo>
                    <a:pt x="33" y="78"/>
                    <a:pt x="33" y="78"/>
                    <a:pt x="33" y="79"/>
                  </a:cubicBezTo>
                  <a:cubicBezTo>
                    <a:pt x="33" y="80"/>
                    <a:pt x="33" y="81"/>
                    <a:pt x="33" y="82"/>
                  </a:cubicBezTo>
                  <a:cubicBezTo>
                    <a:pt x="33" y="83"/>
                    <a:pt x="33" y="82"/>
                    <a:pt x="33" y="82"/>
                  </a:cubicBezTo>
                  <a:cubicBezTo>
                    <a:pt x="33" y="83"/>
                    <a:pt x="33" y="83"/>
                    <a:pt x="33" y="84"/>
                  </a:cubicBezTo>
                  <a:cubicBezTo>
                    <a:pt x="33" y="84"/>
                    <a:pt x="33" y="83"/>
                    <a:pt x="32" y="83"/>
                  </a:cubicBezTo>
                  <a:cubicBezTo>
                    <a:pt x="32" y="83"/>
                    <a:pt x="33" y="83"/>
                    <a:pt x="33" y="83"/>
                  </a:cubicBezTo>
                  <a:cubicBezTo>
                    <a:pt x="32" y="82"/>
                    <a:pt x="32" y="82"/>
                    <a:pt x="31" y="82"/>
                  </a:cubicBezTo>
                  <a:cubicBezTo>
                    <a:pt x="32" y="81"/>
                    <a:pt x="32" y="80"/>
                    <a:pt x="32" y="78"/>
                  </a:cubicBezTo>
                  <a:cubicBezTo>
                    <a:pt x="31" y="78"/>
                    <a:pt x="32" y="78"/>
                    <a:pt x="31" y="79"/>
                  </a:cubicBezTo>
                  <a:cubicBezTo>
                    <a:pt x="31" y="79"/>
                    <a:pt x="31" y="79"/>
                    <a:pt x="31" y="79"/>
                  </a:cubicBezTo>
                  <a:cubicBezTo>
                    <a:pt x="31" y="80"/>
                    <a:pt x="31" y="80"/>
                    <a:pt x="31" y="81"/>
                  </a:cubicBezTo>
                  <a:cubicBezTo>
                    <a:pt x="30" y="81"/>
                    <a:pt x="31" y="80"/>
                    <a:pt x="30" y="80"/>
                  </a:cubicBezTo>
                  <a:cubicBezTo>
                    <a:pt x="29" y="81"/>
                    <a:pt x="29" y="83"/>
                    <a:pt x="29" y="84"/>
                  </a:cubicBezTo>
                  <a:cubicBezTo>
                    <a:pt x="29" y="85"/>
                    <a:pt x="29" y="84"/>
                    <a:pt x="28" y="84"/>
                  </a:cubicBezTo>
                  <a:cubicBezTo>
                    <a:pt x="28" y="84"/>
                    <a:pt x="28" y="84"/>
                    <a:pt x="28" y="84"/>
                  </a:cubicBezTo>
                  <a:cubicBezTo>
                    <a:pt x="28" y="84"/>
                    <a:pt x="28" y="84"/>
                    <a:pt x="28" y="83"/>
                  </a:cubicBezTo>
                  <a:cubicBezTo>
                    <a:pt x="28" y="83"/>
                    <a:pt x="28" y="82"/>
                    <a:pt x="28" y="81"/>
                  </a:cubicBezTo>
                  <a:cubicBezTo>
                    <a:pt x="28" y="81"/>
                    <a:pt x="29" y="81"/>
                    <a:pt x="29" y="80"/>
                  </a:cubicBezTo>
                  <a:cubicBezTo>
                    <a:pt x="29" y="80"/>
                    <a:pt x="29" y="79"/>
                    <a:pt x="29" y="79"/>
                  </a:cubicBezTo>
                  <a:cubicBezTo>
                    <a:pt x="29" y="77"/>
                    <a:pt x="30" y="76"/>
                    <a:pt x="30" y="75"/>
                  </a:cubicBezTo>
                  <a:cubicBezTo>
                    <a:pt x="31" y="75"/>
                    <a:pt x="30" y="76"/>
                    <a:pt x="31" y="76"/>
                  </a:cubicBezTo>
                  <a:cubicBezTo>
                    <a:pt x="31" y="75"/>
                    <a:pt x="31" y="74"/>
                    <a:pt x="31" y="73"/>
                  </a:cubicBezTo>
                  <a:cubicBezTo>
                    <a:pt x="31" y="73"/>
                    <a:pt x="32" y="74"/>
                    <a:pt x="32" y="73"/>
                  </a:cubicBezTo>
                  <a:cubicBezTo>
                    <a:pt x="32" y="73"/>
                    <a:pt x="31" y="73"/>
                    <a:pt x="31" y="73"/>
                  </a:cubicBezTo>
                  <a:cubicBezTo>
                    <a:pt x="30" y="72"/>
                    <a:pt x="31" y="71"/>
                    <a:pt x="32" y="71"/>
                  </a:cubicBezTo>
                  <a:cubicBezTo>
                    <a:pt x="32" y="72"/>
                    <a:pt x="32" y="72"/>
                    <a:pt x="32" y="73"/>
                  </a:cubicBezTo>
                  <a:cubicBezTo>
                    <a:pt x="32" y="73"/>
                    <a:pt x="32" y="72"/>
                    <a:pt x="32" y="72"/>
                  </a:cubicBezTo>
                  <a:cubicBezTo>
                    <a:pt x="33" y="71"/>
                    <a:pt x="33" y="70"/>
                    <a:pt x="34" y="70"/>
                  </a:cubicBezTo>
                  <a:cubicBezTo>
                    <a:pt x="34" y="70"/>
                    <a:pt x="33" y="70"/>
                    <a:pt x="34" y="71"/>
                  </a:cubicBezTo>
                  <a:cubicBezTo>
                    <a:pt x="34" y="70"/>
                    <a:pt x="35" y="69"/>
                    <a:pt x="36" y="68"/>
                  </a:cubicBezTo>
                  <a:cubicBezTo>
                    <a:pt x="36" y="68"/>
                    <a:pt x="37" y="67"/>
                    <a:pt x="37" y="67"/>
                  </a:cubicBezTo>
                  <a:cubicBezTo>
                    <a:pt x="37" y="66"/>
                    <a:pt x="37" y="66"/>
                    <a:pt x="37" y="66"/>
                  </a:cubicBezTo>
                  <a:cubicBezTo>
                    <a:pt x="39" y="64"/>
                    <a:pt x="40" y="61"/>
                    <a:pt x="42" y="60"/>
                  </a:cubicBezTo>
                  <a:cubicBezTo>
                    <a:pt x="42" y="62"/>
                    <a:pt x="40" y="63"/>
                    <a:pt x="40" y="65"/>
                  </a:cubicBezTo>
                  <a:cubicBezTo>
                    <a:pt x="39" y="65"/>
                    <a:pt x="39" y="65"/>
                    <a:pt x="39" y="65"/>
                  </a:cubicBezTo>
                  <a:cubicBezTo>
                    <a:pt x="39" y="65"/>
                    <a:pt x="39" y="66"/>
                    <a:pt x="38" y="66"/>
                  </a:cubicBezTo>
                  <a:cubicBezTo>
                    <a:pt x="38" y="67"/>
                    <a:pt x="38" y="67"/>
                    <a:pt x="38" y="67"/>
                  </a:cubicBezTo>
                  <a:cubicBezTo>
                    <a:pt x="37" y="68"/>
                    <a:pt x="38" y="70"/>
                    <a:pt x="37" y="71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7" y="70"/>
                    <a:pt x="36" y="70"/>
                    <a:pt x="36" y="69"/>
                  </a:cubicBezTo>
                  <a:cubicBezTo>
                    <a:pt x="36" y="70"/>
                    <a:pt x="36" y="72"/>
                    <a:pt x="35" y="72"/>
                  </a:cubicBezTo>
                  <a:cubicBezTo>
                    <a:pt x="35" y="73"/>
                    <a:pt x="36" y="73"/>
                    <a:pt x="36" y="73"/>
                  </a:cubicBezTo>
                  <a:cubicBezTo>
                    <a:pt x="36" y="73"/>
                    <a:pt x="36" y="73"/>
                    <a:pt x="3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4" y="73"/>
                    <a:pt x="35" y="74"/>
                    <a:pt x="34" y="74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34" y="76"/>
                    <a:pt x="33" y="77"/>
                    <a:pt x="33" y="78"/>
                  </a:cubicBezTo>
                  <a:close/>
                  <a:moveTo>
                    <a:pt x="35" y="87"/>
                  </a:moveTo>
                  <a:cubicBezTo>
                    <a:pt x="35" y="88"/>
                    <a:pt x="35" y="88"/>
                    <a:pt x="35" y="88"/>
                  </a:cubicBezTo>
                  <a:cubicBezTo>
                    <a:pt x="34" y="88"/>
                    <a:pt x="34" y="87"/>
                    <a:pt x="35" y="87"/>
                  </a:cubicBezTo>
                  <a:close/>
                  <a:moveTo>
                    <a:pt x="34" y="95"/>
                  </a:moveTo>
                  <a:cubicBezTo>
                    <a:pt x="34" y="94"/>
                    <a:pt x="34" y="94"/>
                    <a:pt x="34" y="94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3"/>
                    <a:pt x="33" y="92"/>
                    <a:pt x="34" y="91"/>
                  </a:cubicBezTo>
                  <a:cubicBezTo>
                    <a:pt x="35" y="92"/>
                    <a:pt x="35" y="93"/>
                    <a:pt x="35" y="94"/>
                  </a:cubicBezTo>
                  <a:cubicBezTo>
                    <a:pt x="34" y="94"/>
                    <a:pt x="34" y="94"/>
                    <a:pt x="34" y="95"/>
                  </a:cubicBezTo>
                  <a:close/>
                  <a:moveTo>
                    <a:pt x="37" y="101"/>
                  </a:moveTo>
                  <a:cubicBezTo>
                    <a:pt x="37" y="101"/>
                    <a:pt x="37" y="101"/>
                    <a:pt x="37" y="101"/>
                  </a:cubicBezTo>
                  <a:cubicBezTo>
                    <a:pt x="36" y="101"/>
                    <a:pt x="37" y="102"/>
                    <a:pt x="37" y="102"/>
                  </a:cubicBezTo>
                  <a:cubicBezTo>
                    <a:pt x="36" y="102"/>
                    <a:pt x="36" y="101"/>
                    <a:pt x="36" y="101"/>
                  </a:cubicBezTo>
                  <a:cubicBezTo>
                    <a:pt x="37" y="100"/>
                    <a:pt x="37" y="100"/>
                    <a:pt x="37" y="101"/>
                  </a:cubicBezTo>
                  <a:close/>
                  <a:moveTo>
                    <a:pt x="39" y="111"/>
                  </a:moveTo>
                  <a:cubicBezTo>
                    <a:pt x="39" y="111"/>
                    <a:pt x="39" y="111"/>
                    <a:pt x="39" y="111"/>
                  </a:cubicBezTo>
                  <a:cubicBezTo>
                    <a:pt x="39" y="110"/>
                    <a:pt x="39" y="110"/>
                    <a:pt x="39" y="110"/>
                  </a:cubicBezTo>
                  <a:cubicBezTo>
                    <a:pt x="39" y="110"/>
                    <a:pt x="39" y="110"/>
                    <a:pt x="39" y="110"/>
                  </a:cubicBezTo>
                  <a:cubicBezTo>
                    <a:pt x="39" y="111"/>
                    <a:pt x="39" y="111"/>
                    <a:pt x="39" y="111"/>
                  </a:cubicBezTo>
                  <a:close/>
                  <a:moveTo>
                    <a:pt x="39" y="115"/>
                  </a:moveTo>
                  <a:cubicBezTo>
                    <a:pt x="39" y="115"/>
                    <a:pt x="39" y="115"/>
                    <a:pt x="40" y="115"/>
                  </a:cubicBezTo>
                  <a:cubicBezTo>
                    <a:pt x="39" y="114"/>
                    <a:pt x="39" y="114"/>
                    <a:pt x="39" y="114"/>
                  </a:cubicBezTo>
                  <a:cubicBezTo>
                    <a:pt x="39" y="114"/>
                    <a:pt x="39" y="114"/>
                    <a:pt x="39" y="114"/>
                  </a:cubicBezTo>
                  <a:cubicBezTo>
                    <a:pt x="39" y="114"/>
                    <a:pt x="39" y="114"/>
                    <a:pt x="40" y="114"/>
                  </a:cubicBezTo>
                  <a:cubicBezTo>
                    <a:pt x="40" y="114"/>
                    <a:pt x="40" y="115"/>
                    <a:pt x="39" y="115"/>
                  </a:cubicBezTo>
                  <a:close/>
                  <a:moveTo>
                    <a:pt x="40" y="101"/>
                  </a:moveTo>
                  <a:cubicBezTo>
                    <a:pt x="39" y="102"/>
                    <a:pt x="40" y="102"/>
                    <a:pt x="40" y="102"/>
                  </a:cubicBezTo>
                  <a:cubicBezTo>
                    <a:pt x="39" y="101"/>
                    <a:pt x="38" y="101"/>
                    <a:pt x="37" y="100"/>
                  </a:cubicBezTo>
                  <a:cubicBezTo>
                    <a:pt x="38" y="100"/>
                    <a:pt x="37" y="99"/>
                    <a:pt x="37" y="99"/>
                  </a:cubicBezTo>
                  <a:cubicBezTo>
                    <a:pt x="37" y="99"/>
                    <a:pt x="37" y="99"/>
                    <a:pt x="37" y="99"/>
                  </a:cubicBezTo>
                  <a:cubicBezTo>
                    <a:pt x="37" y="99"/>
                    <a:pt x="36" y="99"/>
                    <a:pt x="36" y="98"/>
                  </a:cubicBezTo>
                  <a:cubicBezTo>
                    <a:pt x="36" y="97"/>
                    <a:pt x="35" y="95"/>
                    <a:pt x="35" y="93"/>
                  </a:cubicBezTo>
                  <a:cubicBezTo>
                    <a:pt x="36" y="94"/>
                    <a:pt x="36" y="96"/>
                    <a:pt x="38" y="96"/>
                  </a:cubicBezTo>
                  <a:cubicBezTo>
                    <a:pt x="37" y="96"/>
                    <a:pt x="37" y="95"/>
                    <a:pt x="38" y="95"/>
                  </a:cubicBezTo>
                  <a:cubicBezTo>
                    <a:pt x="38" y="95"/>
                    <a:pt x="39" y="96"/>
                    <a:pt x="38" y="97"/>
                  </a:cubicBezTo>
                  <a:cubicBezTo>
                    <a:pt x="39" y="97"/>
                    <a:pt x="39" y="98"/>
                    <a:pt x="39" y="98"/>
                  </a:cubicBezTo>
                  <a:cubicBezTo>
                    <a:pt x="39" y="98"/>
                    <a:pt x="39" y="98"/>
                    <a:pt x="39" y="98"/>
                  </a:cubicBezTo>
                  <a:cubicBezTo>
                    <a:pt x="39" y="98"/>
                    <a:pt x="39" y="98"/>
                    <a:pt x="39" y="98"/>
                  </a:cubicBezTo>
                  <a:cubicBezTo>
                    <a:pt x="40" y="98"/>
                    <a:pt x="39" y="96"/>
                    <a:pt x="40" y="95"/>
                  </a:cubicBezTo>
                  <a:cubicBezTo>
                    <a:pt x="40" y="96"/>
                    <a:pt x="40" y="97"/>
                    <a:pt x="41" y="98"/>
                  </a:cubicBezTo>
                  <a:cubicBezTo>
                    <a:pt x="41" y="98"/>
                    <a:pt x="40" y="98"/>
                    <a:pt x="40" y="98"/>
                  </a:cubicBezTo>
                  <a:cubicBezTo>
                    <a:pt x="40" y="99"/>
                    <a:pt x="41" y="99"/>
                    <a:pt x="41" y="100"/>
                  </a:cubicBezTo>
                  <a:cubicBezTo>
                    <a:pt x="41" y="101"/>
                    <a:pt x="41" y="101"/>
                    <a:pt x="41" y="102"/>
                  </a:cubicBezTo>
                  <a:cubicBezTo>
                    <a:pt x="41" y="102"/>
                    <a:pt x="41" y="101"/>
                    <a:pt x="40" y="101"/>
                  </a:cubicBezTo>
                  <a:cubicBezTo>
                    <a:pt x="40" y="101"/>
                    <a:pt x="40" y="102"/>
                    <a:pt x="40" y="102"/>
                  </a:cubicBezTo>
                  <a:cubicBezTo>
                    <a:pt x="39" y="102"/>
                    <a:pt x="40" y="101"/>
                    <a:pt x="40" y="101"/>
                  </a:cubicBezTo>
                  <a:close/>
                  <a:moveTo>
                    <a:pt x="42" y="104"/>
                  </a:moveTo>
                  <a:cubicBezTo>
                    <a:pt x="41" y="104"/>
                    <a:pt x="41" y="104"/>
                    <a:pt x="41" y="103"/>
                  </a:cubicBezTo>
                  <a:cubicBezTo>
                    <a:pt x="41" y="104"/>
                    <a:pt x="42" y="104"/>
                    <a:pt x="42" y="104"/>
                  </a:cubicBezTo>
                  <a:close/>
                  <a:moveTo>
                    <a:pt x="40" y="103"/>
                  </a:moveTo>
                  <a:cubicBezTo>
                    <a:pt x="40" y="103"/>
                    <a:pt x="40" y="103"/>
                    <a:pt x="40" y="102"/>
                  </a:cubicBezTo>
                  <a:cubicBezTo>
                    <a:pt x="40" y="103"/>
                    <a:pt x="40" y="103"/>
                    <a:pt x="41" y="103"/>
                  </a:cubicBezTo>
                  <a:cubicBezTo>
                    <a:pt x="40" y="103"/>
                    <a:pt x="40" y="103"/>
                    <a:pt x="40" y="103"/>
                  </a:cubicBezTo>
                  <a:close/>
                  <a:moveTo>
                    <a:pt x="41" y="114"/>
                  </a:moveTo>
                  <a:cubicBezTo>
                    <a:pt x="41" y="114"/>
                    <a:pt x="41" y="114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40" y="112"/>
                    <a:pt x="41" y="113"/>
                    <a:pt x="41" y="113"/>
                  </a:cubicBezTo>
                  <a:cubicBezTo>
                    <a:pt x="42" y="114"/>
                    <a:pt x="41" y="114"/>
                    <a:pt x="41" y="114"/>
                  </a:cubicBezTo>
                  <a:close/>
                  <a:moveTo>
                    <a:pt x="41" y="105"/>
                  </a:moveTo>
                  <a:cubicBezTo>
                    <a:pt x="41" y="104"/>
                    <a:pt x="42" y="105"/>
                    <a:pt x="43" y="105"/>
                  </a:cubicBezTo>
                  <a:cubicBezTo>
                    <a:pt x="42" y="106"/>
                    <a:pt x="42" y="105"/>
                    <a:pt x="41" y="105"/>
                  </a:cubicBezTo>
                  <a:close/>
                  <a:moveTo>
                    <a:pt x="44" y="109"/>
                  </a:moveTo>
                  <a:cubicBezTo>
                    <a:pt x="44" y="109"/>
                    <a:pt x="44" y="109"/>
                    <a:pt x="44" y="109"/>
                  </a:cubicBezTo>
                  <a:cubicBezTo>
                    <a:pt x="44" y="109"/>
                    <a:pt x="44" y="109"/>
                    <a:pt x="44" y="109"/>
                  </a:cubicBezTo>
                  <a:cubicBezTo>
                    <a:pt x="44" y="109"/>
                    <a:pt x="44" y="109"/>
                    <a:pt x="44" y="109"/>
                  </a:cubicBezTo>
                  <a:cubicBezTo>
                    <a:pt x="43" y="109"/>
                    <a:pt x="42" y="107"/>
                    <a:pt x="42" y="106"/>
                  </a:cubicBezTo>
                  <a:cubicBezTo>
                    <a:pt x="42" y="106"/>
                    <a:pt x="42" y="107"/>
                    <a:pt x="43" y="107"/>
                  </a:cubicBezTo>
                  <a:cubicBezTo>
                    <a:pt x="43" y="107"/>
                    <a:pt x="43" y="106"/>
                    <a:pt x="43" y="106"/>
                  </a:cubicBezTo>
                  <a:cubicBezTo>
                    <a:pt x="43" y="106"/>
                    <a:pt x="43" y="107"/>
                    <a:pt x="43" y="107"/>
                  </a:cubicBezTo>
                  <a:cubicBezTo>
                    <a:pt x="43" y="108"/>
                    <a:pt x="45" y="108"/>
                    <a:pt x="45" y="109"/>
                  </a:cubicBezTo>
                  <a:cubicBezTo>
                    <a:pt x="45" y="109"/>
                    <a:pt x="45" y="109"/>
                    <a:pt x="46" y="110"/>
                  </a:cubicBezTo>
                  <a:cubicBezTo>
                    <a:pt x="45" y="110"/>
                    <a:pt x="45" y="109"/>
                    <a:pt x="44" y="109"/>
                  </a:cubicBezTo>
                  <a:close/>
                  <a:moveTo>
                    <a:pt x="45" y="115"/>
                  </a:moveTo>
                  <a:cubicBezTo>
                    <a:pt x="45" y="115"/>
                    <a:pt x="46" y="116"/>
                    <a:pt x="46" y="116"/>
                  </a:cubicBezTo>
                  <a:cubicBezTo>
                    <a:pt x="46" y="116"/>
                    <a:pt x="45" y="116"/>
                    <a:pt x="45" y="115"/>
                  </a:cubicBezTo>
                  <a:close/>
                  <a:moveTo>
                    <a:pt x="57" y="124"/>
                  </a:moveTo>
                  <a:cubicBezTo>
                    <a:pt x="57" y="124"/>
                    <a:pt x="56" y="124"/>
                    <a:pt x="56" y="124"/>
                  </a:cubicBezTo>
                  <a:cubicBezTo>
                    <a:pt x="56" y="124"/>
                    <a:pt x="56" y="124"/>
                    <a:pt x="55" y="124"/>
                  </a:cubicBezTo>
                  <a:cubicBezTo>
                    <a:pt x="55" y="123"/>
                    <a:pt x="54" y="123"/>
                    <a:pt x="53" y="123"/>
                  </a:cubicBezTo>
                  <a:cubicBezTo>
                    <a:pt x="53" y="122"/>
                    <a:pt x="52" y="122"/>
                    <a:pt x="51" y="122"/>
                  </a:cubicBezTo>
                  <a:cubicBezTo>
                    <a:pt x="50" y="121"/>
                    <a:pt x="49" y="119"/>
                    <a:pt x="47" y="119"/>
                  </a:cubicBezTo>
                  <a:cubicBezTo>
                    <a:pt x="47" y="118"/>
                    <a:pt x="46" y="118"/>
                    <a:pt x="46" y="118"/>
                  </a:cubicBezTo>
                  <a:cubicBezTo>
                    <a:pt x="45" y="117"/>
                    <a:pt x="46" y="117"/>
                    <a:pt x="46" y="116"/>
                  </a:cubicBezTo>
                  <a:cubicBezTo>
                    <a:pt x="47" y="117"/>
                    <a:pt x="48" y="117"/>
                    <a:pt x="49" y="117"/>
                  </a:cubicBezTo>
                  <a:cubicBezTo>
                    <a:pt x="49" y="118"/>
                    <a:pt x="49" y="118"/>
                    <a:pt x="50" y="119"/>
                  </a:cubicBezTo>
                  <a:cubicBezTo>
                    <a:pt x="50" y="119"/>
                    <a:pt x="51" y="120"/>
                    <a:pt x="51" y="120"/>
                  </a:cubicBezTo>
                  <a:cubicBezTo>
                    <a:pt x="51" y="120"/>
                    <a:pt x="51" y="120"/>
                    <a:pt x="51" y="120"/>
                  </a:cubicBezTo>
                  <a:cubicBezTo>
                    <a:pt x="52" y="122"/>
                    <a:pt x="55" y="122"/>
                    <a:pt x="57" y="124"/>
                  </a:cubicBezTo>
                  <a:cubicBezTo>
                    <a:pt x="57" y="124"/>
                    <a:pt x="57" y="123"/>
                    <a:pt x="57" y="123"/>
                  </a:cubicBezTo>
                  <a:cubicBezTo>
                    <a:pt x="59" y="124"/>
                    <a:pt x="60" y="124"/>
                    <a:pt x="61" y="124"/>
                  </a:cubicBezTo>
                  <a:cubicBezTo>
                    <a:pt x="60" y="125"/>
                    <a:pt x="58" y="123"/>
                    <a:pt x="57" y="124"/>
                  </a:cubicBezTo>
                  <a:close/>
                  <a:moveTo>
                    <a:pt x="52" y="118"/>
                  </a:moveTo>
                  <a:cubicBezTo>
                    <a:pt x="52" y="119"/>
                    <a:pt x="52" y="119"/>
                    <a:pt x="52" y="119"/>
                  </a:cubicBezTo>
                  <a:cubicBezTo>
                    <a:pt x="51" y="119"/>
                    <a:pt x="51" y="118"/>
                    <a:pt x="51" y="118"/>
                  </a:cubicBezTo>
                  <a:cubicBezTo>
                    <a:pt x="51" y="118"/>
                    <a:pt x="52" y="118"/>
                    <a:pt x="52" y="118"/>
                  </a:cubicBezTo>
                  <a:close/>
                  <a:moveTo>
                    <a:pt x="51" y="117"/>
                  </a:moveTo>
                  <a:cubicBezTo>
                    <a:pt x="52" y="116"/>
                    <a:pt x="53" y="117"/>
                    <a:pt x="53" y="117"/>
                  </a:cubicBezTo>
                  <a:cubicBezTo>
                    <a:pt x="53" y="117"/>
                    <a:pt x="52" y="117"/>
                    <a:pt x="51" y="117"/>
                  </a:cubicBezTo>
                  <a:close/>
                  <a:moveTo>
                    <a:pt x="50" y="117"/>
                  </a:moveTo>
                  <a:cubicBezTo>
                    <a:pt x="50" y="116"/>
                    <a:pt x="47" y="117"/>
                    <a:pt x="48" y="115"/>
                  </a:cubicBezTo>
                  <a:cubicBezTo>
                    <a:pt x="49" y="115"/>
                    <a:pt x="50" y="116"/>
                    <a:pt x="51" y="117"/>
                  </a:cubicBezTo>
                  <a:cubicBezTo>
                    <a:pt x="51" y="117"/>
                    <a:pt x="51" y="117"/>
                    <a:pt x="50" y="117"/>
                  </a:cubicBezTo>
                  <a:close/>
                  <a:moveTo>
                    <a:pt x="50" y="118"/>
                  </a:moveTo>
                  <a:cubicBezTo>
                    <a:pt x="50" y="118"/>
                    <a:pt x="50" y="118"/>
                    <a:pt x="50" y="118"/>
                  </a:cubicBezTo>
                  <a:cubicBezTo>
                    <a:pt x="50" y="118"/>
                    <a:pt x="50" y="118"/>
                    <a:pt x="50" y="117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50" y="118"/>
                    <a:pt x="50" y="118"/>
                    <a:pt x="50" y="118"/>
                  </a:cubicBezTo>
                  <a:close/>
                  <a:moveTo>
                    <a:pt x="62" y="118"/>
                  </a:moveTo>
                  <a:cubicBezTo>
                    <a:pt x="62" y="117"/>
                    <a:pt x="62" y="117"/>
                    <a:pt x="62" y="117"/>
                  </a:cubicBezTo>
                  <a:cubicBezTo>
                    <a:pt x="61" y="116"/>
                    <a:pt x="60" y="116"/>
                    <a:pt x="59" y="116"/>
                  </a:cubicBezTo>
                  <a:cubicBezTo>
                    <a:pt x="58" y="116"/>
                    <a:pt x="58" y="116"/>
                    <a:pt x="57" y="116"/>
                  </a:cubicBezTo>
                  <a:cubicBezTo>
                    <a:pt x="57" y="117"/>
                    <a:pt x="59" y="116"/>
                    <a:pt x="59" y="117"/>
                  </a:cubicBezTo>
                  <a:cubicBezTo>
                    <a:pt x="59" y="117"/>
                    <a:pt x="58" y="117"/>
                    <a:pt x="58" y="117"/>
                  </a:cubicBezTo>
                  <a:cubicBezTo>
                    <a:pt x="57" y="116"/>
                    <a:pt x="56" y="116"/>
                    <a:pt x="55" y="115"/>
                  </a:cubicBezTo>
                  <a:cubicBezTo>
                    <a:pt x="53" y="115"/>
                    <a:pt x="52" y="113"/>
                    <a:pt x="51" y="112"/>
                  </a:cubicBezTo>
                  <a:cubicBezTo>
                    <a:pt x="50" y="111"/>
                    <a:pt x="48" y="110"/>
                    <a:pt x="47" y="109"/>
                  </a:cubicBezTo>
                  <a:cubicBezTo>
                    <a:pt x="47" y="108"/>
                    <a:pt x="47" y="108"/>
                    <a:pt x="46" y="108"/>
                  </a:cubicBezTo>
                  <a:cubicBezTo>
                    <a:pt x="46" y="108"/>
                    <a:pt x="46" y="108"/>
                    <a:pt x="47" y="108"/>
                  </a:cubicBezTo>
                  <a:cubicBezTo>
                    <a:pt x="46" y="108"/>
                    <a:pt x="46" y="108"/>
                    <a:pt x="46" y="108"/>
                  </a:cubicBezTo>
                  <a:cubicBezTo>
                    <a:pt x="46" y="107"/>
                    <a:pt x="45" y="107"/>
                    <a:pt x="45" y="106"/>
                  </a:cubicBezTo>
                  <a:cubicBezTo>
                    <a:pt x="44" y="106"/>
                    <a:pt x="44" y="105"/>
                    <a:pt x="43" y="105"/>
                  </a:cubicBezTo>
                  <a:cubicBezTo>
                    <a:pt x="44" y="103"/>
                    <a:pt x="42" y="102"/>
                    <a:pt x="43" y="100"/>
                  </a:cubicBezTo>
                  <a:cubicBezTo>
                    <a:pt x="43" y="100"/>
                    <a:pt x="44" y="101"/>
                    <a:pt x="44" y="101"/>
                  </a:cubicBezTo>
                  <a:cubicBezTo>
                    <a:pt x="44" y="102"/>
                    <a:pt x="45" y="102"/>
                    <a:pt x="45" y="102"/>
                  </a:cubicBezTo>
                  <a:cubicBezTo>
                    <a:pt x="45" y="103"/>
                    <a:pt x="45" y="104"/>
                    <a:pt x="46" y="104"/>
                  </a:cubicBezTo>
                  <a:cubicBezTo>
                    <a:pt x="46" y="104"/>
                    <a:pt x="46" y="103"/>
                    <a:pt x="46" y="103"/>
                  </a:cubicBezTo>
                  <a:cubicBezTo>
                    <a:pt x="48" y="103"/>
                    <a:pt x="47" y="105"/>
                    <a:pt x="49" y="105"/>
                  </a:cubicBezTo>
                  <a:cubicBezTo>
                    <a:pt x="49" y="105"/>
                    <a:pt x="49" y="104"/>
                    <a:pt x="49" y="104"/>
                  </a:cubicBezTo>
                  <a:cubicBezTo>
                    <a:pt x="50" y="104"/>
                    <a:pt x="49" y="105"/>
                    <a:pt x="50" y="105"/>
                  </a:cubicBezTo>
                  <a:cubicBezTo>
                    <a:pt x="50" y="105"/>
                    <a:pt x="50" y="104"/>
                    <a:pt x="51" y="104"/>
                  </a:cubicBezTo>
                  <a:cubicBezTo>
                    <a:pt x="51" y="105"/>
                    <a:pt x="51" y="105"/>
                    <a:pt x="51" y="105"/>
                  </a:cubicBezTo>
                  <a:cubicBezTo>
                    <a:pt x="52" y="106"/>
                    <a:pt x="53" y="106"/>
                    <a:pt x="54" y="107"/>
                  </a:cubicBezTo>
                  <a:cubicBezTo>
                    <a:pt x="53" y="107"/>
                    <a:pt x="54" y="108"/>
                    <a:pt x="54" y="108"/>
                  </a:cubicBezTo>
                  <a:cubicBezTo>
                    <a:pt x="54" y="108"/>
                    <a:pt x="54" y="108"/>
                    <a:pt x="53" y="108"/>
                  </a:cubicBezTo>
                  <a:cubicBezTo>
                    <a:pt x="54" y="108"/>
                    <a:pt x="55" y="110"/>
                    <a:pt x="54" y="110"/>
                  </a:cubicBezTo>
                  <a:cubicBezTo>
                    <a:pt x="55" y="111"/>
                    <a:pt x="55" y="111"/>
                    <a:pt x="55" y="111"/>
                  </a:cubicBezTo>
                  <a:cubicBezTo>
                    <a:pt x="53" y="111"/>
                    <a:pt x="51" y="110"/>
                    <a:pt x="52" y="108"/>
                  </a:cubicBezTo>
                  <a:cubicBezTo>
                    <a:pt x="52" y="108"/>
                    <a:pt x="51" y="107"/>
                    <a:pt x="51" y="107"/>
                  </a:cubicBezTo>
                  <a:cubicBezTo>
                    <a:pt x="51" y="107"/>
                    <a:pt x="51" y="107"/>
                    <a:pt x="50" y="107"/>
                  </a:cubicBezTo>
                  <a:cubicBezTo>
                    <a:pt x="51" y="108"/>
                    <a:pt x="51" y="109"/>
                    <a:pt x="52" y="109"/>
                  </a:cubicBezTo>
                  <a:cubicBezTo>
                    <a:pt x="52" y="110"/>
                    <a:pt x="51" y="110"/>
                    <a:pt x="51" y="110"/>
                  </a:cubicBezTo>
                  <a:cubicBezTo>
                    <a:pt x="51" y="110"/>
                    <a:pt x="50" y="110"/>
                    <a:pt x="49" y="110"/>
                  </a:cubicBezTo>
                  <a:cubicBezTo>
                    <a:pt x="49" y="110"/>
                    <a:pt x="51" y="110"/>
                    <a:pt x="51" y="111"/>
                  </a:cubicBezTo>
                  <a:cubicBezTo>
                    <a:pt x="53" y="111"/>
                    <a:pt x="54" y="113"/>
                    <a:pt x="56" y="113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5"/>
                    <a:pt x="59" y="115"/>
                    <a:pt x="59" y="115"/>
                  </a:cubicBezTo>
                  <a:cubicBezTo>
                    <a:pt x="60" y="116"/>
                    <a:pt x="62" y="116"/>
                    <a:pt x="63" y="116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3" y="117"/>
                    <a:pt x="63" y="117"/>
                    <a:pt x="62" y="118"/>
                  </a:cubicBezTo>
                  <a:close/>
                  <a:moveTo>
                    <a:pt x="65" y="118"/>
                  </a:moveTo>
                  <a:cubicBezTo>
                    <a:pt x="65" y="117"/>
                    <a:pt x="65" y="117"/>
                    <a:pt x="65" y="117"/>
                  </a:cubicBezTo>
                  <a:cubicBezTo>
                    <a:pt x="65" y="117"/>
                    <a:pt x="65" y="117"/>
                    <a:pt x="65" y="117"/>
                  </a:cubicBezTo>
                  <a:cubicBezTo>
                    <a:pt x="65" y="117"/>
                    <a:pt x="65" y="118"/>
                    <a:pt x="65" y="118"/>
                  </a:cubicBezTo>
                  <a:close/>
                  <a:moveTo>
                    <a:pt x="69" y="129"/>
                  </a:moveTo>
                  <a:cubicBezTo>
                    <a:pt x="69" y="129"/>
                    <a:pt x="69" y="129"/>
                    <a:pt x="69" y="129"/>
                  </a:cubicBezTo>
                  <a:cubicBezTo>
                    <a:pt x="69" y="129"/>
                    <a:pt x="68" y="129"/>
                    <a:pt x="68" y="128"/>
                  </a:cubicBezTo>
                  <a:cubicBezTo>
                    <a:pt x="69" y="128"/>
                    <a:pt x="68" y="129"/>
                    <a:pt x="69" y="129"/>
                  </a:cubicBezTo>
                  <a:cubicBezTo>
                    <a:pt x="69" y="129"/>
                    <a:pt x="69" y="129"/>
                    <a:pt x="69" y="129"/>
                  </a:cubicBezTo>
                  <a:close/>
                  <a:moveTo>
                    <a:pt x="68" y="125"/>
                  </a:moveTo>
                  <a:cubicBezTo>
                    <a:pt x="69" y="126"/>
                    <a:pt x="68" y="125"/>
                    <a:pt x="69" y="125"/>
                  </a:cubicBezTo>
                  <a:cubicBezTo>
                    <a:pt x="68" y="125"/>
                    <a:pt x="68" y="125"/>
                    <a:pt x="68" y="125"/>
                  </a:cubicBezTo>
                  <a:cubicBezTo>
                    <a:pt x="68" y="124"/>
                    <a:pt x="69" y="125"/>
                    <a:pt x="69" y="125"/>
                  </a:cubicBezTo>
                  <a:cubicBezTo>
                    <a:pt x="69" y="125"/>
                    <a:pt x="69" y="125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70" y="126"/>
                    <a:pt x="69" y="126"/>
                    <a:pt x="68" y="125"/>
                  </a:cubicBezTo>
                  <a:close/>
                  <a:moveTo>
                    <a:pt x="73" y="128"/>
                  </a:moveTo>
                  <a:cubicBezTo>
                    <a:pt x="72" y="129"/>
                    <a:pt x="70" y="129"/>
                    <a:pt x="69" y="128"/>
                  </a:cubicBezTo>
                  <a:cubicBezTo>
                    <a:pt x="70" y="128"/>
                    <a:pt x="72" y="128"/>
                    <a:pt x="73" y="128"/>
                  </a:cubicBezTo>
                  <a:close/>
                  <a:moveTo>
                    <a:pt x="82" y="113"/>
                  </a:moveTo>
                  <a:cubicBezTo>
                    <a:pt x="82" y="113"/>
                    <a:pt x="81" y="114"/>
                    <a:pt x="81" y="114"/>
                  </a:cubicBezTo>
                  <a:cubicBezTo>
                    <a:pt x="81" y="114"/>
                    <a:pt x="82" y="114"/>
                    <a:pt x="81" y="114"/>
                  </a:cubicBezTo>
                  <a:cubicBezTo>
                    <a:pt x="81" y="115"/>
                    <a:pt x="80" y="115"/>
                    <a:pt x="80" y="115"/>
                  </a:cubicBezTo>
                  <a:cubicBezTo>
                    <a:pt x="79" y="115"/>
                    <a:pt x="78" y="116"/>
                    <a:pt x="77" y="116"/>
                  </a:cubicBezTo>
                  <a:cubicBezTo>
                    <a:pt x="74" y="116"/>
                    <a:pt x="72" y="118"/>
                    <a:pt x="69" y="117"/>
                  </a:cubicBezTo>
                  <a:cubicBezTo>
                    <a:pt x="69" y="117"/>
                    <a:pt x="69" y="117"/>
                    <a:pt x="69" y="117"/>
                  </a:cubicBezTo>
                  <a:cubicBezTo>
                    <a:pt x="68" y="117"/>
                    <a:pt x="68" y="116"/>
                    <a:pt x="68" y="116"/>
                  </a:cubicBezTo>
                  <a:cubicBezTo>
                    <a:pt x="68" y="117"/>
                    <a:pt x="67" y="117"/>
                    <a:pt x="66" y="117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5"/>
                    <a:pt x="63" y="116"/>
                    <a:pt x="62" y="115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0" y="114"/>
                    <a:pt x="59" y="113"/>
                    <a:pt x="59" y="112"/>
                  </a:cubicBezTo>
                  <a:cubicBezTo>
                    <a:pt x="58" y="111"/>
                    <a:pt x="58" y="111"/>
                    <a:pt x="58" y="110"/>
                  </a:cubicBezTo>
                  <a:cubicBezTo>
                    <a:pt x="57" y="110"/>
                    <a:pt x="56" y="109"/>
                    <a:pt x="56" y="108"/>
                  </a:cubicBezTo>
                  <a:cubicBezTo>
                    <a:pt x="57" y="109"/>
                    <a:pt x="58" y="110"/>
                    <a:pt x="60" y="110"/>
                  </a:cubicBezTo>
                  <a:cubicBezTo>
                    <a:pt x="60" y="110"/>
                    <a:pt x="60" y="110"/>
                    <a:pt x="60" y="110"/>
                  </a:cubicBezTo>
                  <a:cubicBezTo>
                    <a:pt x="61" y="110"/>
                    <a:pt x="61" y="111"/>
                    <a:pt x="61" y="111"/>
                  </a:cubicBezTo>
                  <a:cubicBezTo>
                    <a:pt x="62" y="111"/>
                    <a:pt x="62" y="111"/>
                    <a:pt x="63" y="111"/>
                  </a:cubicBezTo>
                  <a:cubicBezTo>
                    <a:pt x="63" y="111"/>
                    <a:pt x="62" y="110"/>
                    <a:pt x="62" y="110"/>
                  </a:cubicBezTo>
                  <a:cubicBezTo>
                    <a:pt x="63" y="109"/>
                    <a:pt x="65" y="110"/>
                    <a:pt x="64" y="110"/>
                  </a:cubicBezTo>
                  <a:cubicBezTo>
                    <a:pt x="65" y="111"/>
                    <a:pt x="66" y="111"/>
                    <a:pt x="67" y="111"/>
                  </a:cubicBezTo>
                  <a:cubicBezTo>
                    <a:pt x="68" y="111"/>
                    <a:pt x="68" y="111"/>
                    <a:pt x="69" y="111"/>
                  </a:cubicBezTo>
                  <a:cubicBezTo>
                    <a:pt x="69" y="110"/>
                    <a:pt x="69" y="110"/>
                    <a:pt x="69" y="109"/>
                  </a:cubicBezTo>
                  <a:cubicBezTo>
                    <a:pt x="71" y="110"/>
                    <a:pt x="72" y="108"/>
                    <a:pt x="75" y="109"/>
                  </a:cubicBezTo>
                  <a:cubicBezTo>
                    <a:pt x="73" y="109"/>
                    <a:pt x="71" y="109"/>
                    <a:pt x="71" y="110"/>
                  </a:cubicBezTo>
                  <a:cubicBezTo>
                    <a:pt x="71" y="110"/>
                    <a:pt x="72" y="110"/>
                    <a:pt x="72" y="110"/>
                  </a:cubicBezTo>
                  <a:cubicBezTo>
                    <a:pt x="73" y="110"/>
                    <a:pt x="73" y="110"/>
                    <a:pt x="73" y="110"/>
                  </a:cubicBezTo>
                  <a:cubicBezTo>
                    <a:pt x="74" y="110"/>
                    <a:pt x="75" y="110"/>
                    <a:pt x="75" y="109"/>
                  </a:cubicBezTo>
                  <a:cubicBezTo>
                    <a:pt x="75" y="110"/>
                    <a:pt x="76" y="109"/>
                    <a:pt x="76" y="109"/>
                  </a:cubicBezTo>
                  <a:cubicBezTo>
                    <a:pt x="76" y="110"/>
                    <a:pt x="76" y="110"/>
                    <a:pt x="76" y="110"/>
                  </a:cubicBezTo>
                  <a:cubicBezTo>
                    <a:pt x="77" y="111"/>
                    <a:pt x="79" y="110"/>
                    <a:pt x="80" y="110"/>
                  </a:cubicBezTo>
                  <a:cubicBezTo>
                    <a:pt x="80" y="110"/>
                    <a:pt x="79" y="110"/>
                    <a:pt x="79" y="111"/>
                  </a:cubicBezTo>
                  <a:cubicBezTo>
                    <a:pt x="79" y="110"/>
                    <a:pt x="78" y="111"/>
                    <a:pt x="78" y="111"/>
                  </a:cubicBezTo>
                  <a:cubicBezTo>
                    <a:pt x="76" y="111"/>
                    <a:pt x="75" y="111"/>
                    <a:pt x="74" y="112"/>
                  </a:cubicBezTo>
                  <a:cubicBezTo>
                    <a:pt x="73" y="111"/>
                    <a:pt x="72" y="112"/>
                    <a:pt x="72" y="112"/>
                  </a:cubicBezTo>
                  <a:cubicBezTo>
                    <a:pt x="71" y="112"/>
                    <a:pt x="71" y="113"/>
                    <a:pt x="71" y="113"/>
                  </a:cubicBezTo>
                  <a:cubicBezTo>
                    <a:pt x="70" y="112"/>
                    <a:pt x="68" y="112"/>
                    <a:pt x="67" y="113"/>
                  </a:cubicBezTo>
                  <a:cubicBezTo>
                    <a:pt x="66" y="113"/>
                    <a:pt x="65" y="112"/>
                    <a:pt x="65" y="113"/>
                  </a:cubicBezTo>
                  <a:cubicBezTo>
                    <a:pt x="65" y="113"/>
                    <a:pt x="65" y="113"/>
                    <a:pt x="66" y="113"/>
                  </a:cubicBezTo>
                  <a:cubicBezTo>
                    <a:pt x="66" y="114"/>
                    <a:pt x="66" y="114"/>
                    <a:pt x="66" y="114"/>
                  </a:cubicBezTo>
                  <a:cubicBezTo>
                    <a:pt x="66" y="114"/>
                    <a:pt x="66" y="114"/>
                    <a:pt x="66" y="114"/>
                  </a:cubicBezTo>
                  <a:cubicBezTo>
                    <a:pt x="66" y="114"/>
                    <a:pt x="66" y="114"/>
                    <a:pt x="66" y="115"/>
                  </a:cubicBezTo>
                  <a:cubicBezTo>
                    <a:pt x="66" y="114"/>
                    <a:pt x="65" y="114"/>
                    <a:pt x="64" y="114"/>
                  </a:cubicBezTo>
                  <a:cubicBezTo>
                    <a:pt x="64" y="114"/>
                    <a:pt x="63" y="114"/>
                    <a:pt x="63" y="114"/>
                  </a:cubicBezTo>
                  <a:cubicBezTo>
                    <a:pt x="62" y="114"/>
                    <a:pt x="63" y="113"/>
                    <a:pt x="62" y="113"/>
                  </a:cubicBezTo>
                  <a:cubicBezTo>
                    <a:pt x="62" y="113"/>
                    <a:pt x="62" y="114"/>
                    <a:pt x="62" y="113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3" y="114"/>
                    <a:pt x="63" y="115"/>
                  </a:cubicBezTo>
                  <a:cubicBezTo>
                    <a:pt x="65" y="114"/>
                    <a:pt x="65" y="115"/>
                    <a:pt x="66" y="115"/>
                  </a:cubicBezTo>
                  <a:cubicBezTo>
                    <a:pt x="68" y="116"/>
                    <a:pt x="71" y="116"/>
                    <a:pt x="73" y="115"/>
                  </a:cubicBezTo>
                  <a:cubicBezTo>
                    <a:pt x="74" y="115"/>
                    <a:pt x="74" y="116"/>
                    <a:pt x="74" y="116"/>
                  </a:cubicBezTo>
                  <a:cubicBezTo>
                    <a:pt x="75" y="115"/>
                    <a:pt x="76" y="115"/>
                    <a:pt x="77" y="115"/>
                  </a:cubicBezTo>
                  <a:cubicBezTo>
                    <a:pt x="78" y="114"/>
                    <a:pt x="77" y="112"/>
                    <a:pt x="79" y="112"/>
                  </a:cubicBezTo>
                  <a:cubicBezTo>
                    <a:pt x="79" y="112"/>
                    <a:pt x="79" y="111"/>
                    <a:pt x="79" y="111"/>
                  </a:cubicBezTo>
                  <a:cubicBezTo>
                    <a:pt x="80" y="111"/>
                    <a:pt x="80" y="111"/>
                    <a:pt x="81" y="111"/>
                  </a:cubicBezTo>
                  <a:cubicBezTo>
                    <a:pt x="81" y="110"/>
                    <a:pt x="83" y="110"/>
                    <a:pt x="83" y="110"/>
                  </a:cubicBezTo>
                  <a:cubicBezTo>
                    <a:pt x="83" y="110"/>
                    <a:pt x="83" y="110"/>
                    <a:pt x="83" y="111"/>
                  </a:cubicBezTo>
                  <a:cubicBezTo>
                    <a:pt x="83" y="111"/>
                    <a:pt x="83" y="111"/>
                    <a:pt x="83" y="111"/>
                  </a:cubicBezTo>
                  <a:cubicBezTo>
                    <a:pt x="83" y="111"/>
                    <a:pt x="83" y="112"/>
                    <a:pt x="83" y="112"/>
                  </a:cubicBezTo>
                  <a:cubicBezTo>
                    <a:pt x="83" y="113"/>
                    <a:pt x="84" y="112"/>
                    <a:pt x="84" y="112"/>
                  </a:cubicBezTo>
                  <a:cubicBezTo>
                    <a:pt x="84" y="112"/>
                    <a:pt x="83" y="114"/>
                    <a:pt x="82" y="113"/>
                  </a:cubicBezTo>
                  <a:close/>
                  <a:moveTo>
                    <a:pt x="71" y="115"/>
                  </a:moveTo>
                  <a:cubicBezTo>
                    <a:pt x="71" y="115"/>
                    <a:pt x="69" y="115"/>
                    <a:pt x="70" y="114"/>
                  </a:cubicBezTo>
                  <a:cubicBezTo>
                    <a:pt x="70" y="114"/>
                    <a:pt x="72" y="114"/>
                    <a:pt x="71" y="115"/>
                  </a:cubicBezTo>
                  <a:close/>
                  <a:moveTo>
                    <a:pt x="69" y="112"/>
                  </a:moveTo>
                  <a:cubicBezTo>
                    <a:pt x="69" y="113"/>
                    <a:pt x="69" y="113"/>
                    <a:pt x="69" y="113"/>
                  </a:cubicBezTo>
                  <a:cubicBezTo>
                    <a:pt x="69" y="113"/>
                    <a:pt x="69" y="112"/>
                    <a:pt x="69" y="112"/>
                  </a:cubicBezTo>
                  <a:cubicBezTo>
                    <a:pt x="69" y="112"/>
                    <a:pt x="69" y="112"/>
                    <a:pt x="69" y="112"/>
                  </a:cubicBezTo>
                  <a:close/>
                  <a:moveTo>
                    <a:pt x="68" y="114"/>
                  </a:moveTo>
                  <a:cubicBezTo>
                    <a:pt x="68" y="115"/>
                    <a:pt x="67" y="115"/>
                    <a:pt x="67" y="114"/>
                  </a:cubicBezTo>
                  <a:cubicBezTo>
                    <a:pt x="68" y="114"/>
                    <a:pt x="68" y="114"/>
                    <a:pt x="68" y="114"/>
                  </a:cubicBezTo>
                  <a:close/>
                  <a:moveTo>
                    <a:pt x="85" y="112"/>
                  </a:moveTo>
                  <a:cubicBezTo>
                    <a:pt x="85" y="112"/>
                    <a:pt x="85" y="112"/>
                    <a:pt x="84" y="112"/>
                  </a:cubicBezTo>
                  <a:cubicBezTo>
                    <a:pt x="85" y="111"/>
                    <a:pt x="85" y="112"/>
                    <a:pt x="85" y="111"/>
                  </a:cubicBezTo>
                  <a:cubicBezTo>
                    <a:pt x="85" y="112"/>
                    <a:pt x="85" y="112"/>
                    <a:pt x="85" y="112"/>
                  </a:cubicBezTo>
                  <a:close/>
                  <a:moveTo>
                    <a:pt x="87" y="107"/>
                  </a:moveTo>
                  <a:cubicBezTo>
                    <a:pt x="87" y="108"/>
                    <a:pt x="85" y="108"/>
                    <a:pt x="85" y="109"/>
                  </a:cubicBezTo>
                  <a:cubicBezTo>
                    <a:pt x="85" y="109"/>
                    <a:pt x="84" y="109"/>
                    <a:pt x="85" y="109"/>
                  </a:cubicBezTo>
                  <a:cubicBezTo>
                    <a:pt x="84" y="109"/>
                    <a:pt x="84" y="109"/>
                    <a:pt x="84" y="110"/>
                  </a:cubicBezTo>
                  <a:cubicBezTo>
                    <a:pt x="84" y="110"/>
                    <a:pt x="83" y="110"/>
                    <a:pt x="84" y="109"/>
                  </a:cubicBezTo>
                  <a:cubicBezTo>
                    <a:pt x="84" y="109"/>
                    <a:pt x="83" y="110"/>
                    <a:pt x="83" y="110"/>
                  </a:cubicBezTo>
                  <a:cubicBezTo>
                    <a:pt x="83" y="108"/>
                    <a:pt x="85" y="109"/>
                    <a:pt x="85" y="107"/>
                  </a:cubicBezTo>
                  <a:cubicBezTo>
                    <a:pt x="85" y="107"/>
                    <a:pt x="86" y="107"/>
                    <a:pt x="87" y="107"/>
                  </a:cubicBezTo>
                  <a:cubicBezTo>
                    <a:pt x="87" y="106"/>
                    <a:pt x="87" y="106"/>
                    <a:pt x="88" y="106"/>
                  </a:cubicBezTo>
                  <a:cubicBezTo>
                    <a:pt x="88" y="106"/>
                    <a:pt x="88" y="106"/>
                    <a:pt x="88" y="106"/>
                  </a:cubicBezTo>
                  <a:cubicBezTo>
                    <a:pt x="88" y="107"/>
                    <a:pt x="88" y="108"/>
                    <a:pt x="87" y="107"/>
                  </a:cubicBezTo>
                  <a:close/>
                  <a:moveTo>
                    <a:pt x="88" y="106"/>
                  </a:moveTo>
                  <a:cubicBezTo>
                    <a:pt x="88" y="105"/>
                    <a:pt x="89" y="105"/>
                    <a:pt x="90" y="106"/>
                  </a:cubicBezTo>
                  <a:cubicBezTo>
                    <a:pt x="89" y="106"/>
                    <a:pt x="89" y="106"/>
                    <a:pt x="88" y="106"/>
                  </a:cubicBezTo>
                  <a:close/>
                  <a:moveTo>
                    <a:pt x="90" y="105"/>
                  </a:moveTo>
                  <a:cubicBezTo>
                    <a:pt x="90" y="105"/>
                    <a:pt x="90" y="105"/>
                    <a:pt x="90" y="105"/>
                  </a:cubicBezTo>
                  <a:cubicBezTo>
                    <a:pt x="90" y="104"/>
                    <a:pt x="91" y="104"/>
                    <a:pt x="91" y="104"/>
                  </a:cubicBezTo>
                  <a:cubicBezTo>
                    <a:pt x="91" y="104"/>
                    <a:pt x="91" y="104"/>
                    <a:pt x="90" y="105"/>
                  </a:cubicBezTo>
                  <a:close/>
                  <a:moveTo>
                    <a:pt x="92" y="94"/>
                  </a:moveTo>
                  <a:cubicBezTo>
                    <a:pt x="92" y="95"/>
                    <a:pt x="92" y="96"/>
                    <a:pt x="91" y="96"/>
                  </a:cubicBezTo>
                  <a:cubicBezTo>
                    <a:pt x="91" y="96"/>
                    <a:pt x="91" y="96"/>
                    <a:pt x="92" y="96"/>
                  </a:cubicBezTo>
                  <a:cubicBezTo>
                    <a:pt x="91" y="97"/>
                    <a:pt x="91" y="99"/>
                    <a:pt x="90" y="99"/>
                  </a:cubicBezTo>
                  <a:cubicBezTo>
                    <a:pt x="90" y="98"/>
                    <a:pt x="90" y="97"/>
                    <a:pt x="91" y="96"/>
                  </a:cubicBezTo>
                  <a:cubicBezTo>
                    <a:pt x="91" y="96"/>
                    <a:pt x="91" y="96"/>
                    <a:pt x="90" y="95"/>
                  </a:cubicBezTo>
                  <a:cubicBezTo>
                    <a:pt x="91" y="95"/>
                    <a:pt x="91" y="94"/>
                    <a:pt x="92" y="93"/>
                  </a:cubicBezTo>
                  <a:cubicBezTo>
                    <a:pt x="91" y="92"/>
                    <a:pt x="92" y="92"/>
                    <a:pt x="91" y="91"/>
                  </a:cubicBezTo>
                  <a:cubicBezTo>
                    <a:pt x="90" y="92"/>
                    <a:pt x="90" y="93"/>
                    <a:pt x="90" y="95"/>
                  </a:cubicBezTo>
                  <a:cubicBezTo>
                    <a:pt x="89" y="95"/>
                    <a:pt x="89" y="96"/>
                    <a:pt x="89" y="96"/>
                  </a:cubicBezTo>
                  <a:cubicBezTo>
                    <a:pt x="89" y="96"/>
                    <a:pt x="89" y="97"/>
                    <a:pt x="89" y="97"/>
                  </a:cubicBezTo>
                  <a:cubicBezTo>
                    <a:pt x="89" y="98"/>
                    <a:pt x="88" y="99"/>
                    <a:pt x="89" y="100"/>
                  </a:cubicBezTo>
                  <a:cubicBezTo>
                    <a:pt x="88" y="100"/>
                    <a:pt x="88" y="100"/>
                    <a:pt x="88" y="100"/>
                  </a:cubicBezTo>
                  <a:cubicBezTo>
                    <a:pt x="88" y="100"/>
                    <a:pt x="87" y="99"/>
                    <a:pt x="87" y="99"/>
                  </a:cubicBezTo>
                  <a:cubicBezTo>
                    <a:pt x="87" y="99"/>
                    <a:pt x="87" y="100"/>
                    <a:pt x="87" y="100"/>
                  </a:cubicBezTo>
                  <a:cubicBezTo>
                    <a:pt x="87" y="100"/>
                    <a:pt x="87" y="101"/>
                    <a:pt x="86" y="101"/>
                  </a:cubicBezTo>
                  <a:cubicBezTo>
                    <a:pt x="86" y="101"/>
                    <a:pt x="87" y="101"/>
                    <a:pt x="87" y="101"/>
                  </a:cubicBezTo>
                  <a:cubicBezTo>
                    <a:pt x="87" y="102"/>
                    <a:pt x="86" y="102"/>
                    <a:pt x="86" y="102"/>
                  </a:cubicBezTo>
                  <a:cubicBezTo>
                    <a:pt x="86" y="101"/>
                    <a:pt x="86" y="100"/>
                    <a:pt x="85" y="100"/>
                  </a:cubicBezTo>
                  <a:cubicBezTo>
                    <a:pt x="86" y="99"/>
                    <a:pt x="87" y="99"/>
                    <a:pt x="87" y="97"/>
                  </a:cubicBezTo>
                  <a:cubicBezTo>
                    <a:pt x="87" y="97"/>
                    <a:pt x="87" y="97"/>
                    <a:pt x="88" y="97"/>
                  </a:cubicBezTo>
                  <a:cubicBezTo>
                    <a:pt x="88" y="97"/>
                    <a:pt x="88" y="97"/>
                    <a:pt x="88" y="98"/>
                  </a:cubicBezTo>
                  <a:cubicBezTo>
                    <a:pt x="88" y="97"/>
                    <a:pt x="88" y="96"/>
                    <a:pt x="88" y="96"/>
                  </a:cubicBezTo>
                  <a:cubicBezTo>
                    <a:pt x="89" y="95"/>
                    <a:pt x="88" y="94"/>
                    <a:pt x="88" y="93"/>
                  </a:cubicBezTo>
                  <a:cubicBezTo>
                    <a:pt x="89" y="91"/>
                    <a:pt x="91" y="91"/>
                    <a:pt x="91" y="89"/>
                  </a:cubicBezTo>
                  <a:cubicBezTo>
                    <a:pt x="91" y="89"/>
                    <a:pt x="92" y="89"/>
                    <a:pt x="92" y="89"/>
                  </a:cubicBezTo>
                  <a:cubicBezTo>
                    <a:pt x="92" y="89"/>
                    <a:pt x="92" y="90"/>
                    <a:pt x="92" y="90"/>
                  </a:cubicBezTo>
                  <a:cubicBezTo>
                    <a:pt x="92" y="90"/>
                    <a:pt x="93" y="90"/>
                    <a:pt x="93" y="89"/>
                  </a:cubicBezTo>
                  <a:cubicBezTo>
                    <a:pt x="93" y="90"/>
                    <a:pt x="93" y="92"/>
                    <a:pt x="92" y="92"/>
                  </a:cubicBezTo>
                  <a:cubicBezTo>
                    <a:pt x="92" y="92"/>
                    <a:pt x="92" y="92"/>
                    <a:pt x="92" y="92"/>
                  </a:cubicBezTo>
                  <a:cubicBezTo>
                    <a:pt x="93" y="92"/>
                    <a:pt x="93" y="92"/>
                    <a:pt x="93" y="92"/>
                  </a:cubicBezTo>
                  <a:cubicBezTo>
                    <a:pt x="94" y="93"/>
                    <a:pt x="93" y="93"/>
                    <a:pt x="93" y="94"/>
                  </a:cubicBezTo>
                  <a:cubicBezTo>
                    <a:pt x="93" y="94"/>
                    <a:pt x="92" y="94"/>
                    <a:pt x="92" y="94"/>
                  </a:cubicBezTo>
                  <a:close/>
                  <a:moveTo>
                    <a:pt x="93" y="96"/>
                  </a:moveTo>
                  <a:cubicBezTo>
                    <a:pt x="93" y="95"/>
                    <a:pt x="93" y="95"/>
                    <a:pt x="93" y="95"/>
                  </a:cubicBezTo>
                  <a:cubicBezTo>
                    <a:pt x="93" y="95"/>
                    <a:pt x="93" y="95"/>
                    <a:pt x="94" y="95"/>
                  </a:cubicBezTo>
                  <a:cubicBezTo>
                    <a:pt x="94" y="94"/>
                    <a:pt x="93" y="95"/>
                    <a:pt x="94" y="95"/>
                  </a:cubicBezTo>
                  <a:cubicBezTo>
                    <a:pt x="93" y="95"/>
                    <a:pt x="93" y="96"/>
                    <a:pt x="93" y="96"/>
                  </a:cubicBezTo>
                  <a:close/>
                  <a:moveTo>
                    <a:pt x="94" y="86"/>
                  </a:moveTo>
                  <a:cubicBezTo>
                    <a:pt x="93" y="85"/>
                    <a:pt x="94" y="85"/>
                    <a:pt x="94" y="85"/>
                  </a:cubicBezTo>
                  <a:cubicBezTo>
                    <a:pt x="94" y="85"/>
                    <a:pt x="94" y="85"/>
                    <a:pt x="94" y="84"/>
                  </a:cubicBezTo>
                  <a:cubicBezTo>
                    <a:pt x="94" y="84"/>
                    <a:pt x="94" y="85"/>
                    <a:pt x="94" y="85"/>
                  </a:cubicBezTo>
                  <a:cubicBezTo>
                    <a:pt x="94" y="85"/>
                    <a:pt x="94" y="85"/>
                    <a:pt x="94" y="85"/>
                  </a:cubicBezTo>
                  <a:cubicBezTo>
                    <a:pt x="94" y="85"/>
                    <a:pt x="94" y="85"/>
                    <a:pt x="94" y="85"/>
                  </a:cubicBezTo>
                  <a:cubicBezTo>
                    <a:pt x="95" y="85"/>
                    <a:pt x="94" y="85"/>
                    <a:pt x="94" y="85"/>
                  </a:cubicBezTo>
                  <a:cubicBezTo>
                    <a:pt x="94" y="85"/>
                    <a:pt x="94" y="85"/>
                    <a:pt x="94" y="86"/>
                  </a:cubicBezTo>
                  <a:cubicBezTo>
                    <a:pt x="94" y="86"/>
                    <a:pt x="95" y="85"/>
                    <a:pt x="94" y="86"/>
                  </a:cubicBezTo>
                  <a:cubicBezTo>
                    <a:pt x="94" y="86"/>
                    <a:pt x="94" y="86"/>
                    <a:pt x="94" y="86"/>
                  </a:cubicBezTo>
                  <a:close/>
                  <a:moveTo>
                    <a:pt x="94" y="91"/>
                  </a:moveTo>
                  <a:cubicBezTo>
                    <a:pt x="94" y="91"/>
                    <a:pt x="94" y="91"/>
                    <a:pt x="94" y="91"/>
                  </a:cubicBezTo>
                  <a:cubicBezTo>
                    <a:pt x="94" y="91"/>
                    <a:pt x="94" y="92"/>
                    <a:pt x="94" y="92"/>
                  </a:cubicBezTo>
                  <a:cubicBezTo>
                    <a:pt x="94" y="92"/>
                    <a:pt x="94" y="91"/>
                    <a:pt x="94" y="91"/>
                  </a:cubicBezTo>
                  <a:close/>
                  <a:moveTo>
                    <a:pt x="94" y="97"/>
                  </a:moveTo>
                  <a:cubicBezTo>
                    <a:pt x="95" y="97"/>
                    <a:pt x="95" y="97"/>
                    <a:pt x="94" y="98"/>
                  </a:cubicBezTo>
                  <a:cubicBezTo>
                    <a:pt x="94" y="98"/>
                    <a:pt x="94" y="97"/>
                    <a:pt x="94" y="97"/>
                  </a:cubicBezTo>
                  <a:close/>
                  <a:moveTo>
                    <a:pt x="95" y="104"/>
                  </a:moveTo>
                  <a:cubicBezTo>
                    <a:pt x="96" y="104"/>
                    <a:pt x="95" y="105"/>
                    <a:pt x="95" y="105"/>
                  </a:cubicBezTo>
                  <a:cubicBezTo>
                    <a:pt x="95" y="105"/>
                    <a:pt x="95" y="105"/>
                    <a:pt x="95" y="105"/>
                  </a:cubicBezTo>
                  <a:cubicBezTo>
                    <a:pt x="95" y="105"/>
                    <a:pt x="95" y="104"/>
                    <a:pt x="94" y="104"/>
                  </a:cubicBezTo>
                  <a:cubicBezTo>
                    <a:pt x="94" y="103"/>
                    <a:pt x="95" y="102"/>
                    <a:pt x="97" y="102"/>
                  </a:cubicBezTo>
                  <a:cubicBezTo>
                    <a:pt x="97" y="104"/>
                    <a:pt x="96" y="104"/>
                    <a:pt x="95" y="104"/>
                  </a:cubicBezTo>
                  <a:close/>
                  <a:moveTo>
                    <a:pt x="97" y="102"/>
                  </a:moveTo>
                  <a:cubicBezTo>
                    <a:pt x="95" y="102"/>
                    <a:pt x="97" y="100"/>
                    <a:pt x="97" y="98"/>
                  </a:cubicBezTo>
                  <a:cubicBezTo>
                    <a:pt x="98" y="98"/>
                    <a:pt x="97" y="97"/>
                    <a:pt x="98" y="97"/>
                  </a:cubicBezTo>
                  <a:cubicBezTo>
                    <a:pt x="98" y="97"/>
                    <a:pt x="98" y="98"/>
                    <a:pt x="98" y="98"/>
                  </a:cubicBezTo>
                  <a:cubicBezTo>
                    <a:pt x="99" y="98"/>
                    <a:pt x="99" y="97"/>
                    <a:pt x="99" y="97"/>
                  </a:cubicBezTo>
                  <a:cubicBezTo>
                    <a:pt x="99" y="97"/>
                    <a:pt x="99" y="97"/>
                    <a:pt x="100" y="97"/>
                  </a:cubicBezTo>
                  <a:cubicBezTo>
                    <a:pt x="99" y="98"/>
                    <a:pt x="98" y="99"/>
                    <a:pt x="98" y="100"/>
                  </a:cubicBezTo>
                  <a:cubicBezTo>
                    <a:pt x="97" y="100"/>
                    <a:pt x="97" y="101"/>
                    <a:pt x="97" y="102"/>
                  </a:cubicBezTo>
                  <a:close/>
                  <a:moveTo>
                    <a:pt x="98" y="108"/>
                  </a:moveTo>
                  <a:cubicBezTo>
                    <a:pt x="98" y="108"/>
                    <a:pt x="98" y="108"/>
                    <a:pt x="98" y="107"/>
                  </a:cubicBezTo>
                  <a:cubicBezTo>
                    <a:pt x="98" y="107"/>
                    <a:pt x="98" y="107"/>
                    <a:pt x="98" y="107"/>
                  </a:cubicBezTo>
                  <a:cubicBezTo>
                    <a:pt x="98" y="107"/>
                    <a:pt x="98" y="108"/>
                    <a:pt x="98" y="108"/>
                  </a:cubicBezTo>
                  <a:close/>
                  <a:moveTo>
                    <a:pt x="101" y="107"/>
                  </a:moveTo>
                  <a:cubicBezTo>
                    <a:pt x="101" y="107"/>
                    <a:pt x="101" y="107"/>
                    <a:pt x="101" y="107"/>
                  </a:cubicBezTo>
                  <a:cubicBezTo>
                    <a:pt x="101" y="106"/>
                    <a:pt x="101" y="106"/>
                    <a:pt x="101" y="106"/>
                  </a:cubicBezTo>
                  <a:cubicBezTo>
                    <a:pt x="102" y="107"/>
                    <a:pt x="102" y="107"/>
                    <a:pt x="101" y="107"/>
                  </a:cubicBezTo>
                  <a:close/>
                  <a:moveTo>
                    <a:pt x="100" y="104"/>
                  </a:moveTo>
                  <a:cubicBezTo>
                    <a:pt x="99" y="105"/>
                    <a:pt x="99" y="105"/>
                    <a:pt x="99" y="106"/>
                  </a:cubicBezTo>
                  <a:cubicBezTo>
                    <a:pt x="98" y="106"/>
                    <a:pt x="98" y="106"/>
                    <a:pt x="98" y="106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9" y="104"/>
                    <a:pt x="99" y="103"/>
                  </a:cubicBezTo>
                  <a:cubicBezTo>
                    <a:pt x="99" y="103"/>
                    <a:pt x="98" y="103"/>
                    <a:pt x="98" y="103"/>
                  </a:cubicBezTo>
                  <a:cubicBezTo>
                    <a:pt x="99" y="102"/>
                    <a:pt x="99" y="101"/>
                    <a:pt x="99" y="100"/>
                  </a:cubicBezTo>
                  <a:cubicBezTo>
                    <a:pt x="99" y="99"/>
                    <a:pt x="100" y="98"/>
                    <a:pt x="101" y="97"/>
                  </a:cubicBezTo>
                  <a:cubicBezTo>
                    <a:pt x="100" y="97"/>
                    <a:pt x="101" y="96"/>
                    <a:pt x="101" y="95"/>
                  </a:cubicBezTo>
                  <a:cubicBezTo>
                    <a:pt x="101" y="96"/>
                    <a:pt x="101" y="96"/>
                    <a:pt x="102" y="96"/>
                  </a:cubicBezTo>
                  <a:cubicBezTo>
                    <a:pt x="102" y="96"/>
                    <a:pt x="102" y="95"/>
                    <a:pt x="102" y="95"/>
                  </a:cubicBezTo>
                  <a:cubicBezTo>
                    <a:pt x="102" y="95"/>
                    <a:pt x="102" y="95"/>
                    <a:pt x="102" y="95"/>
                  </a:cubicBezTo>
                  <a:cubicBezTo>
                    <a:pt x="102" y="94"/>
                    <a:pt x="102" y="93"/>
                    <a:pt x="103" y="92"/>
                  </a:cubicBezTo>
                  <a:cubicBezTo>
                    <a:pt x="103" y="93"/>
                    <a:pt x="103" y="93"/>
                    <a:pt x="103" y="94"/>
                  </a:cubicBezTo>
                  <a:cubicBezTo>
                    <a:pt x="103" y="94"/>
                    <a:pt x="103" y="95"/>
                    <a:pt x="103" y="95"/>
                  </a:cubicBezTo>
                  <a:cubicBezTo>
                    <a:pt x="103" y="96"/>
                    <a:pt x="104" y="96"/>
                    <a:pt x="103" y="97"/>
                  </a:cubicBezTo>
                  <a:cubicBezTo>
                    <a:pt x="104" y="97"/>
                    <a:pt x="104" y="97"/>
                    <a:pt x="104" y="97"/>
                  </a:cubicBezTo>
                  <a:cubicBezTo>
                    <a:pt x="104" y="98"/>
                    <a:pt x="104" y="98"/>
                    <a:pt x="103" y="98"/>
                  </a:cubicBezTo>
                  <a:cubicBezTo>
                    <a:pt x="103" y="99"/>
                    <a:pt x="104" y="99"/>
                    <a:pt x="104" y="99"/>
                  </a:cubicBezTo>
                  <a:cubicBezTo>
                    <a:pt x="104" y="99"/>
                    <a:pt x="104" y="99"/>
                    <a:pt x="104" y="99"/>
                  </a:cubicBezTo>
                  <a:cubicBezTo>
                    <a:pt x="102" y="101"/>
                    <a:pt x="102" y="103"/>
                    <a:pt x="100" y="104"/>
                  </a:cubicBezTo>
                  <a:close/>
                  <a:moveTo>
                    <a:pt x="107" y="103"/>
                  </a:moveTo>
                  <a:cubicBezTo>
                    <a:pt x="106" y="103"/>
                    <a:pt x="106" y="103"/>
                    <a:pt x="105" y="103"/>
                  </a:cubicBezTo>
                  <a:cubicBezTo>
                    <a:pt x="105" y="103"/>
                    <a:pt x="105" y="104"/>
                    <a:pt x="105" y="104"/>
                  </a:cubicBezTo>
                  <a:cubicBezTo>
                    <a:pt x="106" y="104"/>
                    <a:pt x="106" y="103"/>
                    <a:pt x="106" y="103"/>
                  </a:cubicBezTo>
                  <a:cubicBezTo>
                    <a:pt x="107" y="104"/>
                    <a:pt x="106" y="104"/>
                    <a:pt x="106" y="105"/>
                  </a:cubicBezTo>
                  <a:cubicBezTo>
                    <a:pt x="105" y="104"/>
                    <a:pt x="104" y="106"/>
                    <a:pt x="103" y="105"/>
                  </a:cubicBezTo>
                  <a:cubicBezTo>
                    <a:pt x="104" y="103"/>
                    <a:pt x="104" y="102"/>
                    <a:pt x="105" y="100"/>
                  </a:cubicBezTo>
                  <a:cubicBezTo>
                    <a:pt x="105" y="99"/>
                    <a:pt x="105" y="99"/>
                    <a:pt x="106" y="98"/>
                  </a:cubicBezTo>
                  <a:cubicBezTo>
                    <a:pt x="105" y="97"/>
                    <a:pt x="107" y="96"/>
                    <a:pt x="106" y="96"/>
                  </a:cubicBezTo>
                  <a:cubicBezTo>
                    <a:pt x="105" y="95"/>
                    <a:pt x="105" y="96"/>
                    <a:pt x="105" y="96"/>
                  </a:cubicBezTo>
                  <a:cubicBezTo>
                    <a:pt x="105" y="95"/>
                    <a:pt x="105" y="95"/>
                    <a:pt x="105" y="95"/>
                  </a:cubicBezTo>
                  <a:cubicBezTo>
                    <a:pt x="106" y="95"/>
                    <a:pt x="106" y="94"/>
                    <a:pt x="107" y="95"/>
                  </a:cubicBezTo>
                  <a:cubicBezTo>
                    <a:pt x="107" y="95"/>
                    <a:pt x="107" y="95"/>
                    <a:pt x="107" y="96"/>
                  </a:cubicBezTo>
                  <a:cubicBezTo>
                    <a:pt x="108" y="96"/>
                    <a:pt x="107" y="95"/>
                    <a:pt x="108" y="95"/>
                  </a:cubicBezTo>
                  <a:cubicBezTo>
                    <a:pt x="109" y="97"/>
                    <a:pt x="106" y="98"/>
                    <a:pt x="107" y="99"/>
                  </a:cubicBezTo>
                  <a:cubicBezTo>
                    <a:pt x="107" y="100"/>
                    <a:pt x="107" y="100"/>
                    <a:pt x="107" y="100"/>
                  </a:cubicBezTo>
                  <a:cubicBezTo>
                    <a:pt x="107" y="100"/>
                    <a:pt x="107" y="100"/>
                    <a:pt x="107" y="100"/>
                  </a:cubicBezTo>
                  <a:cubicBezTo>
                    <a:pt x="107" y="100"/>
                    <a:pt x="107" y="101"/>
                    <a:pt x="107" y="101"/>
                  </a:cubicBezTo>
                  <a:cubicBezTo>
                    <a:pt x="107" y="101"/>
                    <a:pt x="106" y="102"/>
                    <a:pt x="107" y="102"/>
                  </a:cubicBezTo>
                  <a:cubicBezTo>
                    <a:pt x="107" y="102"/>
                    <a:pt x="107" y="101"/>
                    <a:pt x="107" y="101"/>
                  </a:cubicBezTo>
                  <a:cubicBezTo>
                    <a:pt x="108" y="101"/>
                    <a:pt x="108" y="101"/>
                    <a:pt x="108" y="101"/>
                  </a:cubicBezTo>
                  <a:cubicBezTo>
                    <a:pt x="108" y="102"/>
                    <a:pt x="107" y="103"/>
                    <a:pt x="107" y="103"/>
                  </a:cubicBezTo>
                  <a:close/>
                  <a:moveTo>
                    <a:pt x="108" y="105"/>
                  </a:moveTo>
                  <a:cubicBezTo>
                    <a:pt x="108" y="105"/>
                    <a:pt x="108" y="105"/>
                    <a:pt x="108" y="105"/>
                  </a:cubicBezTo>
                  <a:cubicBezTo>
                    <a:pt x="107" y="104"/>
                    <a:pt x="108" y="104"/>
                    <a:pt x="109" y="104"/>
                  </a:cubicBezTo>
                  <a:cubicBezTo>
                    <a:pt x="109" y="103"/>
                    <a:pt x="109" y="103"/>
                    <a:pt x="109" y="102"/>
                  </a:cubicBezTo>
                  <a:cubicBezTo>
                    <a:pt x="109" y="102"/>
                    <a:pt x="109" y="103"/>
                    <a:pt x="108" y="103"/>
                  </a:cubicBezTo>
                  <a:cubicBezTo>
                    <a:pt x="108" y="102"/>
                    <a:pt x="108" y="102"/>
                    <a:pt x="109" y="102"/>
                  </a:cubicBezTo>
                  <a:cubicBezTo>
                    <a:pt x="109" y="102"/>
                    <a:pt x="108" y="102"/>
                    <a:pt x="108" y="102"/>
                  </a:cubicBezTo>
                  <a:cubicBezTo>
                    <a:pt x="108" y="101"/>
                    <a:pt x="109" y="101"/>
                    <a:pt x="109" y="101"/>
                  </a:cubicBezTo>
                  <a:cubicBezTo>
                    <a:pt x="109" y="101"/>
                    <a:pt x="108" y="101"/>
                    <a:pt x="108" y="100"/>
                  </a:cubicBezTo>
                  <a:cubicBezTo>
                    <a:pt x="108" y="100"/>
                    <a:pt x="109" y="100"/>
                    <a:pt x="109" y="99"/>
                  </a:cubicBezTo>
                  <a:cubicBezTo>
                    <a:pt x="110" y="100"/>
                    <a:pt x="110" y="100"/>
                    <a:pt x="111" y="101"/>
                  </a:cubicBezTo>
                  <a:cubicBezTo>
                    <a:pt x="110" y="101"/>
                    <a:pt x="111" y="101"/>
                    <a:pt x="111" y="102"/>
                  </a:cubicBezTo>
                  <a:cubicBezTo>
                    <a:pt x="110" y="102"/>
                    <a:pt x="110" y="102"/>
                    <a:pt x="109" y="101"/>
                  </a:cubicBezTo>
                  <a:cubicBezTo>
                    <a:pt x="109" y="102"/>
                    <a:pt x="109" y="102"/>
                    <a:pt x="109" y="102"/>
                  </a:cubicBezTo>
                  <a:cubicBezTo>
                    <a:pt x="109" y="102"/>
                    <a:pt x="109" y="102"/>
                    <a:pt x="110" y="102"/>
                  </a:cubicBezTo>
                  <a:cubicBezTo>
                    <a:pt x="110" y="103"/>
                    <a:pt x="110" y="103"/>
                    <a:pt x="110" y="104"/>
                  </a:cubicBezTo>
                  <a:cubicBezTo>
                    <a:pt x="110" y="104"/>
                    <a:pt x="110" y="103"/>
                    <a:pt x="110" y="103"/>
                  </a:cubicBezTo>
                  <a:cubicBezTo>
                    <a:pt x="110" y="103"/>
                    <a:pt x="111" y="103"/>
                    <a:pt x="111" y="102"/>
                  </a:cubicBezTo>
                  <a:cubicBezTo>
                    <a:pt x="111" y="104"/>
                    <a:pt x="110" y="105"/>
                    <a:pt x="110" y="106"/>
                  </a:cubicBezTo>
                  <a:cubicBezTo>
                    <a:pt x="108" y="106"/>
                    <a:pt x="108" y="105"/>
                    <a:pt x="108" y="105"/>
                  </a:cubicBezTo>
                  <a:close/>
                  <a:moveTo>
                    <a:pt x="110" y="112"/>
                  </a:moveTo>
                  <a:cubicBezTo>
                    <a:pt x="110" y="112"/>
                    <a:pt x="109" y="112"/>
                    <a:pt x="109" y="112"/>
                  </a:cubicBezTo>
                  <a:cubicBezTo>
                    <a:pt x="110" y="111"/>
                    <a:pt x="110" y="111"/>
                    <a:pt x="110" y="111"/>
                  </a:cubicBezTo>
                  <a:cubicBezTo>
                    <a:pt x="110" y="112"/>
                    <a:pt x="110" y="112"/>
                    <a:pt x="110" y="112"/>
                  </a:cubicBezTo>
                  <a:close/>
                  <a:moveTo>
                    <a:pt x="110" y="120"/>
                  </a:moveTo>
                  <a:cubicBezTo>
                    <a:pt x="109" y="120"/>
                    <a:pt x="111" y="119"/>
                    <a:pt x="111" y="119"/>
                  </a:cubicBezTo>
                  <a:cubicBezTo>
                    <a:pt x="111" y="119"/>
                    <a:pt x="111" y="120"/>
                    <a:pt x="110" y="120"/>
                  </a:cubicBezTo>
                  <a:close/>
                  <a:moveTo>
                    <a:pt x="112" y="105"/>
                  </a:moveTo>
                  <a:cubicBezTo>
                    <a:pt x="112" y="106"/>
                    <a:pt x="112" y="108"/>
                    <a:pt x="111" y="108"/>
                  </a:cubicBezTo>
                  <a:cubicBezTo>
                    <a:pt x="111" y="108"/>
                    <a:pt x="111" y="107"/>
                    <a:pt x="111" y="107"/>
                  </a:cubicBezTo>
                  <a:cubicBezTo>
                    <a:pt x="111" y="106"/>
                    <a:pt x="110" y="106"/>
                    <a:pt x="110" y="106"/>
                  </a:cubicBezTo>
                  <a:cubicBezTo>
                    <a:pt x="111" y="105"/>
                    <a:pt x="111" y="104"/>
                    <a:pt x="113" y="104"/>
                  </a:cubicBezTo>
                  <a:cubicBezTo>
                    <a:pt x="113" y="104"/>
                    <a:pt x="113" y="105"/>
                    <a:pt x="112" y="105"/>
                  </a:cubicBezTo>
                  <a:close/>
                  <a:moveTo>
                    <a:pt x="113" y="104"/>
                  </a:moveTo>
                  <a:cubicBezTo>
                    <a:pt x="113" y="103"/>
                    <a:pt x="112" y="102"/>
                    <a:pt x="114" y="102"/>
                  </a:cubicBezTo>
                  <a:cubicBezTo>
                    <a:pt x="114" y="102"/>
                    <a:pt x="113" y="103"/>
                    <a:pt x="113" y="104"/>
                  </a:cubicBezTo>
                  <a:close/>
                  <a:moveTo>
                    <a:pt x="114" y="102"/>
                  </a:moveTo>
                  <a:cubicBezTo>
                    <a:pt x="114" y="102"/>
                    <a:pt x="114" y="102"/>
                    <a:pt x="113" y="101"/>
                  </a:cubicBezTo>
                  <a:cubicBezTo>
                    <a:pt x="113" y="101"/>
                    <a:pt x="114" y="101"/>
                    <a:pt x="114" y="101"/>
                  </a:cubicBezTo>
                  <a:cubicBezTo>
                    <a:pt x="114" y="101"/>
                    <a:pt x="114" y="101"/>
                    <a:pt x="114" y="102"/>
                  </a:cubicBezTo>
                  <a:close/>
                  <a:moveTo>
                    <a:pt x="114" y="76"/>
                  </a:moveTo>
                  <a:cubicBezTo>
                    <a:pt x="113" y="75"/>
                    <a:pt x="113" y="73"/>
                    <a:pt x="113" y="72"/>
                  </a:cubicBezTo>
                  <a:cubicBezTo>
                    <a:pt x="113" y="73"/>
                    <a:pt x="113" y="73"/>
                    <a:pt x="114" y="73"/>
                  </a:cubicBezTo>
                  <a:cubicBezTo>
                    <a:pt x="113" y="74"/>
                    <a:pt x="115" y="75"/>
                    <a:pt x="114" y="76"/>
                  </a:cubicBezTo>
                  <a:close/>
                  <a:moveTo>
                    <a:pt x="114" y="76"/>
                  </a:moveTo>
                  <a:cubicBezTo>
                    <a:pt x="115" y="77"/>
                    <a:pt x="114" y="77"/>
                    <a:pt x="115" y="77"/>
                  </a:cubicBezTo>
                  <a:cubicBezTo>
                    <a:pt x="115" y="78"/>
                    <a:pt x="115" y="77"/>
                    <a:pt x="114" y="77"/>
                  </a:cubicBezTo>
                  <a:cubicBezTo>
                    <a:pt x="114" y="77"/>
                    <a:pt x="114" y="77"/>
                    <a:pt x="114" y="76"/>
                  </a:cubicBezTo>
                  <a:close/>
                  <a:moveTo>
                    <a:pt x="114" y="102"/>
                  </a:moveTo>
                  <a:cubicBezTo>
                    <a:pt x="114" y="102"/>
                    <a:pt x="115" y="102"/>
                    <a:pt x="115" y="101"/>
                  </a:cubicBezTo>
                  <a:cubicBezTo>
                    <a:pt x="115" y="102"/>
                    <a:pt x="116" y="102"/>
                    <a:pt x="116" y="101"/>
                  </a:cubicBezTo>
                  <a:cubicBezTo>
                    <a:pt x="116" y="102"/>
                    <a:pt x="117" y="102"/>
                    <a:pt x="116" y="102"/>
                  </a:cubicBezTo>
                  <a:cubicBezTo>
                    <a:pt x="116" y="102"/>
                    <a:pt x="116" y="103"/>
                    <a:pt x="116" y="103"/>
                  </a:cubicBezTo>
                  <a:cubicBezTo>
                    <a:pt x="115" y="103"/>
                    <a:pt x="115" y="102"/>
                    <a:pt x="114" y="102"/>
                  </a:cubicBezTo>
                  <a:close/>
                  <a:moveTo>
                    <a:pt x="117" y="111"/>
                  </a:moveTo>
                  <a:cubicBezTo>
                    <a:pt x="117" y="110"/>
                    <a:pt x="117" y="109"/>
                    <a:pt x="118" y="109"/>
                  </a:cubicBezTo>
                  <a:cubicBezTo>
                    <a:pt x="118" y="110"/>
                    <a:pt x="118" y="111"/>
                    <a:pt x="117" y="111"/>
                  </a:cubicBezTo>
                  <a:close/>
                  <a:moveTo>
                    <a:pt x="117" y="109"/>
                  </a:moveTo>
                  <a:cubicBezTo>
                    <a:pt x="117" y="108"/>
                    <a:pt x="117" y="108"/>
                    <a:pt x="117" y="108"/>
                  </a:cubicBezTo>
                  <a:cubicBezTo>
                    <a:pt x="117" y="108"/>
                    <a:pt x="117" y="108"/>
                    <a:pt x="118" y="108"/>
                  </a:cubicBezTo>
                  <a:cubicBezTo>
                    <a:pt x="118" y="108"/>
                    <a:pt x="117" y="109"/>
                    <a:pt x="117" y="109"/>
                  </a:cubicBezTo>
                  <a:close/>
                  <a:moveTo>
                    <a:pt x="118" y="105"/>
                  </a:moveTo>
                  <a:cubicBezTo>
                    <a:pt x="118" y="106"/>
                    <a:pt x="118" y="107"/>
                    <a:pt x="118" y="108"/>
                  </a:cubicBezTo>
                  <a:cubicBezTo>
                    <a:pt x="117" y="108"/>
                    <a:pt x="118" y="107"/>
                    <a:pt x="117" y="107"/>
                  </a:cubicBezTo>
                  <a:cubicBezTo>
                    <a:pt x="117" y="107"/>
                    <a:pt x="117" y="107"/>
                    <a:pt x="117" y="107"/>
                  </a:cubicBezTo>
                  <a:cubicBezTo>
                    <a:pt x="116" y="107"/>
                    <a:pt x="116" y="107"/>
                    <a:pt x="115" y="107"/>
                  </a:cubicBezTo>
                  <a:cubicBezTo>
                    <a:pt x="116" y="106"/>
                    <a:pt x="116" y="105"/>
                    <a:pt x="116" y="104"/>
                  </a:cubicBezTo>
                  <a:cubicBezTo>
                    <a:pt x="117" y="104"/>
                    <a:pt x="117" y="103"/>
                    <a:pt x="117" y="104"/>
                  </a:cubicBezTo>
                  <a:cubicBezTo>
                    <a:pt x="118" y="104"/>
                    <a:pt x="117" y="103"/>
                    <a:pt x="118" y="103"/>
                  </a:cubicBezTo>
                  <a:cubicBezTo>
                    <a:pt x="119" y="104"/>
                    <a:pt x="118" y="105"/>
                    <a:pt x="118" y="105"/>
                  </a:cubicBezTo>
                  <a:close/>
                  <a:moveTo>
                    <a:pt x="121" y="103"/>
                  </a:moveTo>
                  <a:cubicBezTo>
                    <a:pt x="120" y="103"/>
                    <a:pt x="119" y="103"/>
                    <a:pt x="119" y="103"/>
                  </a:cubicBezTo>
                  <a:cubicBezTo>
                    <a:pt x="119" y="103"/>
                    <a:pt x="119" y="102"/>
                    <a:pt x="119" y="102"/>
                  </a:cubicBezTo>
                  <a:cubicBezTo>
                    <a:pt x="118" y="102"/>
                    <a:pt x="118" y="102"/>
                    <a:pt x="118" y="102"/>
                  </a:cubicBezTo>
                  <a:cubicBezTo>
                    <a:pt x="118" y="102"/>
                    <a:pt x="117" y="103"/>
                    <a:pt x="117" y="102"/>
                  </a:cubicBezTo>
                  <a:cubicBezTo>
                    <a:pt x="117" y="102"/>
                    <a:pt x="117" y="100"/>
                    <a:pt x="118" y="100"/>
                  </a:cubicBezTo>
                  <a:cubicBezTo>
                    <a:pt x="118" y="100"/>
                    <a:pt x="118" y="100"/>
                    <a:pt x="118" y="100"/>
                  </a:cubicBezTo>
                  <a:cubicBezTo>
                    <a:pt x="118" y="100"/>
                    <a:pt x="118" y="99"/>
                    <a:pt x="118" y="99"/>
                  </a:cubicBezTo>
                  <a:cubicBezTo>
                    <a:pt x="118" y="99"/>
                    <a:pt x="118" y="99"/>
                    <a:pt x="118" y="99"/>
                  </a:cubicBezTo>
                  <a:cubicBezTo>
                    <a:pt x="118" y="98"/>
                    <a:pt x="119" y="98"/>
                    <a:pt x="119" y="98"/>
                  </a:cubicBezTo>
                  <a:cubicBezTo>
                    <a:pt x="119" y="97"/>
                    <a:pt x="119" y="97"/>
                    <a:pt x="119" y="96"/>
                  </a:cubicBezTo>
                  <a:cubicBezTo>
                    <a:pt x="119" y="96"/>
                    <a:pt x="119" y="96"/>
                    <a:pt x="120" y="96"/>
                  </a:cubicBezTo>
                  <a:cubicBezTo>
                    <a:pt x="120" y="96"/>
                    <a:pt x="120" y="96"/>
                    <a:pt x="120" y="96"/>
                  </a:cubicBezTo>
                  <a:cubicBezTo>
                    <a:pt x="120" y="96"/>
                    <a:pt x="121" y="96"/>
                    <a:pt x="121" y="96"/>
                  </a:cubicBezTo>
                  <a:cubicBezTo>
                    <a:pt x="122" y="96"/>
                    <a:pt x="122" y="96"/>
                    <a:pt x="123" y="95"/>
                  </a:cubicBezTo>
                  <a:cubicBezTo>
                    <a:pt x="123" y="95"/>
                    <a:pt x="123" y="94"/>
                    <a:pt x="124" y="93"/>
                  </a:cubicBezTo>
                  <a:cubicBezTo>
                    <a:pt x="124" y="94"/>
                    <a:pt x="124" y="96"/>
                    <a:pt x="123" y="97"/>
                  </a:cubicBezTo>
                  <a:cubicBezTo>
                    <a:pt x="123" y="98"/>
                    <a:pt x="123" y="100"/>
                    <a:pt x="122" y="101"/>
                  </a:cubicBezTo>
                  <a:cubicBezTo>
                    <a:pt x="122" y="102"/>
                    <a:pt x="121" y="102"/>
                    <a:pt x="121" y="103"/>
                  </a:cubicBezTo>
                  <a:close/>
                  <a:moveTo>
                    <a:pt x="123" y="107"/>
                  </a:moveTo>
                  <a:cubicBezTo>
                    <a:pt x="123" y="108"/>
                    <a:pt x="123" y="108"/>
                    <a:pt x="123" y="108"/>
                  </a:cubicBezTo>
                  <a:cubicBezTo>
                    <a:pt x="123" y="108"/>
                    <a:pt x="122" y="108"/>
                    <a:pt x="122" y="108"/>
                  </a:cubicBezTo>
                  <a:cubicBezTo>
                    <a:pt x="122" y="108"/>
                    <a:pt x="122" y="108"/>
                    <a:pt x="122" y="108"/>
                  </a:cubicBezTo>
                  <a:cubicBezTo>
                    <a:pt x="123" y="108"/>
                    <a:pt x="122" y="107"/>
                    <a:pt x="123" y="107"/>
                  </a:cubicBezTo>
                  <a:cubicBezTo>
                    <a:pt x="123" y="107"/>
                    <a:pt x="122" y="107"/>
                    <a:pt x="122" y="107"/>
                  </a:cubicBezTo>
                  <a:cubicBezTo>
                    <a:pt x="122" y="107"/>
                    <a:pt x="122" y="107"/>
                    <a:pt x="123" y="106"/>
                  </a:cubicBezTo>
                  <a:cubicBezTo>
                    <a:pt x="123" y="106"/>
                    <a:pt x="122" y="106"/>
                    <a:pt x="122" y="106"/>
                  </a:cubicBezTo>
                  <a:cubicBezTo>
                    <a:pt x="122" y="105"/>
                    <a:pt x="123" y="104"/>
                    <a:pt x="122" y="103"/>
                  </a:cubicBezTo>
                  <a:cubicBezTo>
                    <a:pt x="123" y="103"/>
                    <a:pt x="123" y="103"/>
                    <a:pt x="123" y="103"/>
                  </a:cubicBezTo>
                  <a:cubicBezTo>
                    <a:pt x="123" y="102"/>
                    <a:pt x="122" y="102"/>
                    <a:pt x="122" y="101"/>
                  </a:cubicBezTo>
                  <a:cubicBezTo>
                    <a:pt x="123" y="101"/>
                    <a:pt x="123" y="101"/>
                    <a:pt x="123" y="101"/>
                  </a:cubicBezTo>
                  <a:cubicBezTo>
                    <a:pt x="123" y="101"/>
                    <a:pt x="124" y="101"/>
                    <a:pt x="124" y="102"/>
                  </a:cubicBezTo>
                  <a:cubicBezTo>
                    <a:pt x="124" y="102"/>
                    <a:pt x="124" y="102"/>
                    <a:pt x="124" y="102"/>
                  </a:cubicBezTo>
                  <a:cubicBezTo>
                    <a:pt x="124" y="102"/>
                    <a:pt x="124" y="102"/>
                    <a:pt x="124" y="102"/>
                  </a:cubicBezTo>
                  <a:cubicBezTo>
                    <a:pt x="124" y="102"/>
                    <a:pt x="124" y="102"/>
                    <a:pt x="124" y="102"/>
                  </a:cubicBezTo>
                  <a:cubicBezTo>
                    <a:pt x="123" y="102"/>
                    <a:pt x="123" y="103"/>
                    <a:pt x="124" y="103"/>
                  </a:cubicBezTo>
                  <a:cubicBezTo>
                    <a:pt x="124" y="104"/>
                    <a:pt x="123" y="105"/>
                    <a:pt x="123" y="106"/>
                  </a:cubicBezTo>
                  <a:cubicBezTo>
                    <a:pt x="123" y="106"/>
                    <a:pt x="124" y="106"/>
                    <a:pt x="124" y="106"/>
                  </a:cubicBezTo>
                  <a:cubicBezTo>
                    <a:pt x="124" y="107"/>
                    <a:pt x="123" y="108"/>
                    <a:pt x="123" y="107"/>
                  </a:cubicBezTo>
                  <a:close/>
                  <a:moveTo>
                    <a:pt x="124" y="110"/>
                  </a:moveTo>
                  <a:cubicBezTo>
                    <a:pt x="124" y="110"/>
                    <a:pt x="124" y="110"/>
                    <a:pt x="124" y="109"/>
                  </a:cubicBezTo>
                  <a:cubicBezTo>
                    <a:pt x="124" y="109"/>
                    <a:pt x="124" y="109"/>
                    <a:pt x="125" y="109"/>
                  </a:cubicBezTo>
                  <a:cubicBezTo>
                    <a:pt x="125" y="110"/>
                    <a:pt x="124" y="110"/>
                    <a:pt x="124" y="110"/>
                  </a:cubicBezTo>
                  <a:close/>
                  <a:moveTo>
                    <a:pt x="125" y="108"/>
                  </a:moveTo>
                  <a:cubicBezTo>
                    <a:pt x="125" y="108"/>
                    <a:pt x="124" y="108"/>
                    <a:pt x="124" y="109"/>
                  </a:cubicBezTo>
                  <a:cubicBezTo>
                    <a:pt x="124" y="109"/>
                    <a:pt x="124" y="109"/>
                    <a:pt x="124" y="109"/>
                  </a:cubicBezTo>
                  <a:cubicBezTo>
                    <a:pt x="123" y="109"/>
                    <a:pt x="124" y="108"/>
                    <a:pt x="124" y="107"/>
                  </a:cubicBezTo>
                  <a:cubicBezTo>
                    <a:pt x="125" y="107"/>
                    <a:pt x="125" y="107"/>
                    <a:pt x="125" y="108"/>
                  </a:cubicBezTo>
                  <a:cubicBezTo>
                    <a:pt x="125" y="107"/>
                    <a:pt x="125" y="107"/>
                    <a:pt x="125" y="107"/>
                  </a:cubicBezTo>
                  <a:cubicBezTo>
                    <a:pt x="125" y="106"/>
                    <a:pt x="125" y="106"/>
                    <a:pt x="125" y="106"/>
                  </a:cubicBezTo>
                  <a:cubicBezTo>
                    <a:pt x="126" y="106"/>
                    <a:pt x="125" y="107"/>
                    <a:pt x="126" y="107"/>
                  </a:cubicBezTo>
                  <a:cubicBezTo>
                    <a:pt x="125" y="107"/>
                    <a:pt x="125" y="107"/>
                    <a:pt x="125" y="108"/>
                  </a:cubicBezTo>
                  <a:close/>
                  <a:moveTo>
                    <a:pt x="125" y="100"/>
                  </a:moveTo>
                  <a:cubicBezTo>
                    <a:pt x="125" y="100"/>
                    <a:pt x="124" y="100"/>
                    <a:pt x="123" y="100"/>
                  </a:cubicBezTo>
                  <a:cubicBezTo>
                    <a:pt x="123" y="99"/>
                    <a:pt x="124" y="99"/>
                    <a:pt x="124" y="99"/>
                  </a:cubicBezTo>
                  <a:cubicBezTo>
                    <a:pt x="125" y="99"/>
                    <a:pt x="125" y="99"/>
                    <a:pt x="125" y="99"/>
                  </a:cubicBezTo>
                  <a:cubicBezTo>
                    <a:pt x="125" y="99"/>
                    <a:pt x="125" y="99"/>
                    <a:pt x="125" y="99"/>
                  </a:cubicBezTo>
                  <a:cubicBezTo>
                    <a:pt x="126" y="99"/>
                    <a:pt x="126" y="100"/>
                    <a:pt x="125" y="100"/>
                  </a:cubicBezTo>
                  <a:close/>
                  <a:moveTo>
                    <a:pt x="126" y="95"/>
                  </a:moveTo>
                  <a:cubicBezTo>
                    <a:pt x="126" y="95"/>
                    <a:pt x="125" y="95"/>
                    <a:pt x="125" y="95"/>
                  </a:cubicBezTo>
                  <a:cubicBezTo>
                    <a:pt x="125" y="97"/>
                    <a:pt x="125" y="97"/>
                    <a:pt x="125" y="97"/>
                  </a:cubicBezTo>
                  <a:cubicBezTo>
                    <a:pt x="125" y="98"/>
                    <a:pt x="126" y="98"/>
                    <a:pt x="126" y="98"/>
                  </a:cubicBezTo>
                  <a:cubicBezTo>
                    <a:pt x="125" y="98"/>
                    <a:pt x="125" y="98"/>
                    <a:pt x="124" y="98"/>
                  </a:cubicBezTo>
                  <a:cubicBezTo>
                    <a:pt x="124" y="98"/>
                    <a:pt x="124" y="97"/>
                    <a:pt x="124" y="96"/>
                  </a:cubicBezTo>
                  <a:cubicBezTo>
                    <a:pt x="124" y="95"/>
                    <a:pt x="125" y="96"/>
                    <a:pt x="125" y="95"/>
                  </a:cubicBezTo>
                  <a:cubicBezTo>
                    <a:pt x="125" y="95"/>
                    <a:pt x="125" y="95"/>
                    <a:pt x="125" y="94"/>
                  </a:cubicBezTo>
                  <a:cubicBezTo>
                    <a:pt x="125" y="94"/>
                    <a:pt x="125" y="92"/>
                    <a:pt x="126" y="92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6" y="93"/>
                    <a:pt x="126" y="93"/>
                    <a:pt x="126" y="94"/>
                  </a:cubicBezTo>
                  <a:cubicBezTo>
                    <a:pt x="126" y="94"/>
                    <a:pt x="126" y="94"/>
                    <a:pt x="126" y="94"/>
                  </a:cubicBezTo>
                  <a:cubicBezTo>
                    <a:pt x="127" y="94"/>
                    <a:pt x="126" y="95"/>
                    <a:pt x="126" y="95"/>
                  </a:cubicBezTo>
                  <a:close/>
                  <a:moveTo>
                    <a:pt x="126" y="92"/>
                  </a:moveTo>
                  <a:cubicBezTo>
                    <a:pt x="126" y="92"/>
                    <a:pt x="126" y="92"/>
                    <a:pt x="126" y="91"/>
                  </a:cubicBezTo>
                  <a:cubicBezTo>
                    <a:pt x="126" y="91"/>
                    <a:pt x="126" y="91"/>
                    <a:pt x="126" y="91"/>
                  </a:cubicBezTo>
                  <a:cubicBezTo>
                    <a:pt x="126" y="91"/>
                    <a:pt x="126" y="91"/>
                    <a:pt x="126" y="92"/>
                  </a:cubicBezTo>
                  <a:close/>
                  <a:moveTo>
                    <a:pt x="128" y="107"/>
                  </a:moveTo>
                  <a:cubicBezTo>
                    <a:pt x="128" y="107"/>
                    <a:pt x="128" y="107"/>
                    <a:pt x="128" y="107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07"/>
                    <a:pt x="128" y="107"/>
                    <a:pt x="128" y="107"/>
                  </a:cubicBezTo>
                  <a:close/>
                  <a:moveTo>
                    <a:pt x="128" y="101"/>
                  </a:moveTo>
                  <a:cubicBezTo>
                    <a:pt x="128" y="101"/>
                    <a:pt x="128" y="101"/>
                    <a:pt x="128" y="101"/>
                  </a:cubicBezTo>
                  <a:cubicBezTo>
                    <a:pt x="128" y="100"/>
                    <a:pt x="128" y="101"/>
                    <a:pt x="128" y="100"/>
                  </a:cubicBezTo>
                  <a:cubicBezTo>
                    <a:pt x="128" y="100"/>
                    <a:pt x="128" y="101"/>
                    <a:pt x="128" y="101"/>
                  </a:cubicBezTo>
                  <a:close/>
                  <a:moveTo>
                    <a:pt x="128" y="100"/>
                  </a:moveTo>
                  <a:cubicBezTo>
                    <a:pt x="128" y="100"/>
                    <a:pt x="128" y="100"/>
                    <a:pt x="128" y="99"/>
                  </a:cubicBezTo>
                  <a:cubicBezTo>
                    <a:pt x="128" y="99"/>
                    <a:pt x="129" y="99"/>
                    <a:pt x="129" y="99"/>
                  </a:cubicBezTo>
                  <a:cubicBezTo>
                    <a:pt x="129" y="100"/>
                    <a:pt x="128" y="100"/>
                    <a:pt x="128" y="100"/>
                  </a:cubicBezTo>
                  <a:close/>
                  <a:moveTo>
                    <a:pt x="129" y="96"/>
                  </a:moveTo>
                  <a:cubicBezTo>
                    <a:pt x="129" y="96"/>
                    <a:pt x="129" y="96"/>
                    <a:pt x="128" y="96"/>
                  </a:cubicBezTo>
                  <a:cubicBezTo>
                    <a:pt x="128" y="96"/>
                    <a:pt x="128" y="95"/>
                    <a:pt x="129" y="95"/>
                  </a:cubicBezTo>
                  <a:cubicBezTo>
                    <a:pt x="129" y="95"/>
                    <a:pt x="129" y="96"/>
                    <a:pt x="129" y="96"/>
                  </a:cubicBezTo>
                  <a:close/>
                  <a:moveTo>
                    <a:pt x="129" y="94"/>
                  </a:moveTo>
                  <a:cubicBezTo>
                    <a:pt x="130" y="94"/>
                    <a:pt x="129" y="94"/>
                    <a:pt x="129" y="95"/>
                  </a:cubicBezTo>
                  <a:cubicBezTo>
                    <a:pt x="129" y="95"/>
                    <a:pt x="129" y="94"/>
                    <a:pt x="129" y="94"/>
                  </a:cubicBezTo>
                  <a:close/>
                  <a:moveTo>
                    <a:pt x="130" y="97"/>
                  </a:moveTo>
                  <a:cubicBezTo>
                    <a:pt x="129" y="97"/>
                    <a:pt x="129" y="96"/>
                    <a:pt x="129" y="96"/>
                  </a:cubicBezTo>
                  <a:cubicBezTo>
                    <a:pt x="129" y="96"/>
                    <a:pt x="129" y="96"/>
                    <a:pt x="129" y="96"/>
                  </a:cubicBezTo>
                  <a:cubicBezTo>
                    <a:pt x="130" y="96"/>
                    <a:pt x="129" y="96"/>
                    <a:pt x="130" y="97"/>
                  </a:cubicBezTo>
                  <a:close/>
                  <a:moveTo>
                    <a:pt x="129" y="91"/>
                  </a:moveTo>
                  <a:cubicBezTo>
                    <a:pt x="129" y="91"/>
                    <a:pt x="129" y="90"/>
                    <a:pt x="129" y="90"/>
                  </a:cubicBezTo>
                  <a:cubicBezTo>
                    <a:pt x="130" y="90"/>
                    <a:pt x="130" y="90"/>
                    <a:pt x="130" y="90"/>
                  </a:cubicBezTo>
                  <a:cubicBezTo>
                    <a:pt x="130" y="91"/>
                    <a:pt x="130" y="91"/>
                    <a:pt x="129" y="91"/>
                  </a:cubicBezTo>
                  <a:close/>
                  <a:moveTo>
                    <a:pt x="132" y="107"/>
                  </a:moveTo>
                  <a:cubicBezTo>
                    <a:pt x="132" y="107"/>
                    <a:pt x="132" y="107"/>
                    <a:pt x="132" y="107"/>
                  </a:cubicBezTo>
                  <a:cubicBezTo>
                    <a:pt x="132" y="108"/>
                    <a:pt x="132" y="108"/>
                    <a:pt x="131" y="109"/>
                  </a:cubicBezTo>
                  <a:cubicBezTo>
                    <a:pt x="131" y="109"/>
                    <a:pt x="131" y="108"/>
                    <a:pt x="132" y="108"/>
                  </a:cubicBezTo>
                  <a:cubicBezTo>
                    <a:pt x="131" y="108"/>
                    <a:pt x="132" y="107"/>
                    <a:pt x="132" y="107"/>
                  </a:cubicBezTo>
                  <a:close/>
                  <a:moveTo>
                    <a:pt x="131" y="105"/>
                  </a:moveTo>
                  <a:cubicBezTo>
                    <a:pt x="131" y="106"/>
                    <a:pt x="131" y="107"/>
                    <a:pt x="131" y="107"/>
                  </a:cubicBezTo>
                  <a:cubicBezTo>
                    <a:pt x="131" y="107"/>
                    <a:pt x="131" y="107"/>
                    <a:pt x="130" y="106"/>
                  </a:cubicBezTo>
                  <a:cubicBezTo>
                    <a:pt x="131" y="106"/>
                    <a:pt x="130" y="106"/>
                    <a:pt x="131" y="106"/>
                  </a:cubicBezTo>
                  <a:cubicBezTo>
                    <a:pt x="131" y="106"/>
                    <a:pt x="131" y="106"/>
                    <a:pt x="131" y="105"/>
                  </a:cubicBezTo>
                  <a:cubicBezTo>
                    <a:pt x="131" y="105"/>
                    <a:pt x="131" y="105"/>
                    <a:pt x="131" y="105"/>
                  </a:cubicBezTo>
                  <a:close/>
                  <a:moveTo>
                    <a:pt x="131" y="104"/>
                  </a:moveTo>
                  <a:cubicBezTo>
                    <a:pt x="131" y="104"/>
                    <a:pt x="131" y="105"/>
                    <a:pt x="130" y="105"/>
                  </a:cubicBezTo>
                  <a:cubicBezTo>
                    <a:pt x="130" y="105"/>
                    <a:pt x="131" y="104"/>
                    <a:pt x="131" y="104"/>
                  </a:cubicBezTo>
                  <a:cubicBezTo>
                    <a:pt x="131" y="104"/>
                    <a:pt x="131" y="104"/>
                    <a:pt x="131" y="104"/>
                  </a:cubicBezTo>
                  <a:close/>
                  <a:moveTo>
                    <a:pt x="131" y="77"/>
                  </a:moveTo>
                  <a:cubicBezTo>
                    <a:pt x="131" y="77"/>
                    <a:pt x="131" y="77"/>
                    <a:pt x="131" y="77"/>
                  </a:cubicBezTo>
                  <a:cubicBezTo>
                    <a:pt x="131" y="80"/>
                    <a:pt x="132" y="82"/>
                    <a:pt x="131" y="84"/>
                  </a:cubicBezTo>
                  <a:cubicBezTo>
                    <a:pt x="130" y="84"/>
                    <a:pt x="131" y="82"/>
                    <a:pt x="131" y="81"/>
                  </a:cubicBezTo>
                  <a:cubicBezTo>
                    <a:pt x="130" y="81"/>
                    <a:pt x="130" y="81"/>
                    <a:pt x="130" y="81"/>
                  </a:cubicBezTo>
                  <a:cubicBezTo>
                    <a:pt x="130" y="81"/>
                    <a:pt x="130" y="81"/>
                    <a:pt x="130" y="80"/>
                  </a:cubicBezTo>
                  <a:cubicBezTo>
                    <a:pt x="131" y="80"/>
                    <a:pt x="130" y="78"/>
                    <a:pt x="131" y="77"/>
                  </a:cubicBezTo>
                  <a:close/>
                  <a:moveTo>
                    <a:pt x="129" y="76"/>
                  </a:moveTo>
                  <a:cubicBezTo>
                    <a:pt x="130" y="76"/>
                    <a:pt x="130" y="76"/>
                    <a:pt x="130" y="76"/>
                  </a:cubicBezTo>
                  <a:cubicBezTo>
                    <a:pt x="130" y="77"/>
                    <a:pt x="130" y="78"/>
                    <a:pt x="129" y="79"/>
                  </a:cubicBezTo>
                  <a:cubicBezTo>
                    <a:pt x="129" y="78"/>
                    <a:pt x="129" y="77"/>
                    <a:pt x="129" y="76"/>
                  </a:cubicBezTo>
                  <a:close/>
                  <a:moveTo>
                    <a:pt x="130" y="88"/>
                  </a:moveTo>
                  <a:cubicBezTo>
                    <a:pt x="130" y="88"/>
                    <a:pt x="130" y="89"/>
                    <a:pt x="129" y="89"/>
                  </a:cubicBezTo>
                  <a:cubicBezTo>
                    <a:pt x="129" y="89"/>
                    <a:pt x="130" y="89"/>
                    <a:pt x="129" y="89"/>
                  </a:cubicBezTo>
                  <a:cubicBezTo>
                    <a:pt x="128" y="88"/>
                    <a:pt x="130" y="84"/>
                    <a:pt x="128" y="84"/>
                  </a:cubicBezTo>
                  <a:cubicBezTo>
                    <a:pt x="128" y="84"/>
                    <a:pt x="128" y="86"/>
                    <a:pt x="128" y="87"/>
                  </a:cubicBezTo>
                  <a:cubicBezTo>
                    <a:pt x="126" y="86"/>
                    <a:pt x="127" y="89"/>
                    <a:pt x="127" y="90"/>
                  </a:cubicBezTo>
                  <a:cubicBezTo>
                    <a:pt x="126" y="90"/>
                    <a:pt x="127" y="90"/>
                    <a:pt x="126" y="90"/>
                  </a:cubicBezTo>
                  <a:cubicBezTo>
                    <a:pt x="126" y="90"/>
                    <a:pt x="126" y="90"/>
                    <a:pt x="126" y="90"/>
                  </a:cubicBezTo>
                  <a:cubicBezTo>
                    <a:pt x="125" y="89"/>
                    <a:pt x="125" y="91"/>
                    <a:pt x="125" y="92"/>
                  </a:cubicBezTo>
                  <a:cubicBezTo>
                    <a:pt x="125" y="92"/>
                    <a:pt x="125" y="91"/>
                    <a:pt x="124" y="91"/>
                  </a:cubicBezTo>
                  <a:cubicBezTo>
                    <a:pt x="124" y="90"/>
                    <a:pt x="124" y="89"/>
                    <a:pt x="124" y="88"/>
                  </a:cubicBezTo>
                  <a:cubicBezTo>
                    <a:pt x="125" y="88"/>
                    <a:pt x="124" y="88"/>
                    <a:pt x="125" y="88"/>
                  </a:cubicBezTo>
                  <a:cubicBezTo>
                    <a:pt x="125" y="88"/>
                    <a:pt x="125" y="88"/>
                    <a:pt x="125" y="87"/>
                  </a:cubicBezTo>
                  <a:cubicBezTo>
                    <a:pt x="125" y="87"/>
                    <a:pt x="126" y="87"/>
                    <a:pt x="126" y="87"/>
                  </a:cubicBezTo>
                  <a:cubicBezTo>
                    <a:pt x="126" y="88"/>
                    <a:pt x="126" y="89"/>
                    <a:pt x="126" y="89"/>
                  </a:cubicBezTo>
                  <a:cubicBezTo>
                    <a:pt x="126" y="88"/>
                    <a:pt x="127" y="87"/>
                    <a:pt x="126" y="86"/>
                  </a:cubicBezTo>
                  <a:cubicBezTo>
                    <a:pt x="126" y="86"/>
                    <a:pt x="127" y="86"/>
                    <a:pt x="127" y="85"/>
                  </a:cubicBezTo>
                  <a:cubicBezTo>
                    <a:pt x="126" y="85"/>
                    <a:pt x="126" y="85"/>
                    <a:pt x="126" y="85"/>
                  </a:cubicBezTo>
                  <a:cubicBezTo>
                    <a:pt x="126" y="84"/>
                    <a:pt x="126" y="84"/>
                    <a:pt x="126" y="83"/>
                  </a:cubicBezTo>
                  <a:cubicBezTo>
                    <a:pt x="125" y="83"/>
                    <a:pt x="125" y="83"/>
                    <a:pt x="125" y="83"/>
                  </a:cubicBezTo>
                  <a:cubicBezTo>
                    <a:pt x="124" y="82"/>
                    <a:pt x="124" y="80"/>
                    <a:pt x="125" y="79"/>
                  </a:cubicBezTo>
                  <a:cubicBezTo>
                    <a:pt x="124" y="78"/>
                    <a:pt x="124" y="77"/>
                    <a:pt x="124" y="76"/>
                  </a:cubicBezTo>
                  <a:cubicBezTo>
                    <a:pt x="124" y="76"/>
                    <a:pt x="125" y="76"/>
                    <a:pt x="125" y="76"/>
                  </a:cubicBezTo>
                  <a:cubicBezTo>
                    <a:pt x="125" y="77"/>
                    <a:pt x="125" y="77"/>
                    <a:pt x="124" y="78"/>
                  </a:cubicBezTo>
                  <a:cubicBezTo>
                    <a:pt x="125" y="78"/>
                    <a:pt x="125" y="77"/>
                    <a:pt x="125" y="77"/>
                  </a:cubicBezTo>
                  <a:cubicBezTo>
                    <a:pt x="125" y="79"/>
                    <a:pt x="126" y="80"/>
                    <a:pt x="126" y="82"/>
                  </a:cubicBezTo>
                  <a:cubicBezTo>
                    <a:pt x="126" y="82"/>
                    <a:pt x="126" y="82"/>
                    <a:pt x="126" y="82"/>
                  </a:cubicBezTo>
                  <a:cubicBezTo>
                    <a:pt x="127" y="82"/>
                    <a:pt x="126" y="84"/>
                    <a:pt x="127" y="85"/>
                  </a:cubicBezTo>
                  <a:cubicBezTo>
                    <a:pt x="127" y="85"/>
                    <a:pt x="127" y="84"/>
                    <a:pt x="127" y="84"/>
                  </a:cubicBezTo>
                  <a:cubicBezTo>
                    <a:pt x="128" y="84"/>
                    <a:pt x="128" y="83"/>
                    <a:pt x="128" y="83"/>
                  </a:cubicBezTo>
                  <a:cubicBezTo>
                    <a:pt x="128" y="83"/>
                    <a:pt x="128" y="83"/>
                    <a:pt x="128" y="83"/>
                  </a:cubicBezTo>
                  <a:cubicBezTo>
                    <a:pt x="128" y="82"/>
                    <a:pt x="128" y="81"/>
                    <a:pt x="128" y="81"/>
                  </a:cubicBezTo>
                  <a:cubicBezTo>
                    <a:pt x="129" y="81"/>
                    <a:pt x="129" y="81"/>
                    <a:pt x="129" y="82"/>
                  </a:cubicBezTo>
                  <a:cubicBezTo>
                    <a:pt x="130" y="84"/>
                    <a:pt x="130" y="86"/>
                    <a:pt x="130" y="88"/>
                  </a:cubicBezTo>
                  <a:close/>
                  <a:moveTo>
                    <a:pt x="128" y="77"/>
                  </a:moveTo>
                  <a:cubicBezTo>
                    <a:pt x="128" y="77"/>
                    <a:pt x="128" y="78"/>
                    <a:pt x="128" y="78"/>
                  </a:cubicBezTo>
                  <a:cubicBezTo>
                    <a:pt x="128" y="78"/>
                    <a:pt x="128" y="78"/>
                    <a:pt x="128" y="77"/>
                  </a:cubicBezTo>
                  <a:close/>
                  <a:moveTo>
                    <a:pt x="129" y="72"/>
                  </a:moveTo>
                  <a:cubicBezTo>
                    <a:pt x="129" y="74"/>
                    <a:pt x="129" y="76"/>
                    <a:pt x="129" y="78"/>
                  </a:cubicBezTo>
                  <a:cubicBezTo>
                    <a:pt x="129" y="78"/>
                    <a:pt x="129" y="78"/>
                    <a:pt x="129" y="78"/>
                  </a:cubicBezTo>
                  <a:cubicBezTo>
                    <a:pt x="129" y="79"/>
                    <a:pt x="129" y="80"/>
                    <a:pt x="128" y="80"/>
                  </a:cubicBezTo>
                  <a:cubicBezTo>
                    <a:pt x="128" y="80"/>
                    <a:pt x="128" y="78"/>
                    <a:pt x="129" y="78"/>
                  </a:cubicBezTo>
                  <a:cubicBezTo>
                    <a:pt x="128" y="77"/>
                    <a:pt x="128" y="77"/>
                    <a:pt x="128" y="77"/>
                  </a:cubicBezTo>
                  <a:cubicBezTo>
                    <a:pt x="128" y="76"/>
                    <a:pt x="128" y="76"/>
                    <a:pt x="128" y="75"/>
                  </a:cubicBezTo>
                  <a:cubicBezTo>
                    <a:pt x="129" y="74"/>
                    <a:pt x="128" y="73"/>
                    <a:pt x="129" y="73"/>
                  </a:cubicBezTo>
                  <a:cubicBezTo>
                    <a:pt x="128" y="72"/>
                    <a:pt x="128" y="72"/>
                    <a:pt x="128" y="72"/>
                  </a:cubicBezTo>
                  <a:cubicBezTo>
                    <a:pt x="129" y="72"/>
                    <a:pt x="129" y="72"/>
                    <a:pt x="129" y="72"/>
                  </a:cubicBezTo>
                  <a:cubicBezTo>
                    <a:pt x="129" y="72"/>
                    <a:pt x="129" y="72"/>
                    <a:pt x="129" y="72"/>
                  </a:cubicBezTo>
                  <a:close/>
                  <a:moveTo>
                    <a:pt x="89" y="125"/>
                  </a:moveTo>
                  <a:cubicBezTo>
                    <a:pt x="89" y="125"/>
                    <a:pt x="89" y="125"/>
                    <a:pt x="89" y="125"/>
                  </a:cubicBezTo>
                  <a:cubicBezTo>
                    <a:pt x="89" y="125"/>
                    <a:pt x="89" y="125"/>
                    <a:pt x="89" y="125"/>
                  </a:cubicBezTo>
                  <a:close/>
                  <a:moveTo>
                    <a:pt x="44" y="33"/>
                  </a:moveTo>
                  <a:cubicBezTo>
                    <a:pt x="44" y="34"/>
                    <a:pt x="43" y="34"/>
                    <a:pt x="43" y="33"/>
                  </a:cubicBezTo>
                  <a:cubicBezTo>
                    <a:pt x="43" y="33"/>
                    <a:pt x="44" y="33"/>
                    <a:pt x="44" y="33"/>
                  </a:cubicBezTo>
                  <a:cubicBezTo>
                    <a:pt x="43" y="33"/>
                    <a:pt x="42" y="32"/>
                    <a:pt x="42" y="33"/>
                  </a:cubicBezTo>
                  <a:cubicBezTo>
                    <a:pt x="42" y="32"/>
                    <a:pt x="41" y="32"/>
                    <a:pt x="41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3"/>
                    <a:pt x="41" y="32"/>
                    <a:pt x="41" y="32"/>
                  </a:cubicBezTo>
                  <a:cubicBezTo>
                    <a:pt x="41" y="35"/>
                    <a:pt x="37" y="35"/>
                    <a:pt x="36" y="37"/>
                  </a:cubicBezTo>
                  <a:cubicBezTo>
                    <a:pt x="37" y="37"/>
                    <a:pt x="37" y="36"/>
                    <a:pt x="38" y="36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9" y="37"/>
                    <a:pt x="40" y="35"/>
                    <a:pt x="40" y="35"/>
                  </a:cubicBezTo>
                  <a:cubicBezTo>
                    <a:pt x="41" y="35"/>
                    <a:pt x="42" y="33"/>
                    <a:pt x="42" y="34"/>
                  </a:cubicBezTo>
                  <a:cubicBezTo>
                    <a:pt x="42" y="35"/>
                    <a:pt x="41" y="35"/>
                    <a:pt x="41" y="36"/>
                  </a:cubicBezTo>
                  <a:cubicBezTo>
                    <a:pt x="42" y="36"/>
                    <a:pt x="43" y="35"/>
                    <a:pt x="44" y="35"/>
                  </a:cubicBezTo>
                  <a:cubicBezTo>
                    <a:pt x="44" y="34"/>
                    <a:pt x="44" y="34"/>
                    <a:pt x="44" y="33"/>
                  </a:cubicBezTo>
                  <a:close/>
                  <a:moveTo>
                    <a:pt x="42" y="33"/>
                  </a:move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lose/>
                  <a:moveTo>
                    <a:pt x="46" y="40"/>
                  </a:moveTo>
                  <a:cubicBezTo>
                    <a:pt x="45" y="41"/>
                    <a:pt x="44" y="42"/>
                    <a:pt x="43" y="43"/>
                  </a:cubicBezTo>
                  <a:cubicBezTo>
                    <a:pt x="45" y="43"/>
                    <a:pt x="46" y="40"/>
                    <a:pt x="48" y="41"/>
                  </a:cubicBezTo>
                  <a:cubicBezTo>
                    <a:pt x="50" y="41"/>
                    <a:pt x="51" y="40"/>
                    <a:pt x="52" y="39"/>
                  </a:cubicBezTo>
                  <a:cubicBezTo>
                    <a:pt x="54" y="39"/>
                    <a:pt x="55" y="38"/>
                    <a:pt x="56" y="38"/>
                  </a:cubicBezTo>
                  <a:cubicBezTo>
                    <a:pt x="57" y="38"/>
                    <a:pt x="57" y="37"/>
                    <a:pt x="57" y="37"/>
                  </a:cubicBezTo>
                  <a:cubicBezTo>
                    <a:pt x="57" y="37"/>
                    <a:pt x="57" y="37"/>
                    <a:pt x="57" y="37"/>
                  </a:cubicBezTo>
                  <a:cubicBezTo>
                    <a:pt x="57" y="37"/>
                    <a:pt x="58" y="37"/>
                    <a:pt x="58" y="37"/>
                  </a:cubicBezTo>
                  <a:cubicBezTo>
                    <a:pt x="58" y="37"/>
                    <a:pt x="58" y="37"/>
                    <a:pt x="58" y="37"/>
                  </a:cubicBezTo>
                  <a:cubicBezTo>
                    <a:pt x="58" y="37"/>
                    <a:pt x="58" y="37"/>
                    <a:pt x="59" y="37"/>
                  </a:cubicBezTo>
                  <a:cubicBezTo>
                    <a:pt x="59" y="36"/>
                    <a:pt x="59" y="36"/>
                    <a:pt x="59" y="36"/>
                  </a:cubicBezTo>
                  <a:cubicBezTo>
                    <a:pt x="59" y="36"/>
                    <a:pt x="59" y="37"/>
                    <a:pt x="59" y="37"/>
                  </a:cubicBezTo>
                  <a:cubicBezTo>
                    <a:pt x="60" y="36"/>
                    <a:pt x="60" y="36"/>
                    <a:pt x="61" y="36"/>
                  </a:cubicBezTo>
                  <a:cubicBezTo>
                    <a:pt x="61" y="36"/>
                    <a:pt x="61" y="36"/>
                    <a:pt x="61" y="35"/>
                  </a:cubicBezTo>
                  <a:cubicBezTo>
                    <a:pt x="61" y="35"/>
                    <a:pt x="62" y="35"/>
                    <a:pt x="62" y="35"/>
                  </a:cubicBezTo>
                  <a:cubicBezTo>
                    <a:pt x="62" y="35"/>
                    <a:pt x="62" y="35"/>
                    <a:pt x="62" y="34"/>
                  </a:cubicBezTo>
                  <a:cubicBezTo>
                    <a:pt x="61" y="35"/>
                    <a:pt x="60" y="34"/>
                    <a:pt x="59" y="35"/>
                  </a:cubicBezTo>
                  <a:cubicBezTo>
                    <a:pt x="59" y="35"/>
                    <a:pt x="59" y="34"/>
                    <a:pt x="59" y="34"/>
                  </a:cubicBezTo>
                  <a:cubicBezTo>
                    <a:pt x="56" y="35"/>
                    <a:pt x="54" y="36"/>
                    <a:pt x="52" y="37"/>
                  </a:cubicBezTo>
                  <a:cubicBezTo>
                    <a:pt x="51" y="38"/>
                    <a:pt x="49" y="38"/>
                    <a:pt x="48" y="38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47" y="38"/>
                    <a:pt x="46" y="39"/>
                    <a:pt x="46" y="39"/>
                  </a:cubicBezTo>
                  <a:cubicBezTo>
                    <a:pt x="46" y="39"/>
                    <a:pt x="46" y="39"/>
                    <a:pt x="46" y="39"/>
                  </a:cubicBezTo>
                  <a:cubicBezTo>
                    <a:pt x="46" y="40"/>
                    <a:pt x="46" y="40"/>
                    <a:pt x="46" y="40"/>
                  </a:cubicBezTo>
                  <a:close/>
                  <a:moveTo>
                    <a:pt x="46" y="36"/>
                  </a:moveTo>
                  <a:cubicBezTo>
                    <a:pt x="46" y="36"/>
                    <a:pt x="46" y="36"/>
                    <a:pt x="46" y="36"/>
                  </a:cubicBezTo>
                  <a:cubicBezTo>
                    <a:pt x="46" y="36"/>
                    <a:pt x="46" y="36"/>
                    <a:pt x="46" y="36"/>
                  </a:cubicBezTo>
                  <a:close/>
                  <a:moveTo>
                    <a:pt x="22" y="51"/>
                  </a:moveTo>
                  <a:cubicBezTo>
                    <a:pt x="22" y="51"/>
                    <a:pt x="22" y="51"/>
                    <a:pt x="22" y="51"/>
                  </a:cubicBezTo>
                  <a:cubicBezTo>
                    <a:pt x="21" y="51"/>
                    <a:pt x="20" y="52"/>
                    <a:pt x="20" y="54"/>
                  </a:cubicBezTo>
                  <a:cubicBezTo>
                    <a:pt x="20" y="54"/>
                    <a:pt x="19" y="54"/>
                    <a:pt x="20" y="55"/>
                  </a:cubicBezTo>
                  <a:cubicBezTo>
                    <a:pt x="20" y="54"/>
                    <a:pt x="20" y="55"/>
                    <a:pt x="20" y="55"/>
                  </a:cubicBezTo>
                  <a:cubicBezTo>
                    <a:pt x="21" y="54"/>
                    <a:pt x="21" y="53"/>
                    <a:pt x="22" y="52"/>
                  </a:cubicBezTo>
                  <a:cubicBezTo>
                    <a:pt x="22" y="52"/>
                    <a:pt x="23" y="52"/>
                    <a:pt x="23" y="53"/>
                  </a:cubicBezTo>
                  <a:cubicBezTo>
                    <a:pt x="22" y="54"/>
                    <a:pt x="22" y="55"/>
                    <a:pt x="21" y="55"/>
                  </a:cubicBezTo>
                  <a:cubicBezTo>
                    <a:pt x="21" y="56"/>
                    <a:pt x="20" y="56"/>
                    <a:pt x="20" y="57"/>
                  </a:cubicBezTo>
                  <a:cubicBezTo>
                    <a:pt x="21" y="58"/>
                    <a:pt x="20" y="59"/>
                    <a:pt x="20" y="61"/>
                  </a:cubicBezTo>
                  <a:cubicBezTo>
                    <a:pt x="20" y="61"/>
                    <a:pt x="20" y="60"/>
                    <a:pt x="21" y="61"/>
                  </a:cubicBezTo>
                  <a:cubicBezTo>
                    <a:pt x="21" y="60"/>
                    <a:pt x="21" y="60"/>
                    <a:pt x="22" y="60"/>
                  </a:cubicBezTo>
                  <a:cubicBezTo>
                    <a:pt x="22" y="59"/>
                    <a:pt x="23" y="59"/>
                    <a:pt x="22" y="58"/>
                  </a:cubicBezTo>
                  <a:cubicBezTo>
                    <a:pt x="22" y="57"/>
                    <a:pt x="23" y="57"/>
                    <a:pt x="23" y="56"/>
                  </a:cubicBezTo>
                  <a:cubicBezTo>
                    <a:pt x="23" y="56"/>
                    <a:pt x="23" y="56"/>
                    <a:pt x="23" y="57"/>
                  </a:cubicBezTo>
                  <a:cubicBezTo>
                    <a:pt x="23" y="57"/>
                    <a:pt x="23" y="57"/>
                    <a:pt x="23" y="58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3" y="60"/>
                    <a:pt x="23" y="62"/>
                    <a:pt x="22" y="63"/>
                  </a:cubicBezTo>
                  <a:cubicBezTo>
                    <a:pt x="22" y="63"/>
                    <a:pt x="22" y="63"/>
                    <a:pt x="22" y="63"/>
                  </a:cubicBezTo>
                  <a:cubicBezTo>
                    <a:pt x="21" y="63"/>
                    <a:pt x="21" y="62"/>
                    <a:pt x="21" y="62"/>
                  </a:cubicBezTo>
                  <a:cubicBezTo>
                    <a:pt x="21" y="62"/>
                    <a:pt x="21" y="62"/>
                    <a:pt x="20" y="62"/>
                  </a:cubicBezTo>
                  <a:cubicBezTo>
                    <a:pt x="21" y="62"/>
                    <a:pt x="21" y="61"/>
                    <a:pt x="21" y="61"/>
                  </a:cubicBezTo>
                  <a:cubicBezTo>
                    <a:pt x="20" y="62"/>
                    <a:pt x="20" y="63"/>
                    <a:pt x="20" y="64"/>
                  </a:cubicBezTo>
                  <a:cubicBezTo>
                    <a:pt x="20" y="65"/>
                    <a:pt x="19" y="66"/>
                    <a:pt x="19" y="67"/>
                  </a:cubicBezTo>
                  <a:cubicBezTo>
                    <a:pt x="19" y="68"/>
                    <a:pt x="20" y="69"/>
                    <a:pt x="20" y="69"/>
                  </a:cubicBezTo>
                  <a:cubicBezTo>
                    <a:pt x="20" y="69"/>
                    <a:pt x="20" y="69"/>
                    <a:pt x="21" y="69"/>
                  </a:cubicBezTo>
                  <a:cubicBezTo>
                    <a:pt x="22" y="68"/>
                    <a:pt x="21" y="67"/>
                    <a:pt x="21" y="66"/>
                  </a:cubicBezTo>
                  <a:cubicBezTo>
                    <a:pt x="22" y="66"/>
                    <a:pt x="23" y="65"/>
                    <a:pt x="22" y="64"/>
                  </a:cubicBezTo>
                  <a:cubicBezTo>
                    <a:pt x="22" y="63"/>
                    <a:pt x="23" y="63"/>
                    <a:pt x="24" y="63"/>
                  </a:cubicBezTo>
                  <a:cubicBezTo>
                    <a:pt x="23" y="63"/>
                    <a:pt x="23" y="63"/>
                    <a:pt x="23" y="63"/>
                  </a:cubicBezTo>
                  <a:cubicBezTo>
                    <a:pt x="24" y="62"/>
                    <a:pt x="24" y="62"/>
                    <a:pt x="24" y="61"/>
                  </a:cubicBezTo>
                  <a:cubicBezTo>
                    <a:pt x="25" y="60"/>
                    <a:pt x="26" y="58"/>
                    <a:pt x="27" y="56"/>
                  </a:cubicBezTo>
                  <a:cubicBezTo>
                    <a:pt x="27" y="56"/>
                    <a:pt x="26" y="56"/>
                    <a:pt x="26" y="56"/>
                  </a:cubicBezTo>
                  <a:cubicBezTo>
                    <a:pt x="27" y="54"/>
                    <a:pt x="28" y="53"/>
                    <a:pt x="29" y="51"/>
                  </a:cubicBezTo>
                  <a:cubicBezTo>
                    <a:pt x="30" y="51"/>
                    <a:pt x="30" y="50"/>
                    <a:pt x="31" y="50"/>
                  </a:cubicBezTo>
                  <a:cubicBezTo>
                    <a:pt x="31" y="49"/>
                    <a:pt x="32" y="49"/>
                    <a:pt x="32" y="49"/>
                  </a:cubicBezTo>
                  <a:cubicBezTo>
                    <a:pt x="34" y="48"/>
                    <a:pt x="36" y="46"/>
                    <a:pt x="37" y="45"/>
                  </a:cubicBezTo>
                  <a:cubicBezTo>
                    <a:pt x="38" y="44"/>
                    <a:pt x="39" y="44"/>
                    <a:pt x="39" y="43"/>
                  </a:cubicBezTo>
                  <a:cubicBezTo>
                    <a:pt x="39" y="43"/>
                    <a:pt x="39" y="43"/>
                    <a:pt x="38" y="43"/>
                  </a:cubicBezTo>
                  <a:cubicBezTo>
                    <a:pt x="38" y="43"/>
                    <a:pt x="37" y="43"/>
                    <a:pt x="37" y="43"/>
                  </a:cubicBezTo>
                  <a:cubicBezTo>
                    <a:pt x="37" y="42"/>
                    <a:pt x="38" y="41"/>
                    <a:pt x="39" y="41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40" y="41"/>
                    <a:pt x="40" y="41"/>
                    <a:pt x="41" y="41"/>
                  </a:cubicBezTo>
                  <a:cubicBezTo>
                    <a:pt x="41" y="41"/>
                    <a:pt x="41" y="41"/>
                    <a:pt x="41" y="41"/>
                  </a:cubicBezTo>
                  <a:cubicBezTo>
                    <a:pt x="42" y="41"/>
                    <a:pt x="41" y="40"/>
                    <a:pt x="42" y="40"/>
                  </a:cubicBezTo>
                  <a:cubicBezTo>
                    <a:pt x="43" y="39"/>
                    <a:pt x="45" y="39"/>
                    <a:pt x="46" y="38"/>
                  </a:cubicBezTo>
                  <a:cubicBezTo>
                    <a:pt x="46" y="37"/>
                    <a:pt x="46" y="38"/>
                    <a:pt x="46" y="37"/>
                  </a:cubicBezTo>
                  <a:cubicBezTo>
                    <a:pt x="46" y="37"/>
                    <a:pt x="47" y="37"/>
                    <a:pt x="47" y="36"/>
                  </a:cubicBezTo>
                  <a:cubicBezTo>
                    <a:pt x="46" y="36"/>
                    <a:pt x="46" y="37"/>
                    <a:pt x="45" y="37"/>
                  </a:cubicBezTo>
                  <a:cubicBezTo>
                    <a:pt x="45" y="36"/>
                    <a:pt x="46" y="36"/>
                    <a:pt x="46" y="36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36"/>
                    <a:pt x="46" y="36"/>
                    <a:pt x="46" y="35"/>
                  </a:cubicBezTo>
                  <a:cubicBezTo>
                    <a:pt x="45" y="35"/>
                    <a:pt x="44" y="37"/>
                    <a:pt x="43" y="37"/>
                  </a:cubicBezTo>
                  <a:cubicBezTo>
                    <a:pt x="42" y="38"/>
                    <a:pt x="40" y="39"/>
                    <a:pt x="38" y="40"/>
                  </a:cubicBezTo>
                  <a:cubicBezTo>
                    <a:pt x="38" y="40"/>
                    <a:pt x="37" y="41"/>
                    <a:pt x="37" y="42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37" y="42"/>
                    <a:pt x="36" y="43"/>
                    <a:pt x="36" y="43"/>
                  </a:cubicBezTo>
                  <a:cubicBezTo>
                    <a:pt x="36" y="44"/>
                    <a:pt x="35" y="44"/>
                    <a:pt x="35" y="45"/>
                  </a:cubicBezTo>
                  <a:cubicBezTo>
                    <a:pt x="35" y="45"/>
                    <a:pt x="35" y="45"/>
                    <a:pt x="34" y="45"/>
                  </a:cubicBezTo>
                  <a:cubicBezTo>
                    <a:pt x="34" y="47"/>
                    <a:pt x="33" y="48"/>
                    <a:pt x="31" y="48"/>
                  </a:cubicBezTo>
                  <a:cubicBezTo>
                    <a:pt x="31" y="48"/>
                    <a:pt x="31" y="49"/>
                    <a:pt x="31" y="49"/>
                  </a:cubicBezTo>
                  <a:cubicBezTo>
                    <a:pt x="30" y="49"/>
                    <a:pt x="30" y="50"/>
                    <a:pt x="29" y="49"/>
                  </a:cubicBezTo>
                  <a:cubicBezTo>
                    <a:pt x="28" y="50"/>
                    <a:pt x="27" y="51"/>
                    <a:pt x="27" y="53"/>
                  </a:cubicBezTo>
                  <a:cubicBezTo>
                    <a:pt x="27" y="52"/>
                    <a:pt x="28" y="51"/>
                    <a:pt x="27" y="50"/>
                  </a:cubicBezTo>
                  <a:cubicBezTo>
                    <a:pt x="28" y="49"/>
                    <a:pt x="28" y="48"/>
                    <a:pt x="28" y="47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29" y="46"/>
                    <a:pt x="30" y="45"/>
                    <a:pt x="30" y="44"/>
                  </a:cubicBezTo>
                  <a:cubicBezTo>
                    <a:pt x="31" y="44"/>
                    <a:pt x="31" y="44"/>
                    <a:pt x="31" y="43"/>
                  </a:cubicBezTo>
                  <a:cubicBezTo>
                    <a:pt x="30" y="44"/>
                    <a:pt x="30" y="45"/>
                    <a:pt x="29" y="45"/>
                  </a:cubicBezTo>
                  <a:cubicBezTo>
                    <a:pt x="29" y="45"/>
                    <a:pt x="29" y="44"/>
                    <a:pt x="29" y="44"/>
                  </a:cubicBezTo>
                  <a:cubicBezTo>
                    <a:pt x="29" y="45"/>
                    <a:pt x="28" y="45"/>
                    <a:pt x="28" y="45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9" y="46"/>
                    <a:pt x="28" y="46"/>
                    <a:pt x="28" y="46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7" y="46"/>
                    <a:pt x="26" y="48"/>
                    <a:pt x="25" y="48"/>
                  </a:cubicBezTo>
                  <a:cubicBezTo>
                    <a:pt x="25" y="49"/>
                    <a:pt x="25" y="49"/>
                    <a:pt x="24" y="50"/>
                  </a:cubicBezTo>
                  <a:cubicBezTo>
                    <a:pt x="23" y="51"/>
                    <a:pt x="23" y="51"/>
                    <a:pt x="22" y="51"/>
                  </a:cubicBezTo>
                  <a:close/>
                  <a:moveTo>
                    <a:pt x="41" y="39"/>
                  </a:moveTo>
                  <a:cubicBezTo>
                    <a:pt x="41" y="40"/>
                    <a:pt x="40" y="40"/>
                    <a:pt x="39" y="41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39" y="40"/>
                    <a:pt x="40" y="40"/>
                    <a:pt x="41" y="39"/>
                  </a:cubicBezTo>
                  <a:close/>
                  <a:moveTo>
                    <a:pt x="27" y="50"/>
                  </a:moveTo>
                  <a:cubicBezTo>
                    <a:pt x="27" y="51"/>
                    <a:pt x="27" y="51"/>
                    <a:pt x="27" y="51"/>
                  </a:cubicBezTo>
                  <a:cubicBezTo>
                    <a:pt x="27" y="51"/>
                    <a:pt x="26" y="51"/>
                    <a:pt x="26" y="51"/>
                  </a:cubicBezTo>
                  <a:cubicBezTo>
                    <a:pt x="26" y="51"/>
                    <a:pt x="27" y="50"/>
                    <a:pt x="27" y="50"/>
                  </a:cubicBezTo>
                  <a:close/>
                  <a:moveTo>
                    <a:pt x="26" y="51"/>
                  </a:moveTo>
                  <a:cubicBezTo>
                    <a:pt x="27" y="52"/>
                    <a:pt x="27" y="52"/>
                    <a:pt x="27" y="53"/>
                  </a:cubicBezTo>
                  <a:cubicBezTo>
                    <a:pt x="26" y="53"/>
                    <a:pt x="26" y="52"/>
                    <a:pt x="26" y="52"/>
                  </a:cubicBezTo>
                  <a:cubicBezTo>
                    <a:pt x="26" y="52"/>
                    <a:pt x="26" y="52"/>
                    <a:pt x="26" y="51"/>
                  </a:cubicBezTo>
                  <a:close/>
                  <a:moveTo>
                    <a:pt x="25" y="53"/>
                  </a:moveTo>
                  <a:cubicBezTo>
                    <a:pt x="25" y="54"/>
                    <a:pt x="25" y="54"/>
                    <a:pt x="25" y="54"/>
                  </a:cubicBezTo>
                  <a:cubicBezTo>
                    <a:pt x="25" y="54"/>
                    <a:pt x="25" y="53"/>
                    <a:pt x="25" y="53"/>
                  </a:cubicBezTo>
                  <a:close/>
                  <a:moveTo>
                    <a:pt x="118" y="40"/>
                  </a:moveTo>
                  <a:cubicBezTo>
                    <a:pt x="119" y="41"/>
                    <a:pt x="119" y="42"/>
                    <a:pt x="120" y="43"/>
                  </a:cubicBezTo>
                  <a:cubicBezTo>
                    <a:pt x="120" y="43"/>
                    <a:pt x="120" y="43"/>
                    <a:pt x="120" y="43"/>
                  </a:cubicBezTo>
                  <a:cubicBezTo>
                    <a:pt x="121" y="44"/>
                    <a:pt x="122" y="45"/>
                    <a:pt x="122" y="47"/>
                  </a:cubicBezTo>
                  <a:cubicBezTo>
                    <a:pt x="123" y="46"/>
                    <a:pt x="123" y="46"/>
                    <a:pt x="123" y="46"/>
                  </a:cubicBezTo>
                  <a:cubicBezTo>
                    <a:pt x="122" y="45"/>
                    <a:pt x="122" y="44"/>
                    <a:pt x="122" y="44"/>
                  </a:cubicBezTo>
                  <a:cubicBezTo>
                    <a:pt x="123" y="45"/>
                    <a:pt x="123" y="46"/>
                    <a:pt x="124" y="47"/>
                  </a:cubicBezTo>
                  <a:cubicBezTo>
                    <a:pt x="123" y="49"/>
                    <a:pt x="125" y="50"/>
                    <a:pt x="126" y="51"/>
                  </a:cubicBezTo>
                  <a:cubicBezTo>
                    <a:pt x="126" y="50"/>
                    <a:pt x="124" y="49"/>
                    <a:pt x="125" y="47"/>
                  </a:cubicBezTo>
                  <a:cubicBezTo>
                    <a:pt x="123" y="47"/>
                    <a:pt x="124" y="45"/>
                    <a:pt x="123" y="44"/>
                  </a:cubicBezTo>
                  <a:cubicBezTo>
                    <a:pt x="123" y="43"/>
                    <a:pt x="122" y="42"/>
                    <a:pt x="123" y="41"/>
                  </a:cubicBezTo>
                  <a:cubicBezTo>
                    <a:pt x="123" y="41"/>
                    <a:pt x="124" y="42"/>
                    <a:pt x="124" y="43"/>
                  </a:cubicBezTo>
                  <a:cubicBezTo>
                    <a:pt x="124" y="43"/>
                    <a:pt x="124" y="42"/>
                    <a:pt x="124" y="42"/>
                  </a:cubicBezTo>
                  <a:cubicBezTo>
                    <a:pt x="125" y="43"/>
                    <a:pt x="125" y="44"/>
                    <a:pt x="126" y="45"/>
                  </a:cubicBezTo>
                  <a:cubicBezTo>
                    <a:pt x="126" y="45"/>
                    <a:pt x="126" y="45"/>
                    <a:pt x="126" y="45"/>
                  </a:cubicBezTo>
                  <a:cubicBezTo>
                    <a:pt x="126" y="44"/>
                    <a:pt x="126" y="44"/>
                    <a:pt x="126" y="44"/>
                  </a:cubicBezTo>
                  <a:cubicBezTo>
                    <a:pt x="126" y="44"/>
                    <a:pt x="125" y="43"/>
                    <a:pt x="125" y="43"/>
                  </a:cubicBezTo>
                  <a:cubicBezTo>
                    <a:pt x="125" y="41"/>
                    <a:pt x="124" y="39"/>
                    <a:pt x="123" y="37"/>
                  </a:cubicBezTo>
                  <a:cubicBezTo>
                    <a:pt x="123" y="37"/>
                    <a:pt x="122" y="37"/>
                    <a:pt x="121" y="36"/>
                  </a:cubicBezTo>
                  <a:cubicBezTo>
                    <a:pt x="120" y="38"/>
                    <a:pt x="121" y="39"/>
                    <a:pt x="122" y="41"/>
                  </a:cubicBezTo>
                  <a:cubicBezTo>
                    <a:pt x="121" y="40"/>
                    <a:pt x="121" y="40"/>
                    <a:pt x="121" y="40"/>
                  </a:cubicBezTo>
                  <a:cubicBezTo>
                    <a:pt x="121" y="41"/>
                    <a:pt x="121" y="41"/>
                    <a:pt x="120" y="41"/>
                  </a:cubicBezTo>
                  <a:cubicBezTo>
                    <a:pt x="120" y="41"/>
                    <a:pt x="120" y="40"/>
                    <a:pt x="119" y="40"/>
                  </a:cubicBezTo>
                  <a:cubicBezTo>
                    <a:pt x="119" y="40"/>
                    <a:pt x="119" y="40"/>
                    <a:pt x="118" y="40"/>
                  </a:cubicBezTo>
                  <a:cubicBezTo>
                    <a:pt x="118" y="40"/>
                    <a:pt x="118" y="40"/>
                    <a:pt x="118" y="39"/>
                  </a:cubicBezTo>
                  <a:cubicBezTo>
                    <a:pt x="117" y="40"/>
                    <a:pt x="118" y="40"/>
                    <a:pt x="118" y="40"/>
                  </a:cubicBezTo>
                  <a:close/>
                  <a:moveTo>
                    <a:pt x="119" y="41"/>
                  </a:moveTo>
                  <a:cubicBezTo>
                    <a:pt x="119" y="41"/>
                    <a:pt x="119" y="41"/>
                    <a:pt x="119" y="41"/>
                  </a:cubicBezTo>
                  <a:cubicBezTo>
                    <a:pt x="119" y="41"/>
                    <a:pt x="119" y="41"/>
                    <a:pt x="119" y="41"/>
                  </a:cubicBezTo>
                  <a:close/>
                  <a:moveTo>
                    <a:pt x="21" y="40"/>
                  </a:moveTo>
                  <a:cubicBezTo>
                    <a:pt x="21" y="40"/>
                    <a:pt x="21" y="41"/>
                    <a:pt x="20" y="41"/>
                  </a:cubicBezTo>
                  <a:cubicBezTo>
                    <a:pt x="20" y="41"/>
                    <a:pt x="20" y="41"/>
                    <a:pt x="20" y="42"/>
                  </a:cubicBezTo>
                  <a:cubicBezTo>
                    <a:pt x="21" y="41"/>
                    <a:pt x="21" y="41"/>
                    <a:pt x="21" y="40"/>
                  </a:cubicBezTo>
                  <a:close/>
                  <a:moveTo>
                    <a:pt x="5" y="50"/>
                  </a:moveTo>
                  <a:cubicBezTo>
                    <a:pt x="6" y="48"/>
                    <a:pt x="7" y="46"/>
                    <a:pt x="7" y="45"/>
                  </a:cubicBezTo>
                  <a:cubicBezTo>
                    <a:pt x="6" y="46"/>
                    <a:pt x="4" y="48"/>
                    <a:pt x="4" y="50"/>
                  </a:cubicBezTo>
                  <a:cubicBezTo>
                    <a:pt x="5" y="50"/>
                    <a:pt x="5" y="50"/>
                    <a:pt x="5" y="50"/>
                  </a:cubicBezTo>
                  <a:close/>
                  <a:moveTo>
                    <a:pt x="30" y="46"/>
                  </a:moveTo>
                  <a:cubicBezTo>
                    <a:pt x="30" y="46"/>
                    <a:pt x="30" y="46"/>
                    <a:pt x="30" y="47"/>
                  </a:cubicBezTo>
                  <a:cubicBezTo>
                    <a:pt x="30" y="47"/>
                    <a:pt x="30" y="48"/>
                    <a:pt x="30" y="48"/>
                  </a:cubicBezTo>
                  <a:cubicBezTo>
                    <a:pt x="30" y="47"/>
                    <a:pt x="31" y="47"/>
                    <a:pt x="31" y="46"/>
                  </a:cubicBezTo>
                  <a:cubicBezTo>
                    <a:pt x="30" y="46"/>
                    <a:pt x="31" y="46"/>
                    <a:pt x="30" y="46"/>
                  </a:cubicBezTo>
                  <a:close/>
                  <a:moveTo>
                    <a:pt x="8" y="47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9" y="47"/>
                    <a:pt x="9" y="47"/>
                    <a:pt x="9" y="46"/>
                  </a:cubicBezTo>
                  <a:cubicBezTo>
                    <a:pt x="9" y="46"/>
                    <a:pt x="9" y="47"/>
                    <a:pt x="8" y="47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8" y="48"/>
                    <a:pt x="8" y="47"/>
                    <a:pt x="8" y="47"/>
                  </a:cubicBezTo>
                  <a:close/>
                  <a:moveTo>
                    <a:pt x="16" y="51"/>
                  </a:moveTo>
                  <a:cubicBezTo>
                    <a:pt x="16" y="51"/>
                    <a:pt x="16" y="51"/>
                    <a:pt x="16" y="51"/>
                  </a:cubicBezTo>
                  <a:cubicBezTo>
                    <a:pt x="16" y="51"/>
                    <a:pt x="16" y="50"/>
                    <a:pt x="16" y="51"/>
                  </a:cubicBezTo>
                  <a:cubicBezTo>
                    <a:pt x="16" y="51"/>
                    <a:pt x="16" y="51"/>
                    <a:pt x="16" y="51"/>
                  </a:cubicBezTo>
                  <a:close/>
                  <a:moveTo>
                    <a:pt x="1" y="62"/>
                  </a:moveTo>
                  <a:cubicBezTo>
                    <a:pt x="2" y="60"/>
                    <a:pt x="2" y="59"/>
                    <a:pt x="3" y="57"/>
                  </a:cubicBezTo>
                  <a:cubicBezTo>
                    <a:pt x="3" y="57"/>
                    <a:pt x="4" y="57"/>
                    <a:pt x="4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5"/>
                    <a:pt x="3" y="55"/>
                  </a:cubicBezTo>
                  <a:cubicBezTo>
                    <a:pt x="2" y="57"/>
                    <a:pt x="2" y="58"/>
                    <a:pt x="1" y="60"/>
                  </a:cubicBezTo>
                  <a:cubicBezTo>
                    <a:pt x="2" y="61"/>
                    <a:pt x="0" y="61"/>
                    <a:pt x="1" y="62"/>
                  </a:cubicBezTo>
                  <a:close/>
                  <a:moveTo>
                    <a:pt x="12" y="62"/>
                  </a:moveTo>
                  <a:cubicBezTo>
                    <a:pt x="12" y="62"/>
                    <a:pt x="12" y="62"/>
                    <a:pt x="12" y="62"/>
                  </a:cubicBezTo>
                  <a:cubicBezTo>
                    <a:pt x="12" y="63"/>
                    <a:pt x="12" y="63"/>
                    <a:pt x="12" y="63"/>
                  </a:cubicBezTo>
                  <a:cubicBezTo>
                    <a:pt x="12" y="63"/>
                    <a:pt x="12" y="62"/>
                    <a:pt x="12" y="62"/>
                  </a:cubicBezTo>
                  <a:close/>
                  <a:moveTo>
                    <a:pt x="11" y="84"/>
                  </a:moveTo>
                  <a:cubicBezTo>
                    <a:pt x="12" y="84"/>
                    <a:pt x="11" y="83"/>
                    <a:pt x="11" y="81"/>
                  </a:cubicBezTo>
                  <a:cubicBezTo>
                    <a:pt x="11" y="80"/>
                    <a:pt x="12" y="79"/>
                    <a:pt x="12" y="78"/>
                  </a:cubicBezTo>
                  <a:cubicBezTo>
                    <a:pt x="12" y="78"/>
                    <a:pt x="12" y="79"/>
                    <a:pt x="12" y="78"/>
                  </a:cubicBezTo>
                  <a:cubicBezTo>
                    <a:pt x="12" y="76"/>
                    <a:pt x="14" y="73"/>
                    <a:pt x="14" y="70"/>
                  </a:cubicBezTo>
                  <a:cubicBezTo>
                    <a:pt x="13" y="70"/>
                    <a:pt x="14" y="71"/>
                    <a:pt x="13" y="71"/>
                  </a:cubicBezTo>
                  <a:cubicBezTo>
                    <a:pt x="13" y="71"/>
                    <a:pt x="13" y="71"/>
                    <a:pt x="12" y="71"/>
                  </a:cubicBezTo>
                  <a:cubicBezTo>
                    <a:pt x="12" y="71"/>
                    <a:pt x="12" y="71"/>
                    <a:pt x="12" y="72"/>
                  </a:cubicBezTo>
                  <a:cubicBezTo>
                    <a:pt x="13" y="72"/>
                    <a:pt x="12" y="71"/>
                    <a:pt x="13" y="71"/>
                  </a:cubicBezTo>
                  <a:cubicBezTo>
                    <a:pt x="13" y="72"/>
                    <a:pt x="13" y="72"/>
                    <a:pt x="12" y="72"/>
                  </a:cubicBezTo>
                  <a:cubicBezTo>
                    <a:pt x="12" y="72"/>
                    <a:pt x="12" y="72"/>
                    <a:pt x="12" y="72"/>
                  </a:cubicBezTo>
                  <a:cubicBezTo>
                    <a:pt x="12" y="72"/>
                    <a:pt x="11" y="73"/>
                    <a:pt x="11" y="73"/>
                  </a:cubicBezTo>
                  <a:cubicBezTo>
                    <a:pt x="12" y="73"/>
                    <a:pt x="12" y="74"/>
                    <a:pt x="11" y="75"/>
                  </a:cubicBezTo>
                  <a:cubicBezTo>
                    <a:pt x="11" y="74"/>
                    <a:pt x="11" y="75"/>
                    <a:pt x="10" y="75"/>
                  </a:cubicBezTo>
                  <a:cubicBezTo>
                    <a:pt x="10" y="77"/>
                    <a:pt x="10" y="82"/>
                    <a:pt x="11" y="84"/>
                  </a:cubicBezTo>
                  <a:close/>
                  <a:moveTo>
                    <a:pt x="11" y="76"/>
                  </a:moveTo>
                  <a:cubicBezTo>
                    <a:pt x="11" y="76"/>
                    <a:pt x="11" y="76"/>
                    <a:pt x="11" y="76"/>
                  </a:cubicBezTo>
                  <a:cubicBezTo>
                    <a:pt x="11" y="75"/>
                    <a:pt x="11" y="75"/>
                    <a:pt x="11" y="76"/>
                  </a:cubicBezTo>
                  <a:close/>
                  <a:moveTo>
                    <a:pt x="73" y="71"/>
                  </a:moveTo>
                  <a:cubicBezTo>
                    <a:pt x="73" y="71"/>
                    <a:pt x="73" y="71"/>
                    <a:pt x="73" y="71"/>
                  </a:cubicBezTo>
                  <a:cubicBezTo>
                    <a:pt x="73" y="71"/>
                    <a:pt x="72" y="71"/>
                    <a:pt x="72" y="71"/>
                  </a:cubicBezTo>
                  <a:cubicBezTo>
                    <a:pt x="72" y="71"/>
                    <a:pt x="72" y="71"/>
                    <a:pt x="72" y="71"/>
                  </a:cubicBezTo>
                  <a:cubicBezTo>
                    <a:pt x="73" y="71"/>
                    <a:pt x="73" y="71"/>
                    <a:pt x="73" y="71"/>
                  </a:cubicBezTo>
                  <a:close/>
                  <a:moveTo>
                    <a:pt x="78" y="75"/>
                  </a:moveTo>
                  <a:cubicBezTo>
                    <a:pt x="78" y="75"/>
                    <a:pt x="78" y="75"/>
                    <a:pt x="78" y="75"/>
                  </a:cubicBezTo>
                  <a:cubicBezTo>
                    <a:pt x="78" y="75"/>
                    <a:pt x="78" y="75"/>
                    <a:pt x="78" y="75"/>
                  </a:cubicBezTo>
                  <a:cubicBezTo>
                    <a:pt x="78" y="75"/>
                    <a:pt x="78" y="75"/>
                    <a:pt x="78" y="75"/>
                  </a:cubicBezTo>
                  <a:cubicBezTo>
                    <a:pt x="78" y="75"/>
                    <a:pt x="78" y="75"/>
                    <a:pt x="78" y="75"/>
                  </a:cubicBezTo>
                  <a:close/>
                  <a:moveTo>
                    <a:pt x="74" y="76"/>
                  </a:moveTo>
                  <a:cubicBezTo>
                    <a:pt x="74" y="76"/>
                    <a:pt x="74" y="76"/>
                    <a:pt x="74" y="76"/>
                  </a:cubicBezTo>
                  <a:cubicBezTo>
                    <a:pt x="74" y="77"/>
                    <a:pt x="73" y="76"/>
                    <a:pt x="73" y="77"/>
                  </a:cubicBezTo>
                  <a:cubicBezTo>
                    <a:pt x="73" y="78"/>
                    <a:pt x="74" y="77"/>
                    <a:pt x="74" y="77"/>
                  </a:cubicBezTo>
                  <a:cubicBezTo>
                    <a:pt x="75" y="77"/>
                    <a:pt x="75" y="78"/>
                    <a:pt x="75" y="78"/>
                  </a:cubicBezTo>
                  <a:cubicBezTo>
                    <a:pt x="75" y="78"/>
                    <a:pt x="75" y="77"/>
                    <a:pt x="75" y="77"/>
                  </a:cubicBezTo>
                  <a:cubicBezTo>
                    <a:pt x="75" y="77"/>
                    <a:pt x="75" y="77"/>
                    <a:pt x="75" y="77"/>
                  </a:cubicBezTo>
                  <a:cubicBezTo>
                    <a:pt x="76" y="77"/>
                    <a:pt x="77" y="78"/>
                    <a:pt x="77" y="77"/>
                  </a:cubicBezTo>
                  <a:cubicBezTo>
                    <a:pt x="77" y="77"/>
                    <a:pt x="77" y="77"/>
                    <a:pt x="77" y="77"/>
                  </a:cubicBezTo>
                  <a:cubicBezTo>
                    <a:pt x="77" y="76"/>
                    <a:pt x="75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lose/>
                  <a:moveTo>
                    <a:pt x="140" y="95"/>
                  </a:moveTo>
                  <a:cubicBezTo>
                    <a:pt x="138" y="93"/>
                    <a:pt x="139" y="91"/>
                    <a:pt x="139" y="90"/>
                  </a:cubicBezTo>
                  <a:cubicBezTo>
                    <a:pt x="139" y="89"/>
                    <a:pt x="139" y="88"/>
                    <a:pt x="139" y="88"/>
                  </a:cubicBezTo>
                  <a:cubicBezTo>
                    <a:pt x="140" y="88"/>
                    <a:pt x="139" y="89"/>
                    <a:pt x="139" y="90"/>
                  </a:cubicBezTo>
                  <a:cubicBezTo>
                    <a:pt x="139" y="88"/>
                    <a:pt x="140" y="87"/>
                    <a:pt x="140" y="86"/>
                  </a:cubicBezTo>
                  <a:cubicBezTo>
                    <a:pt x="139" y="86"/>
                    <a:pt x="140" y="87"/>
                    <a:pt x="139" y="87"/>
                  </a:cubicBezTo>
                  <a:cubicBezTo>
                    <a:pt x="139" y="86"/>
                    <a:pt x="139" y="84"/>
                    <a:pt x="139" y="83"/>
                  </a:cubicBezTo>
                  <a:cubicBezTo>
                    <a:pt x="140" y="81"/>
                    <a:pt x="139" y="80"/>
                    <a:pt x="140" y="78"/>
                  </a:cubicBezTo>
                  <a:cubicBezTo>
                    <a:pt x="139" y="78"/>
                    <a:pt x="139" y="78"/>
                    <a:pt x="138" y="78"/>
                  </a:cubicBezTo>
                  <a:cubicBezTo>
                    <a:pt x="137" y="80"/>
                    <a:pt x="139" y="82"/>
                    <a:pt x="138" y="85"/>
                  </a:cubicBezTo>
                  <a:cubicBezTo>
                    <a:pt x="138" y="85"/>
                    <a:pt x="138" y="86"/>
                    <a:pt x="139" y="86"/>
                  </a:cubicBezTo>
                  <a:cubicBezTo>
                    <a:pt x="138" y="87"/>
                    <a:pt x="139" y="88"/>
                    <a:pt x="139" y="89"/>
                  </a:cubicBezTo>
                  <a:cubicBezTo>
                    <a:pt x="138" y="90"/>
                    <a:pt x="137" y="92"/>
                    <a:pt x="138" y="93"/>
                  </a:cubicBezTo>
                  <a:cubicBezTo>
                    <a:pt x="138" y="94"/>
                    <a:pt x="138" y="94"/>
                    <a:pt x="138" y="94"/>
                  </a:cubicBezTo>
                  <a:cubicBezTo>
                    <a:pt x="137" y="94"/>
                    <a:pt x="137" y="94"/>
                    <a:pt x="137" y="94"/>
                  </a:cubicBezTo>
                  <a:cubicBezTo>
                    <a:pt x="137" y="94"/>
                    <a:pt x="138" y="94"/>
                    <a:pt x="138" y="95"/>
                  </a:cubicBezTo>
                  <a:cubicBezTo>
                    <a:pt x="137" y="96"/>
                    <a:pt x="138" y="98"/>
                    <a:pt x="137" y="99"/>
                  </a:cubicBezTo>
                  <a:cubicBezTo>
                    <a:pt x="137" y="99"/>
                    <a:pt x="137" y="99"/>
                    <a:pt x="137" y="98"/>
                  </a:cubicBezTo>
                  <a:cubicBezTo>
                    <a:pt x="136" y="99"/>
                    <a:pt x="136" y="99"/>
                    <a:pt x="136" y="99"/>
                  </a:cubicBezTo>
                  <a:cubicBezTo>
                    <a:pt x="136" y="99"/>
                    <a:pt x="136" y="99"/>
                    <a:pt x="136" y="99"/>
                  </a:cubicBezTo>
                  <a:cubicBezTo>
                    <a:pt x="135" y="99"/>
                    <a:pt x="136" y="99"/>
                    <a:pt x="136" y="100"/>
                  </a:cubicBezTo>
                  <a:cubicBezTo>
                    <a:pt x="136" y="100"/>
                    <a:pt x="136" y="100"/>
                    <a:pt x="136" y="100"/>
                  </a:cubicBezTo>
                  <a:cubicBezTo>
                    <a:pt x="137" y="100"/>
                    <a:pt x="137" y="102"/>
                    <a:pt x="137" y="103"/>
                  </a:cubicBezTo>
                  <a:cubicBezTo>
                    <a:pt x="137" y="103"/>
                    <a:pt x="137" y="103"/>
                    <a:pt x="137" y="103"/>
                  </a:cubicBezTo>
                  <a:cubicBezTo>
                    <a:pt x="138" y="102"/>
                    <a:pt x="138" y="102"/>
                    <a:pt x="138" y="101"/>
                  </a:cubicBezTo>
                  <a:cubicBezTo>
                    <a:pt x="138" y="101"/>
                    <a:pt x="138" y="101"/>
                    <a:pt x="138" y="101"/>
                  </a:cubicBezTo>
                  <a:cubicBezTo>
                    <a:pt x="138" y="101"/>
                    <a:pt x="138" y="101"/>
                    <a:pt x="138" y="101"/>
                  </a:cubicBezTo>
                  <a:cubicBezTo>
                    <a:pt x="138" y="101"/>
                    <a:pt x="138" y="101"/>
                    <a:pt x="138" y="101"/>
                  </a:cubicBezTo>
                  <a:cubicBezTo>
                    <a:pt x="138" y="101"/>
                    <a:pt x="139" y="101"/>
                    <a:pt x="139" y="101"/>
                  </a:cubicBezTo>
                  <a:cubicBezTo>
                    <a:pt x="138" y="100"/>
                    <a:pt x="139" y="99"/>
                    <a:pt x="139" y="99"/>
                  </a:cubicBezTo>
                  <a:cubicBezTo>
                    <a:pt x="139" y="99"/>
                    <a:pt x="139" y="98"/>
                    <a:pt x="139" y="98"/>
                  </a:cubicBezTo>
                  <a:cubicBezTo>
                    <a:pt x="140" y="98"/>
                    <a:pt x="139" y="99"/>
                    <a:pt x="139" y="100"/>
                  </a:cubicBezTo>
                  <a:cubicBezTo>
                    <a:pt x="140" y="99"/>
                    <a:pt x="140" y="98"/>
                    <a:pt x="140" y="96"/>
                  </a:cubicBezTo>
                  <a:cubicBezTo>
                    <a:pt x="141" y="96"/>
                    <a:pt x="141" y="96"/>
                    <a:pt x="141" y="95"/>
                  </a:cubicBezTo>
                  <a:cubicBezTo>
                    <a:pt x="141" y="95"/>
                    <a:pt x="140" y="95"/>
                    <a:pt x="140" y="95"/>
                  </a:cubicBezTo>
                  <a:close/>
                  <a:moveTo>
                    <a:pt x="138" y="100"/>
                  </a:moveTo>
                  <a:cubicBezTo>
                    <a:pt x="138" y="99"/>
                    <a:pt x="138" y="99"/>
                    <a:pt x="138" y="99"/>
                  </a:cubicBezTo>
                  <a:cubicBezTo>
                    <a:pt x="138" y="99"/>
                    <a:pt x="138" y="99"/>
                    <a:pt x="138" y="100"/>
                  </a:cubicBezTo>
                  <a:close/>
                  <a:moveTo>
                    <a:pt x="21" y="101"/>
                  </a:moveTo>
                  <a:cubicBezTo>
                    <a:pt x="20" y="100"/>
                    <a:pt x="21" y="99"/>
                    <a:pt x="19" y="98"/>
                  </a:cubicBezTo>
                  <a:cubicBezTo>
                    <a:pt x="19" y="98"/>
                    <a:pt x="19" y="98"/>
                    <a:pt x="19" y="98"/>
                  </a:cubicBezTo>
                  <a:cubicBezTo>
                    <a:pt x="18" y="98"/>
                    <a:pt x="19" y="96"/>
                    <a:pt x="18" y="96"/>
                  </a:cubicBezTo>
                  <a:cubicBezTo>
                    <a:pt x="19" y="96"/>
                    <a:pt x="19" y="95"/>
                    <a:pt x="19" y="95"/>
                  </a:cubicBezTo>
                  <a:cubicBezTo>
                    <a:pt x="19" y="96"/>
                    <a:pt x="19" y="96"/>
                    <a:pt x="19" y="97"/>
                  </a:cubicBezTo>
                  <a:cubicBezTo>
                    <a:pt x="19" y="97"/>
                    <a:pt x="19" y="97"/>
                    <a:pt x="20" y="97"/>
                  </a:cubicBezTo>
                  <a:cubicBezTo>
                    <a:pt x="19" y="95"/>
                    <a:pt x="19" y="94"/>
                    <a:pt x="19" y="92"/>
                  </a:cubicBezTo>
                  <a:cubicBezTo>
                    <a:pt x="19" y="91"/>
                    <a:pt x="19" y="91"/>
                    <a:pt x="19" y="91"/>
                  </a:cubicBezTo>
                  <a:cubicBezTo>
                    <a:pt x="19" y="90"/>
                    <a:pt x="18" y="90"/>
                    <a:pt x="18" y="90"/>
                  </a:cubicBezTo>
                  <a:cubicBezTo>
                    <a:pt x="18" y="89"/>
                    <a:pt x="19" y="89"/>
                    <a:pt x="19" y="88"/>
                  </a:cubicBezTo>
                  <a:cubicBezTo>
                    <a:pt x="19" y="88"/>
                    <a:pt x="18" y="88"/>
                    <a:pt x="18" y="87"/>
                  </a:cubicBezTo>
                  <a:cubicBezTo>
                    <a:pt x="18" y="88"/>
                    <a:pt x="18" y="88"/>
                    <a:pt x="18" y="88"/>
                  </a:cubicBezTo>
                  <a:cubicBezTo>
                    <a:pt x="18" y="87"/>
                    <a:pt x="17" y="86"/>
                    <a:pt x="18" y="85"/>
                  </a:cubicBezTo>
                  <a:cubicBezTo>
                    <a:pt x="18" y="86"/>
                    <a:pt x="18" y="86"/>
                    <a:pt x="19" y="86"/>
                  </a:cubicBezTo>
                  <a:cubicBezTo>
                    <a:pt x="19" y="85"/>
                    <a:pt x="18" y="84"/>
                    <a:pt x="19" y="83"/>
                  </a:cubicBezTo>
                  <a:cubicBezTo>
                    <a:pt x="18" y="83"/>
                    <a:pt x="18" y="83"/>
                    <a:pt x="18" y="84"/>
                  </a:cubicBezTo>
                  <a:cubicBezTo>
                    <a:pt x="19" y="84"/>
                    <a:pt x="18" y="85"/>
                    <a:pt x="18" y="85"/>
                  </a:cubicBezTo>
                  <a:cubicBezTo>
                    <a:pt x="17" y="84"/>
                    <a:pt x="18" y="81"/>
                    <a:pt x="17" y="81"/>
                  </a:cubicBezTo>
                  <a:cubicBezTo>
                    <a:pt x="17" y="80"/>
                    <a:pt x="17" y="80"/>
                    <a:pt x="17" y="80"/>
                  </a:cubicBezTo>
                  <a:cubicBezTo>
                    <a:pt x="16" y="80"/>
                    <a:pt x="16" y="80"/>
                    <a:pt x="16" y="81"/>
                  </a:cubicBezTo>
                  <a:cubicBezTo>
                    <a:pt x="16" y="81"/>
                    <a:pt x="17" y="81"/>
                    <a:pt x="16" y="81"/>
                  </a:cubicBezTo>
                  <a:cubicBezTo>
                    <a:pt x="16" y="82"/>
                    <a:pt x="16" y="83"/>
                    <a:pt x="16" y="83"/>
                  </a:cubicBezTo>
                  <a:cubicBezTo>
                    <a:pt x="16" y="83"/>
                    <a:pt x="16" y="83"/>
                    <a:pt x="16" y="83"/>
                  </a:cubicBezTo>
                  <a:cubicBezTo>
                    <a:pt x="16" y="82"/>
                    <a:pt x="16" y="82"/>
                    <a:pt x="15" y="81"/>
                  </a:cubicBezTo>
                  <a:cubicBezTo>
                    <a:pt x="15" y="83"/>
                    <a:pt x="15" y="85"/>
                    <a:pt x="15" y="86"/>
                  </a:cubicBezTo>
                  <a:cubicBezTo>
                    <a:pt x="15" y="86"/>
                    <a:pt x="15" y="85"/>
                    <a:pt x="15" y="85"/>
                  </a:cubicBezTo>
                  <a:cubicBezTo>
                    <a:pt x="16" y="85"/>
                    <a:pt x="16" y="85"/>
                    <a:pt x="16" y="85"/>
                  </a:cubicBezTo>
                  <a:cubicBezTo>
                    <a:pt x="16" y="86"/>
                    <a:pt x="16" y="86"/>
                    <a:pt x="16" y="87"/>
                  </a:cubicBezTo>
                  <a:cubicBezTo>
                    <a:pt x="16" y="87"/>
                    <a:pt x="16" y="87"/>
                    <a:pt x="16" y="88"/>
                  </a:cubicBezTo>
                  <a:cubicBezTo>
                    <a:pt x="16" y="88"/>
                    <a:pt x="15" y="87"/>
                    <a:pt x="15" y="87"/>
                  </a:cubicBezTo>
                  <a:cubicBezTo>
                    <a:pt x="15" y="88"/>
                    <a:pt x="15" y="88"/>
                    <a:pt x="15" y="87"/>
                  </a:cubicBezTo>
                  <a:cubicBezTo>
                    <a:pt x="15" y="88"/>
                    <a:pt x="15" y="88"/>
                    <a:pt x="15" y="88"/>
                  </a:cubicBezTo>
                  <a:cubicBezTo>
                    <a:pt x="15" y="88"/>
                    <a:pt x="16" y="88"/>
                    <a:pt x="16" y="88"/>
                  </a:cubicBezTo>
                  <a:cubicBezTo>
                    <a:pt x="16" y="88"/>
                    <a:pt x="16" y="88"/>
                    <a:pt x="16" y="88"/>
                  </a:cubicBezTo>
                  <a:cubicBezTo>
                    <a:pt x="16" y="88"/>
                    <a:pt x="16" y="88"/>
                    <a:pt x="16" y="89"/>
                  </a:cubicBezTo>
                  <a:cubicBezTo>
                    <a:pt x="16" y="89"/>
                    <a:pt x="16" y="89"/>
                    <a:pt x="15" y="89"/>
                  </a:cubicBezTo>
                  <a:cubicBezTo>
                    <a:pt x="15" y="90"/>
                    <a:pt x="15" y="90"/>
                    <a:pt x="16" y="90"/>
                  </a:cubicBezTo>
                  <a:cubicBezTo>
                    <a:pt x="15" y="91"/>
                    <a:pt x="16" y="92"/>
                    <a:pt x="16" y="94"/>
                  </a:cubicBezTo>
                  <a:cubicBezTo>
                    <a:pt x="16" y="94"/>
                    <a:pt x="16" y="93"/>
                    <a:pt x="15" y="94"/>
                  </a:cubicBezTo>
                  <a:cubicBezTo>
                    <a:pt x="16" y="95"/>
                    <a:pt x="16" y="96"/>
                    <a:pt x="16" y="98"/>
                  </a:cubicBezTo>
                  <a:cubicBezTo>
                    <a:pt x="16" y="98"/>
                    <a:pt x="16" y="97"/>
                    <a:pt x="16" y="97"/>
                  </a:cubicBezTo>
                  <a:cubicBezTo>
                    <a:pt x="17" y="97"/>
                    <a:pt x="17" y="99"/>
                    <a:pt x="18" y="99"/>
                  </a:cubicBezTo>
                  <a:cubicBezTo>
                    <a:pt x="18" y="100"/>
                    <a:pt x="18" y="100"/>
                    <a:pt x="19" y="100"/>
                  </a:cubicBezTo>
                  <a:cubicBezTo>
                    <a:pt x="19" y="100"/>
                    <a:pt x="19" y="100"/>
                    <a:pt x="19" y="100"/>
                  </a:cubicBezTo>
                  <a:cubicBezTo>
                    <a:pt x="19" y="101"/>
                    <a:pt x="19" y="102"/>
                    <a:pt x="20" y="102"/>
                  </a:cubicBezTo>
                  <a:cubicBezTo>
                    <a:pt x="20" y="103"/>
                    <a:pt x="20" y="103"/>
                    <a:pt x="20" y="104"/>
                  </a:cubicBezTo>
                  <a:cubicBezTo>
                    <a:pt x="20" y="105"/>
                    <a:pt x="20" y="107"/>
                    <a:pt x="22" y="107"/>
                  </a:cubicBezTo>
                  <a:cubicBezTo>
                    <a:pt x="21" y="105"/>
                    <a:pt x="21" y="104"/>
                    <a:pt x="21" y="101"/>
                  </a:cubicBezTo>
                  <a:close/>
                  <a:moveTo>
                    <a:pt x="137" y="81"/>
                  </a:moveTo>
                  <a:cubicBezTo>
                    <a:pt x="137" y="82"/>
                    <a:pt x="137" y="82"/>
                    <a:pt x="137" y="82"/>
                  </a:cubicBezTo>
                  <a:cubicBezTo>
                    <a:pt x="137" y="82"/>
                    <a:pt x="137" y="81"/>
                    <a:pt x="137" y="81"/>
                  </a:cubicBezTo>
                  <a:close/>
                  <a:moveTo>
                    <a:pt x="12" y="97"/>
                  </a:moveTo>
                  <a:cubicBezTo>
                    <a:pt x="11" y="96"/>
                    <a:pt x="11" y="93"/>
                    <a:pt x="10" y="92"/>
                  </a:cubicBezTo>
                  <a:cubicBezTo>
                    <a:pt x="10" y="94"/>
                    <a:pt x="10" y="96"/>
                    <a:pt x="12" y="97"/>
                  </a:cubicBezTo>
                  <a:cubicBezTo>
                    <a:pt x="12" y="97"/>
                    <a:pt x="12" y="97"/>
                    <a:pt x="12" y="97"/>
                  </a:cubicBezTo>
                  <a:close/>
                  <a:moveTo>
                    <a:pt x="122" y="99"/>
                  </a:moveTo>
                  <a:cubicBezTo>
                    <a:pt x="122" y="98"/>
                    <a:pt x="122" y="97"/>
                    <a:pt x="122" y="96"/>
                  </a:cubicBezTo>
                  <a:cubicBezTo>
                    <a:pt x="122" y="96"/>
                    <a:pt x="121" y="96"/>
                    <a:pt x="121" y="96"/>
                  </a:cubicBezTo>
                  <a:cubicBezTo>
                    <a:pt x="121" y="97"/>
                    <a:pt x="121" y="97"/>
                    <a:pt x="121" y="97"/>
                  </a:cubicBezTo>
                  <a:cubicBezTo>
                    <a:pt x="121" y="97"/>
                    <a:pt x="121" y="97"/>
                    <a:pt x="121" y="97"/>
                  </a:cubicBezTo>
                  <a:cubicBezTo>
                    <a:pt x="122" y="98"/>
                    <a:pt x="122" y="99"/>
                    <a:pt x="121" y="100"/>
                  </a:cubicBezTo>
                  <a:cubicBezTo>
                    <a:pt x="121" y="100"/>
                    <a:pt x="121" y="100"/>
                    <a:pt x="122" y="100"/>
                  </a:cubicBezTo>
                  <a:cubicBezTo>
                    <a:pt x="122" y="100"/>
                    <a:pt x="122" y="99"/>
                    <a:pt x="122" y="99"/>
                  </a:cubicBezTo>
                  <a:close/>
                  <a:moveTo>
                    <a:pt x="20" y="115"/>
                  </a:moveTo>
                  <a:cubicBezTo>
                    <a:pt x="19" y="113"/>
                    <a:pt x="18" y="112"/>
                    <a:pt x="18" y="109"/>
                  </a:cubicBezTo>
                  <a:cubicBezTo>
                    <a:pt x="16" y="108"/>
                    <a:pt x="17" y="106"/>
                    <a:pt x="16" y="105"/>
                  </a:cubicBezTo>
                  <a:cubicBezTo>
                    <a:pt x="16" y="105"/>
                    <a:pt x="16" y="106"/>
                    <a:pt x="16" y="106"/>
                  </a:cubicBezTo>
                  <a:cubicBezTo>
                    <a:pt x="16" y="106"/>
                    <a:pt x="16" y="105"/>
                    <a:pt x="16" y="105"/>
                  </a:cubicBezTo>
                  <a:cubicBezTo>
                    <a:pt x="16" y="104"/>
                    <a:pt x="15" y="104"/>
                    <a:pt x="15" y="103"/>
                  </a:cubicBezTo>
                  <a:cubicBezTo>
                    <a:pt x="15" y="104"/>
                    <a:pt x="16" y="104"/>
                    <a:pt x="16" y="104"/>
                  </a:cubicBezTo>
                  <a:cubicBezTo>
                    <a:pt x="16" y="103"/>
                    <a:pt x="16" y="103"/>
                    <a:pt x="15" y="102"/>
                  </a:cubicBezTo>
                  <a:cubicBezTo>
                    <a:pt x="15" y="102"/>
                    <a:pt x="16" y="102"/>
                    <a:pt x="16" y="101"/>
                  </a:cubicBezTo>
                  <a:cubicBezTo>
                    <a:pt x="16" y="101"/>
                    <a:pt x="15" y="101"/>
                    <a:pt x="15" y="100"/>
                  </a:cubicBezTo>
                  <a:cubicBezTo>
                    <a:pt x="15" y="100"/>
                    <a:pt x="14" y="100"/>
                    <a:pt x="14" y="100"/>
                  </a:cubicBezTo>
                  <a:cubicBezTo>
                    <a:pt x="14" y="99"/>
                    <a:pt x="14" y="99"/>
                    <a:pt x="14" y="99"/>
                  </a:cubicBezTo>
                  <a:cubicBezTo>
                    <a:pt x="14" y="99"/>
                    <a:pt x="13" y="98"/>
                    <a:pt x="13" y="98"/>
                  </a:cubicBezTo>
                  <a:cubicBezTo>
                    <a:pt x="13" y="99"/>
                    <a:pt x="13" y="100"/>
                    <a:pt x="13" y="101"/>
                  </a:cubicBezTo>
                  <a:cubicBezTo>
                    <a:pt x="14" y="102"/>
                    <a:pt x="14" y="102"/>
                    <a:pt x="14" y="103"/>
                  </a:cubicBezTo>
                  <a:cubicBezTo>
                    <a:pt x="13" y="102"/>
                    <a:pt x="13" y="100"/>
                    <a:pt x="12" y="100"/>
                  </a:cubicBezTo>
                  <a:cubicBezTo>
                    <a:pt x="13" y="103"/>
                    <a:pt x="14" y="106"/>
                    <a:pt x="15" y="108"/>
                  </a:cubicBezTo>
                  <a:cubicBezTo>
                    <a:pt x="15" y="108"/>
                    <a:pt x="15" y="108"/>
                    <a:pt x="15" y="108"/>
                  </a:cubicBezTo>
                  <a:cubicBezTo>
                    <a:pt x="15" y="109"/>
                    <a:pt x="16" y="109"/>
                    <a:pt x="15" y="110"/>
                  </a:cubicBezTo>
                  <a:cubicBezTo>
                    <a:pt x="16" y="110"/>
                    <a:pt x="16" y="110"/>
                    <a:pt x="16" y="111"/>
                  </a:cubicBezTo>
                  <a:cubicBezTo>
                    <a:pt x="17" y="113"/>
                    <a:pt x="19" y="114"/>
                    <a:pt x="19" y="117"/>
                  </a:cubicBezTo>
                  <a:cubicBezTo>
                    <a:pt x="20" y="116"/>
                    <a:pt x="20" y="117"/>
                    <a:pt x="20" y="117"/>
                  </a:cubicBezTo>
                  <a:cubicBezTo>
                    <a:pt x="20" y="116"/>
                    <a:pt x="19" y="115"/>
                    <a:pt x="20" y="115"/>
                  </a:cubicBezTo>
                  <a:close/>
                  <a:moveTo>
                    <a:pt x="15" y="105"/>
                  </a:moveTo>
                  <a:cubicBezTo>
                    <a:pt x="15" y="105"/>
                    <a:pt x="14" y="104"/>
                    <a:pt x="14" y="104"/>
                  </a:cubicBezTo>
                  <a:cubicBezTo>
                    <a:pt x="14" y="104"/>
                    <a:pt x="15" y="104"/>
                    <a:pt x="15" y="104"/>
                  </a:cubicBezTo>
                  <a:cubicBezTo>
                    <a:pt x="15" y="104"/>
                    <a:pt x="15" y="104"/>
                    <a:pt x="15" y="105"/>
                  </a:cubicBezTo>
                  <a:close/>
                  <a:moveTo>
                    <a:pt x="67" y="104"/>
                  </a:moveTo>
                  <a:cubicBezTo>
                    <a:pt x="65" y="104"/>
                    <a:pt x="64" y="104"/>
                    <a:pt x="63" y="104"/>
                  </a:cubicBezTo>
                  <a:cubicBezTo>
                    <a:pt x="63" y="104"/>
                    <a:pt x="62" y="104"/>
                    <a:pt x="62" y="104"/>
                  </a:cubicBezTo>
                  <a:cubicBezTo>
                    <a:pt x="63" y="105"/>
                    <a:pt x="64" y="104"/>
                    <a:pt x="64" y="105"/>
                  </a:cubicBezTo>
                  <a:cubicBezTo>
                    <a:pt x="64" y="105"/>
                    <a:pt x="64" y="104"/>
                    <a:pt x="64" y="105"/>
                  </a:cubicBezTo>
                  <a:cubicBezTo>
                    <a:pt x="65" y="105"/>
                    <a:pt x="66" y="105"/>
                    <a:pt x="68" y="105"/>
                  </a:cubicBezTo>
                  <a:cubicBezTo>
                    <a:pt x="68" y="105"/>
                    <a:pt x="67" y="105"/>
                    <a:pt x="67" y="104"/>
                  </a:cubicBezTo>
                  <a:close/>
                  <a:moveTo>
                    <a:pt x="18" y="108"/>
                  </a:moveTo>
                  <a:cubicBezTo>
                    <a:pt x="19" y="107"/>
                    <a:pt x="18" y="107"/>
                    <a:pt x="18" y="106"/>
                  </a:cubicBezTo>
                  <a:cubicBezTo>
                    <a:pt x="18" y="107"/>
                    <a:pt x="18" y="108"/>
                    <a:pt x="18" y="108"/>
                  </a:cubicBezTo>
                  <a:close/>
                  <a:moveTo>
                    <a:pt x="28" y="135"/>
                  </a:moveTo>
                  <a:cubicBezTo>
                    <a:pt x="28" y="134"/>
                    <a:pt x="28" y="134"/>
                    <a:pt x="28" y="133"/>
                  </a:cubicBezTo>
                  <a:cubicBezTo>
                    <a:pt x="27" y="133"/>
                    <a:pt x="27" y="132"/>
                    <a:pt x="26" y="131"/>
                  </a:cubicBezTo>
                  <a:cubicBezTo>
                    <a:pt x="25" y="131"/>
                    <a:pt x="25" y="131"/>
                    <a:pt x="24" y="130"/>
                  </a:cubicBezTo>
                  <a:cubicBezTo>
                    <a:pt x="24" y="129"/>
                    <a:pt x="24" y="129"/>
                    <a:pt x="24" y="129"/>
                  </a:cubicBezTo>
                  <a:cubicBezTo>
                    <a:pt x="24" y="129"/>
                    <a:pt x="24" y="129"/>
                    <a:pt x="24" y="129"/>
                  </a:cubicBezTo>
                  <a:cubicBezTo>
                    <a:pt x="24" y="128"/>
                    <a:pt x="24" y="128"/>
                    <a:pt x="23" y="128"/>
                  </a:cubicBezTo>
                  <a:cubicBezTo>
                    <a:pt x="23" y="128"/>
                    <a:pt x="23" y="128"/>
                    <a:pt x="23" y="128"/>
                  </a:cubicBezTo>
                  <a:cubicBezTo>
                    <a:pt x="23" y="128"/>
                    <a:pt x="22" y="127"/>
                    <a:pt x="22" y="127"/>
                  </a:cubicBezTo>
                  <a:cubicBezTo>
                    <a:pt x="23" y="127"/>
                    <a:pt x="23" y="127"/>
                    <a:pt x="23" y="127"/>
                  </a:cubicBezTo>
                  <a:cubicBezTo>
                    <a:pt x="23" y="127"/>
                    <a:pt x="23" y="126"/>
                    <a:pt x="23" y="126"/>
                  </a:cubicBezTo>
                  <a:cubicBezTo>
                    <a:pt x="24" y="127"/>
                    <a:pt x="25" y="127"/>
                    <a:pt x="25" y="127"/>
                  </a:cubicBezTo>
                  <a:cubicBezTo>
                    <a:pt x="25" y="126"/>
                    <a:pt x="25" y="125"/>
                    <a:pt x="25" y="125"/>
                  </a:cubicBezTo>
                  <a:cubicBezTo>
                    <a:pt x="23" y="124"/>
                    <a:pt x="23" y="122"/>
                    <a:pt x="21" y="121"/>
                  </a:cubicBezTo>
                  <a:cubicBezTo>
                    <a:pt x="21" y="120"/>
                    <a:pt x="21" y="120"/>
                    <a:pt x="20" y="120"/>
                  </a:cubicBezTo>
                  <a:cubicBezTo>
                    <a:pt x="20" y="120"/>
                    <a:pt x="20" y="120"/>
                    <a:pt x="19" y="120"/>
                  </a:cubicBezTo>
                  <a:cubicBezTo>
                    <a:pt x="20" y="121"/>
                    <a:pt x="21" y="122"/>
                    <a:pt x="21" y="123"/>
                  </a:cubicBezTo>
                  <a:cubicBezTo>
                    <a:pt x="20" y="122"/>
                    <a:pt x="19" y="121"/>
                    <a:pt x="18" y="119"/>
                  </a:cubicBezTo>
                  <a:cubicBezTo>
                    <a:pt x="18" y="119"/>
                    <a:pt x="18" y="119"/>
                    <a:pt x="18" y="119"/>
                  </a:cubicBezTo>
                  <a:cubicBezTo>
                    <a:pt x="18" y="117"/>
                    <a:pt x="18" y="117"/>
                    <a:pt x="17" y="116"/>
                  </a:cubicBezTo>
                  <a:cubicBezTo>
                    <a:pt x="17" y="115"/>
                    <a:pt x="16" y="114"/>
                    <a:pt x="16" y="114"/>
                  </a:cubicBezTo>
                  <a:cubicBezTo>
                    <a:pt x="16" y="113"/>
                    <a:pt x="16" y="113"/>
                    <a:pt x="16" y="113"/>
                  </a:cubicBezTo>
                  <a:cubicBezTo>
                    <a:pt x="16" y="112"/>
                    <a:pt x="15" y="112"/>
                    <a:pt x="15" y="111"/>
                  </a:cubicBezTo>
                  <a:cubicBezTo>
                    <a:pt x="15" y="111"/>
                    <a:pt x="15" y="112"/>
                    <a:pt x="15" y="112"/>
                  </a:cubicBezTo>
                  <a:cubicBezTo>
                    <a:pt x="14" y="112"/>
                    <a:pt x="14" y="111"/>
                    <a:pt x="14" y="111"/>
                  </a:cubicBezTo>
                  <a:cubicBezTo>
                    <a:pt x="14" y="111"/>
                    <a:pt x="14" y="110"/>
                    <a:pt x="13" y="111"/>
                  </a:cubicBezTo>
                  <a:cubicBezTo>
                    <a:pt x="13" y="111"/>
                    <a:pt x="14" y="112"/>
                    <a:pt x="14" y="112"/>
                  </a:cubicBezTo>
                  <a:cubicBezTo>
                    <a:pt x="12" y="111"/>
                    <a:pt x="12" y="109"/>
                    <a:pt x="10" y="108"/>
                  </a:cubicBezTo>
                  <a:cubicBezTo>
                    <a:pt x="10" y="109"/>
                    <a:pt x="11" y="109"/>
                    <a:pt x="11" y="110"/>
                  </a:cubicBezTo>
                  <a:cubicBezTo>
                    <a:pt x="11" y="111"/>
                    <a:pt x="11" y="112"/>
                    <a:pt x="12" y="112"/>
                  </a:cubicBezTo>
                  <a:cubicBezTo>
                    <a:pt x="12" y="112"/>
                    <a:pt x="12" y="112"/>
                    <a:pt x="12" y="113"/>
                  </a:cubicBezTo>
                  <a:cubicBezTo>
                    <a:pt x="13" y="113"/>
                    <a:pt x="12" y="114"/>
                    <a:pt x="13" y="115"/>
                  </a:cubicBezTo>
                  <a:cubicBezTo>
                    <a:pt x="12" y="115"/>
                    <a:pt x="12" y="114"/>
                    <a:pt x="12" y="115"/>
                  </a:cubicBezTo>
                  <a:cubicBezTo>
                    <a:pt x="13" y="115"/>
                    <a:pt x="14" y="116"/>
                    <a:pt x="15" y="118"/>
                  </a:cubicBezTo>
                  <a:cubicBezTo>
                    <a:pt x="15" y="118"/>
                    <a:pt x="15" y="118"/>
                    <a:pt x="15" y="118"/>
                  </a:cubicBezTo>
                  <a:cubicBezTo>
                    <a:pt x="15" y="119"/>
                    <a:pt x="16" y="119"/>
                    <a:pt x="16" y="120"/>
                  </a:cubicBezTo>
                  <a:cubicBezTo>
                    <a:pt x="17" y="121"/>
                    <a:pt x="18" y="123"/>
                    <a:pt x="18" y="124"/>
                  </a:cubicBezTo>
                  <a:cubicBezTo>
                    <a:pt x="19" y="125"/>
                    <a:pt x="19" y="125"/>
                    <a:pt x="19" y="125"/>
                  </a:cubicBezTo>
                  <a:cubicBezTo>
                    <a:pt x="20" y="126"/>
                    <a:pt x="19" y="126"/>
                    <a:pt x="20" y="127"/>
                  </a:cubicBezTo>
                  <a:cubicBezTo>
                    <a:pt x="21" y="127"/>
                    <a:pt x="21" y="127"/>
                    <a:pt x="22" y="127"/>
                  </a:cubicBezTo>
                  <a:cubicBezTo>
                    <a:pt x="22" y="127"/>
                    <a:pt x="22" y="128"/>
                    <a:pt x="21" y="128"/>
                  </a:cubicBezTo>
                  <a:cubicBezTo>
                    <a:pt x="22" y="128"/>
                    <a:pt x="22" y="129"/>
                    <a:pt x="23" y="129"/>
                  </a:cubicBezTo>
                  <a:cubicBezTo>
                    <a:pt x="23" y="129"/>
                    <a:pt x="23" y="130"/>
                    <a:pt x="23" y="130"/>
                  </a:cubicBezTo>
                  <a:cubicBezTo>
                    <a:pt x="23" y="130"/>
                    <a:pt x="23" y="129"/>
                    <a:pt x="23" y="129"/>
                  </a:cubicBezTo>
                  <a:cubicBezTo>
                    <a:pt x="22" y="129"/>
                    <a:pt x="21" y="127"/>
                    <a:pt x="20" y="127"/>
                  </a:cubicBezTo>
                  <a:cubicBezTo>
                    <a:pt x="20" y="127"/>
                    <a:pt x="20" y="126"/>
                    <a:pt x="19" y="126"/>
                  </a:cubicBezTo>
                  <a:cubicBezTo>
                    <a:pt x="19" y="126"/>
                    <a:pt x="19" y="126"/>
                    <a:pt x="19" y="126"/>
                  </a:cubicBezTo>
                  <a:cubicBezTo>
                    <a:pt x="19" y="126"/>
                    <a:pt x="19" y="126"/>
                    <a:pt x="19" y="126"/>
                  </a:cubicBezTo>
                  <a:cubicBezTo>
                    <a:pt x="18" y="124"/>
                    <a:pt x="17" y="123"/>
                    <a:pt x="15" y="121"/>
                  </a:cubicBezTo>
                  <a:cubicBezTo>
                    <a:pt x="15" y="122"/>
                    <a:pt x="15" y="122"/>
                    <a:pt x="15" y="122"/>
                  </a:cubicBezTo>
                  <a:cubicBezTo>
                    <a:pt x="15" y="122"/>
                    <a:pt x="15" y="122"/>
                    <a:pt x="15" y="122"/>
                  </a:cubicBezTo>
                  <a:cubicBezTo>
                    <a:pt x="15" y="122"/>
                    <a:pt x="15" y="123"/>
                    <a:pt x="15" y="123"/>
                  </a:cubicBezTo>
                  <a:cubicBezTo>
                    <a:pt x="15" y="123"/>
                    <a:pt x="15" y="125"/>
                    <a:pt x="16" y="124"/>
                  </a:cubicBezTo>
                  <a:cubicBezTo>
                    <a:pt x="16" y="124"/>
                    <a:pt x="16" y="124"/>
                    <a:pt x="16" y="125"/>
                  </a:cubicBezTo>
                  <a:cubicBezTo>
                    <a:pt x="16" y="125"/>
                    <a:pt x="16" y="125"/>
                    <a:pt x="16" y="126"/>
                  </a:cubicBezTo>
                  <a:cubicBezTo>
                    <a:pt x="15" y="125"/>
                    <a:pt x="15" y="124"/>
                    <a:pt x="14" y="124"/>
                  </a:cubicBezTo>
                  <a:cubicBezTo>
                    <a:pt x="15" y="125"/>
                    <a:pt x="16" y="126"/>
                    <a:pt x="16" y="127"/>
                  </a:cubicBezTo>
                  <a:cubicBezTo>
                    <a:pt x="16" y="127"/>
                    <a:pt x="16" y="127"/>
                    <a:pt x="17" y="127"/>
                  </a:cubicBezTo>
                  <a:cubicBezTo>
                    <a:pt x="17" y="127"/>
                    <a:pt x="16" y="126"/>
                    <a:pt x="16" y="126"/>
                  </a:cubicBezTo>
                  <a:cubicBezTo>
                    <a:pt x="17" y="126"/>
                    <a:pt x="17" y="126"/>
                    <a:pt x="17" y="126"/>
                  </a:cubicBezTo>
                  <a:cubicBezTo>
                    <a:pt x="17" y="128"/>
                    <a:pt x="18" y="128"/>
                    <a:pt x="19" y="129"/>
                  </a:cubicBezTo>
                  <a:cubicBezTo>
                    <a:pt x="19" y="127"/>
                    <a:pt x="17" y="127"/>
                    <a:pt x="17" y="126"/>
                  </a:cubicBezTo>
                  <a:cubicBezTo>
                    <a:pt x="19" y="127"/>
                    <a:pt x="20" y="129"/>
                    <a:pt x="21" y="129"/>
                  </a:cubicBezTo>
                  <a:cubicBezTo>
                    <a:pt x="21" y="129"/>
                    <a:pt x="20" y="128"/>
                    <a:pt x="20" y="128"/>
                  </a:cubicBezTo>
                  <a:cubicBezTo>
                    <a:pt x="21" y="128"/>
                    <a:pt x="22" y="129"/>
                    <a:pt x="23" y="130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30"/>
                    <a:pt x="24" y="130"/>
                    <a:pt x="24" y="130"/>
                  </a:cubicBezTo>
                  <a:cubicBezTo>
                    <a:pt x="24" y="131"/>
                    <a:pt x="24" y="131"/>
                    <a:pt x="25" y="132"/>
                  </a:cubicBezTo>
                  <a:cubicBezTo>
                    <a:pt x="26" y="132"/>
                    <a:pt x="26" y="133"/>
                    <a:pt x="26" y="133"/>
                  </a:cubicBezTo>
                  <a:cubicBezTo>
                    <a:pt x="27" y="134"/>
                    <a:pt x="27" y="135"/>
                    <a:pt x="28" y="135"/>
                  </a:cubicBezTo>
                  <a:close/>
                  <a:moveTo>
                    <a:pt x="80" y="112"/>
                  </a:moveTo>
                  <a:cubicBezTo>
                    <a:pt x="81" y="112"/>
                    <a:pt x="81" y="112"/>
                    <a:pt x="82" y="112"/>
                  </a:cubicBezTo>
                  <a:cubicBezTo>
                    <a:pt x="82" y="113"/>
                    <a:pt x="81" y="113"/>
                    <a:pt x="80" y="113"/>
                  </a:cubicBezTo>
                  <a:cubicBezTo>
                    <a:pt x="81" y="113"/>
                    <a:pt x="81" y="113"/>
                    <a:pt x="82" y="113"/>
                  </a:cubicBezTo>
                  <a:cubicBezTo>
                    <a:pt x="82" y="113"/>
                    <a:pt x="82" y="112"/>
                    <a:pt x="82" y="112"/>
                  </a:cubicBezTo>
                  <a:cubicBezTo>
                    <a:pt x="82" y="113"/>
                    <a:pt x="82" y="113"/>
                    <a:pt x="82" y="113"/>
                  </a:cubicBezTo>
                  <a:cubicBezTo>
                    <a:pt x="82" y="113"/>
                    <a:pt x="82" y="113"/>
                    <a:pt x="82" y="113"/>
                  </a:cubicBezTo>
                  <a:cubicBezTo>
                    <a:pt x="83" y="112"/>
                    <a:pt x="82" y="112"/>
                    <a:pt x="82" y="111"/>
                  </a:cubicBezTo>
                  <a:cubicBezTo>
                    <a:pt x="81" y="111"/>
                    <a:pt x="81" y="111"/>
                    <a:pt x="80" y="112"/>
                  </a:cubicBezTo>
                  <a:close/>
                  <a:moveTo>
                    <a:pt x="31" y="131"/>
                  </a:moveTo>
                  <a:cubicBezTo>
                    <a:pt x="31" y="130"/>
                    <a:pt x="30" y="130"/>
                    <a:pt x="30" y="129"/>
                  </a:cubicBezTo>
                  <a:cubicBezTo>
                    <a:pt x="31" y="130"/>
                    <a:pt x="32" y="131"/>
                    <a:pt x="32" y="131"/>
                  </a:cubicBezTo>
                  <a:cubicBezTo>
                    <a:pt x="33" y="131"/>
                    <a:pt x="32" y="130"/>
                    <a:pt x="33" y="130"/>
                  </a:cubicBezTo>
                  <a:cubicBezTo>
                    <a:pt x="33" y="130"/>
                    <a:pt x="34" y="131"/>
                    <a:pt x="34" y="131"/>
                  </a:cubicBezTo>
                  <a:cubicBezTo>
                    <a:pt x="35" y="132"/>
                    <a:pt x="35" y="133"/>
                    <a:pt x="36" y="133"/>
                  </a:cubicBezTo>
                  <a:cubicBezTo>
                    <a:pt x="37" y="133"/>
                    <a:pt x="37" y="134"/>
                    <a:pt x="37" y="134"/>
                  </a:cubicBezTo>
                  <a:cubicBezTo>
                    <a:pt x="37" y="134"/>
                    <a:pt x="37" y="134"/>
                    <a:pt x="37" y="134"/>
                  </a:cubicBezTo>
                  <a:cubicBezTo>
                    <a:pt x="38" y="134"/>
                    <a:pt x="38" y="135"/>
                    <a:pt x="38" y="135"/>
                  </a:cubicBezTo>
                  <a:cubicBezTo>
                    <a:pt x="38" y="135"/>
                    <a:pt x="39" y="136"/>
                    <a:pt x="40" y="136"/>
                  </a:cubicBezTo>
                  <a:cubicBezTo>
                    <a:pt x="41" y="136"/>
                    <a:pt x="41" y="137"/>
                    <a:pt x="42" y="137"/>
                  </a:cubicBezTo>
                  <a:cubicBezTo>
                    <a:pt x="43" y="137"/>
                    <a:pt x="43" y="137"/>
                    <a:pt x="43" y="138"/>
                  </a:cubicBezTo>
                  <a:cubicBezTo>
                    <a:pt x="44" y="138"/>
                    <a:pt x="44" y="138"/>
                    <a:pt x="44" y="138"/>
                  </a:cubicBezTo>
                  <a:cubicBezTo>
                    <a:pt x="44" y="138"/>
                    <a:pt x="46" y="139"/>
                    <a:pt x="46" y="139"/>
                  </a:cubicBezTo>
                  <a:cubicBezTo>
                    <a:pt x="47" y="140"/>
                    <a:pt x="47" y="140"/>
                    <a:pt x="47" y="140"/>
                  </a:cubicBezTo>
                  <a:cubicBezTo>
                    <a:pt x="48" y="140"/>
                    <a:pt x="50" y="140"/>
                    <a:pt x="50" y="141"/>
                  </a:cubicBezTo>
                  <a:cubicBezTo>
                    <a:pt x="49" y="142"/>
                    <a:pt x="48" y="141"/>
                    <a:pt x="47" y="141"/>
                  </a:cubicBezTo>
                  <a:cubicBezTo>
                    <a:pt x="47" y="141"/>
                    <a:pt x="48" y="142"/>
                    <a:pt x="48" y="142"/>
                  </a:cubicBezTo>
                  <a:cubicBezTo>
                    <a:pt x="48" y="142"/>
                    <a:pt x="48" y="143"/>
                    <a:pt x="49" y="142"/>
                  </a:cubicBezTo>
                  <a:cubicBezTo>
                    <a:pt x="49" y="143"/>
                    <a:pt x="49" y="143"/>
                    <a:pt x="49" y="143"/>
                  </a:cubicBezTo>
                  <a:cubicBezTo>
                    <a:pt x="48" y="143"/>
                    <a:pt x="49" y="145"/>
                    <a:pt x="50" y="144"/>
                  </a:cubicBezTo>
                  <a:cubicBezTo>
                    <a:pt x="50" y="145"/>
                    <a:pt x="50" y="145"/>
                    <a:pt x="50" y="145"/>
                  </a:cubicBezTo>
                  <a:cubicBezTo>
                    <a:pt x="50" y="146"/>
                    <a:pt x="50" y="145"/>
                    <a:pt x="50" y="146"/>
                  </a:cubicBezTo>
                  <a:cubicBezTo>
                    <a:pt x="50" y="146"/>
                    <a:pt x="50" y="146"/>
                    <a:pt x="50" y="146"/>
                  </a:cubicBezTo>
                  <a:cubicBezTo>
                    <a:pt x="50" y="145"/>
                    <a:pt x="50" y="145"/>
                    <a:pt x="50" y="145"/>
                  </a:cubicBezTo>
                  <a:cubicBezTo>
                    <a:pt x="51" y="145"/>
                    <a:pt x="52" y="146"/>
                    <a:pt x="52" y="145"/>
                  </a:cubicBezTo>
                  <a:cubicBezTo>
                    <a:pt x="53" y="145"/>
                    <a:pt x="52" y="145"/>
                    <a:pt x="52" y="146"/>
                  </a:cubicBezTo>
                  <a:cubicBezTo>
                    <a:pt x="53" y="146"/>
                    <a:pt x="54" y="146"/>
                    <a:pt x="54" y="147"/>
                  </a:cubicBezTo>
                  <a:cubicBezTo>
                    <a:pt x="55" y="147"/>
                    <a:pt x="56" y="147"/>
                    <a:pt x="57" y="147"/>
                  </a:cubicBezTo>
                  <a:cubicBezTo>
                    <a:pt x="57" y="147"/>
                    <a:pt x="56" y="147"/>
                    <a:pt x="56" y="147"/>
                  </a:cubicBezTo>
                  <a:cubicBezTo>
                    <a:pt x="56" y="148"/>
                    <a:pt x="57" y="147"/>
                    <a:pt x="57" y="148"/>
                  </a:cubicBezTo>
                  <a:cubicBezTo>
                    <a:pt x="58" y="147"/>
                    <a:pt x="58" y="146"/>
                    <a:pt x="59" y="146"/>
                  </a:cubicBezTo>
                  <a:cubicBezTo>
                    <a:pt x="59" y="146"/>
                    <a:pt x="58" y="146"/>
                    <a:pt x="58" y="145"/>
                  </a:cubicBezTo>
                  <a:cubicBezTo>
                    <a:pt x="58" y="145"/>
                    <a:pt x="58" y="146"/>
                    <a:pt x="59" y="146"/>
                  </a:cubicBezTo>
                  <a:cubicBezTo>
                    <a:pt x="59" y="146"/>
                    <a:pt x="60" y="145"/>
                    <a:pt x="61" y="146"/>
                  </a:cubicBezTo>
                  <a:cubicBezTo>
                    <a:pt x="62" y="146"/>
                    <a:pt x="64" y="147"/>
                    <a:pt x="66" y="147"/>
                  </a:cubicBezTo>
                  <a:cubicBezTo>
                    <a:pt x="66" y="148"/>
                    <a:pt x="67" y="148"/>
                    <a:pt x="66" y="148"/>
                  </a:cubicBezTo>
                  <a:cubicBezTo>
                    <a:pt x="67" y="148"/>
                    <a:pt x="67" y="149"/>
                    <a:pt x="67" y="149"/>
                  </a:cubicBezTo>
                  <a:cubicBezTo>
                    <a:pt x="65" y="148"/>
                    <a:pt x="63" y="149"/>
                    <a:pt x="61" y="149"/>
                  </a:cubicBezTo>
                  <a:cubicBezTo>
                    <a:pt x="61" y="149"/>
                    <a:pt x="59" y="149"/>
                    <a:pt x="58" y="149"/>
                  </a:cubicBezTo>
                  <a:cubicBezTo>
                    <a:pt x="59" y="149"/>
                    <a:pt x="58" y="149"/>
                    <a:pt x="58" y="149"/>
                  </a:cubicBezTo>
                  <a:cubicBezTo>
                    <a:pt x="60" y="150"/>
                    <a:pt x="62" y="150"/>
                    <a:pt x="64" y="150"/>
                  </a:cubicBezTo>
                  <a:cubicBezTo>
                    <a:pt x="65" y="151"/>
                    <a:pt x="69" y="151"/>
                    <a:pt x="70" y="151"/>
                  </a:cubicBezTo>
                  <a:cubicBezTo>
                    <a:pt x="71" y="151"/>
                    <a:pt x="72" y="151"/>
                    <a:pt x="72" y="151"/>
                  </a:cubicBezTo>
                  <a:cubicBezTo>
                    <a:pt x="72" y="150"/>
                    <a:pt x="72" y="150"/>
                    <a:pt x="73" y="150"/>
                  </a:cubicBezTo>
                  <a:cubicBezTo>
                    <a:pt x="74" y="150"/>
                    <a:pt x="74" y="150"/>
                    <a:pt x="75" y="150"/>
                  </a:cubicBezTo>
                  <a:cubicBezTo>
                    <a:pt x="75" y="151"/>
                    <a:pt x="75" y="150"/>
                    <a:pt x="74" y="151"/>
                  </a:cubicBezTo>
                  <a:cubicBezTo>
                    <a:pt x="75" y="151"/>
                    <a:pt x="75" y="151"/>
                    <a:pt x="75" y="151"/>
                  </a:cubicBezTo>
                  <a:cubicBezTo>
                    <a:pt x="76" y="152"/>
                    <a:pt x="77" y="151"/>
                    <a:pt x="77" y="152"/>
                  </a:cubicBezTo>
                  <a:cubicBezTo>
                    <a:pt x="77" y="152"/>
                    <a:pt x="76" y="152"/>
                    <a:pt x="75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73" y="152"/>
                    <a:pt x="69" y="152"/>
                    <a:pt x="69" y="153"/>
                  </a:cubicBezTo>
                  <a:cubicBezTo>
                    <a:pt x="69" y="153"/>
                    <a:pt x="69" y="153"/>
                    <a:pt x="69" y="154"/>
                  </a:cubicBezTo>
                  <a:cubicBezTo>
                    <a:pt x="69" y="154"/>
                    <a:pt x="68" y="154"/>
                    <a:pt x="68" y="154"/>
                  </a:cubicBezTo>
                  <a:cubicBezTo>
                    <a:pt x="68" y="154"/>
                    <a:pt x="69" y="154"/>
                    <a:pt x="69" y="154"/>
                  </a:cubicBezTo>
                  <a:cubicBezTo>
                    <a:pt x="69" y="154"/>
                    <a:pt x="69" y="154"/>
                    <a:pt x="69" y="155"/>
                  </a:cubicBezTo>
                  <a:cubicBezTo>
                    <a:pt x="68" y="154"/>
                    <a:pt x="67" y="154"/>
                    <a:pt x="66" y="154"/>
                  </a:cubicBezTo>
                  <a:cubicBezTo>
                    <a:pt x="65" y="154"/>
                    <a:pt x="65" y="153"/>
                    <a:pt x="65" y="154"/>
                  </a:cubicBezTo>
                  <a:cubicBezTo>
                    <a:pt x="65" y="154"/>
                    <a:pt x="65" y="154"/>
                    <a:pt x="65" y="155"/>
                  </a:cubicBezTo>
                  <a:cubicBezTo>
                    <a:pt x="66" y="155"/>
                    <a:pt x="69" y="155"/>
                    <a:pt x="71" y="155"/>
                  </a:cubicBezTo>
                  <a:cubicBezTo>
                    <a:pt x="71" y="155"/>
                    <a:pt x="71" y="155"/>
                    <a:pt x="71" y="155"/>
                  </a:cubicBezTo>
                  <a:cubicBezTo>
                    <a:pt x="73" y="155"/>
                    <a:pt x="74" y="156"/>
                    <a:pt x="75" y="155"/>
                  </a:cubicBezTo>
                  <a:cubicBezTo>
                    <a:pt x="75" y="154"/>
                    <a:pt x="74" y="154"/>
                    <a:pt x="73" y="154"/>
                  </a:cubicBezTo>
                  <a:cubicBezTo>
                    <a:pt x="74" y="154"/>
                    <a:pt x="76" y="153"/>
                    <a:pt x="77" y="154"/>
                  </a:cubicBezTo>
                  <a:cubicBezTo>
                    <a:pt x="78" y="154"/>
                    <a:pt x="79" y="154"/>
                    <a:pt x="80" y="154"/>
                  </a:cubicBezTo>
                  <a:cubicBezTo>
                    <a:pt x="82" y="154"/>
                    <a:pt x="83" y="154"/>
                    <a:pt x="84" y="153"/>
                  </a:cubicBezTo>
                  <a:cubicBezTo>
                    <a:pt x="85" y="153"/>
                    <a:pt x="85" y="152"/>
                    <a:pt x="85" y="151"/>
                  </a:cubicBezTo>
                  <a:cubicBezTo>
                    <a:pt x="86" y="151"/>
                    <a:pt x="87" y="150"/>
                    <a:pt x="88" y="150"/>
                  </a:cubicBezTo>
                  <a:cubicBezTo>
                    <a:pt x="89" y="150"/>
                    <a:pt x="90" y="150"/>
                    <a:pt x="91" y="150"/>
                  </a:cubicBezTo>
                  <a:cubicBezTo>
                    <a:pt x="91" y="150"/>
                    <a:pt x="92" y="150"/>
                    <a:pt x="93" y="150"/>
                  </a:cubicBezTo>
                  <a:cubicBezTo>
                    <a:pt x="93" y="149"/>
                    <a:pt x="93" y="149"/>
                    <a:pt x="93" y="149"/>
                  </a:cubicBezTo>
                  <a:cubicBezTo>
                    <a:pt x="92" y="149"/>
                    <a:pt x="90" y="150"/>
                    <a:pt x="90" y="149"/>
                  </a:cubicBezTo>
                  <a:cubicBezTo>
                    <a:pt x="88" y="150"/>
                    <a:pt x="86" y="151"/>
                    <a:pt x="84" y="151"/>
                  </a:cubicBezTo>
                  <a:cubicBezTo>
                    <a:pt x="84" y="152"/>
                    <a:pt x="82" y="152"/>
                    <a:pt x="81" y="152"/>
                  </a:cubicBezTo>
                  <a:cubicBezTo>
                    <a:pt x="82" y="151"/>
                    <a:pt x="81" y="151"/>
                    <a:pt x="81" y="151"/>
                  </a:cubicBezTo>
                  <a:cubicBezTo>
                    <a:pt x="81" y="151"/>
                    <a:pt x="80" y="151"/>
                    <a:pt x="80" y="151"/>
                  </a:cubicBezTo>
                  <a:cubicBezTo>
                    <a:pt x="80" y="152"/>
                    <a:pt x="80" y="152"/>
                    <a:pt x="81" y="152"/>
                  </a:cubicBezTo>
                  <a:cubicBezTo>
                    <a:pt x="80" y="152"/>
                    <a:pt x="79" y="152"/>
                    <a:pt x="79" y="152"/>
                  </a:cubicBezTo>
                  <a:cubicBezTo>
                    <a:pt x="79" y="151"/>
                    <a:pt x="80" y="152"/>
                    <a:pt x="80" y="151"/>
                  </a:cubicBezTo>
                  <a:cubicBezTo>
                    <a:pt x="79" y="151"/>
                    <a:pt x="79" y="151"/>
                    <a:pt x="79" y="150"/>
                  </a:cubicBezTo>
                  <a:cubicBezTo>
                    <a:pt x="79" y="150"/>
                    <a:pt x="80" y="150"/>
                    <a:pt x="80" y="150"/>
                  </a:cubicBezTo>
                  <a:cubicBezTo>
                    <a:pt x="80" y="150"/>
                    <a:pt x="81" y="150"/>
                    <a:pt x="81" y="150"/>
                  </a:cubicBezTo>
                  <a:cubicBezTo>
                    <a:pt x="81" y="150"/>
                    <a:pt x="80" y="150"/>
                    <a:pt x="81" y="149"/>
                  </a:cubicBezTo>
                  <a:cubicBezTo>
                    <a:pt x="79" y="148"/>
                    <a:pt x="73" y="150"/>
                    <a:pt x="72" y="148"/>
                  </a:cubicBezTo>
                  <a:cubicBezTo>
                    <a:pt x="71" y="148"/>
                    <a:pt x="69" y="149"/>
                    <a:pt x="68" y="148"/>
                  </a:cubicBezTo>
                  <a:cubicBezTo>
                    <a:pt x="69" y="148"/>
                    <a:pt x="69" y="148"/>
                    <a:pt x="69" y="148"/>
                  </a:cubicBezTo>
                  <a:cubicBezTo>
                    <a:pt x="69" y="147"/>
                    <a:pt x="70" y="147"/>
                    <a:pt x="70" y="147"/>
                  </a:cubicBezTo>
                  <a:cubicBezTo>
                    <a:pt x="70" y="146"/>
                    <a:pt x="68" y="147"/>
                    <a:pt x="68" y="146"/>
                  </a:cubicBezTo>
                  <a:cubicBezTo>
                    <a:pt x="68" y="146"/>
                    <a:pt x="69" y="146"/>
                    <a:pt x="69" y="146"/>
                  </a:cubicBezTo>
                  <a:cubicBezTo>
                    <a:pt x="73" y="146"/>
                    <a:pt x="75" y="146"/>
                    <a:pt x="78" y="145"/>
                  </a:cubicBezTo>
                  <a:cubicBezTo>
                    <a:pt x="79" y="145"/>
                    <a:pt x="79" y="145"/>
                    <a:pt x="79" y="144"/>
                  </a:cubicBezTo>
                  <a:cubicBezTo>
                    <a:pt x="80" y="144"/>
                    <a:pt x="82" y="144"/>
                    <a:pt x="83" y="144"/>
                  </a:cubicBezTo>
                  <a:cubicBezTo>
                    <a:pt x="83" y="144"/>
                    <a:pt x="83" y="144"/>
                    <a:pt x="83" y="144"/>
                  </a:cubicBezTo>
                  <a:cubicBezTo>
                    <a:pt x="84" y="144"/>
                    <a:pt x="85" y="143"/>
                    <a:pt x="85" y="144"/>
                  </a:cubicBezTo>
                  <a:cubicBezTo>
                    <a:pt x="85" y="143"/>
                    <a:pt x="85" y="143"/>
                    <a:pt x="86" y="143"/>
                  </a:cubicBezTo>
                  <a:cubicBezTo>
                    <a:pt x="86" y="143"/>
                    <a:pt x="86" y="143"/>
                    <a:pt x="86" y="143"/>
                  </a:cubicBezTo>
                  <a:cubicBezTo>
                    <a:pt x="86" y="143"/>
                    <a:pt x="85" y="144"/>
                    <a:pt x="85" y="144"/>
                  </a:cubicBezTo>
                  <a:cubicBezTo>
                    <a:pt x="87" y="144"/>
                    <a:pt x="88" y="143"/>
                    <a:pt x="89" y="143"/>
                  </a:cubicBezTo>
                  <a:cubicBezTo>
                    <a:pt x="89" y="143"/>
                    <a:pt x="89" y="142"/>
                    <a:pt x="89" y="142"/>
                  </a:cubicBezTo>
                  <a:cubicBezTo>
                    <a:pt x="89" y="142"/>
                    <a:pt x="90" y="143"/>
                    <a:pt x="90" y="142"/>
                  </a:cubicBezTo>
                  <a:cubicBezTo>
                    <a:pt x="90" y="141"/>
                    <a:pt x="88" y="141"/>
                    <a:pt x="87" y="142"/>
                  </a:cubicBezTo>
                  <a:cubicBezTo>
                    <a:pt x="86" y="142"/>
                    <a:pt x="86" y="142"/>
                    <a:pt x="87" y="143"/>
                  </a:cubicBezTo>
                  <a:cubicBezTo>
                    <a:pt x="86" y="143"/>
                    <a:pt x="85" y="143"/>
                    <a:pt x="85" y="143"/>
                  </a:cubicBezTo>
                  <a:cubicBezTo>
                    <a:pt x="85" y="142"/>
                    <a:pt x="85" y="142"/>
                    <a:pt x="86" y="142"/>
                  </a:cubicBezTo>
                  <a:cubicBezTo>
                    <a:pt x="85" y="142"/>
                    <a:pt x="86" y="142"/>
                    <a:pt x="85" y="141"/>
                  </a:cubicBezTo>
                  <a:cubicBezTo>
                    <a:pt x="85" y="141"/>
                    <a:pt x="84" y="142"/>
                    <a:pt x="84" y="142"/>
                  </a:cubicBezTo>
                  <a:cubicBezTo>
                    <a:pt x="84" y="143"/>
                    <a:pt x="83" y="143"/>
                    <a:pt x="82" y="143"/>
                  </a:cubicBezTo>
                  <a:cubicBezTo>
                    <a:pt x="82" y="143"/>
                    <a:pt x="82" y="142"/>
                    <a:pt x="82" y="142"/>
                  </a:cubicBezTo>
                  <a:cubicBezTo>
                    <a:pt x="81" y="141"/>
                    <a:pt x="80" y="142"/>
                    <a:pt x="79" y="142"/>
                  </a:cubicBezTo>
                  <a:cubicBezTo>
                    <a:pt x="78" y="142"/>
                    <a:pt x="75" y="142"/>
                    <a:pt x="74" y="142"/>
                  </a:cubicBezTo>
                  <a:cubicBezTo>
                    <a:pt x="73" y="142"/>
                    <a:pt x="73" y="142"/>
                    <a:pt x="73" y="141"/>
                  </a:cubicBezTo>
                  <a:cubicBezTo>
                    <a:pt x="74" y="140"/>
                    <a:pt x="75" y="141"/>
                    <a:pt x="75" y="141"/>
                  </a:cubicBezTo>
                  <a:cubicBezTo>
                    <a:pt x="76" y="141"/>
                    <a:pt x="76" y="140"/>
                    <a:pt x="77" y="140"/>
                  </a:cubicBezTo>
                  <a:cubicBezTo>
                    <a:pt x="78" y="140"/>
                    <a:pt x="79" y="140"/>
                    <a:pt x="80" y="140"/>
                  </a:cubicBezTo>
                  <a:cubicBezTo>
                    <a:pt x="80" y="140"/>
                    <a:pt x="81" y="140"/>
                    <a:pt x="82" y="140"/>
                  </a:cubicBezTo>
                  <a:cubicBezTo>
                    <a:pt x="82" y="140"/>
                    <a:pt x="82" y="139"/>
                    <a:pt x="82" y="139"/>
                  </a:cubicBezTo>
                  <a:cubicBezTo>
                    <a:pt x="82" y="139"/>
                    <a:pt x="82" y="139"/>
                    <a:pt x="82" y="139"/>
                  </a:cubicBezTo>
                  <a:cubicBezTo>
                    <a:pt x="81" y="138"/>
                    <a:pt x="79" y="139"/>
                    <a:pt x="77" y="139"/>
                  </a:cubicBezTo>
                  <a:cubicBezTo>
                    <a:pt x="76" y="139"/>
                    <a:pt x="75" y="139"/>
                    <a:pt x="74" y="139"/>
                  </a:cubicBezTo>
                  <a:cubicBezTo>
                    <a:pt x="73" y="139"/>
                    <a:pt x="72" y="139"/>
                    <a:pt x="70" y="139"/>
                  </a:cubicBezTo>
                  <a:cubicBezTo>
                    <a:pt x="69" y="139"/>
                    <a:pt x="68" y="139"/>
                    <a:pt x="68" y="139"/>
                  </a:cubicBezTo>
                  <a:cubicBezTo>
                    <a:pt x="66" y="139"/>
                    <a:pt x="64" y="139"/>
                    <a:pt x="63" y="140"/>
                  </a:cubicBezTo>
                  <a:cubicBezTo>
                    <a:pt x="64" y="141"/>
                    <a:pt x="66" y="140"/>
                    <a:pt x="66" y="141"/>
                  </a:cubicBezTo>
                  <a:cubicBezTo>
                    <a:pt x="65" y="141"/>
                    <a:pt x="64" y="141"/>
                    <a:pt x="63" y="142"/>
                  </a:cubicBezTo>
                  <a:cubicBezTo>
                    <a:pt x="63" y="141"/>
                    <a:pt x="61" y="141"/>
                    <a:pt x="61" y="142"/>
                  </a:cubicBezTo>
                  <a:cubicBezTo>
                    <a:pt x="61" y="142"/>
                    <a:pt x="62" y="142"/>
                    <a:pt x="62" y="142"/>
                  </a:cubicBezTo>
                  <a:cubicBezTo>
                    <a:pt x="62" y="142"/>
                    <a:pt x="62" y="142"/>
                    <a:pt x="61" y="142"/>
                  </a:cubicBezTo>
                  <a:cubicBezTo>
                    <a:pt x="61" y="142"/>
                    <a:pt x="61" y="142"/>
                    <a:pt x="61" y="142"/>
                  </a:cubicBezTo>
                  <a:cubicBezTo>
                    <a:pt x="59" y="142"/>
                    <a:pt x="58" y="141"/>
                    <a:pt x="57" y="140"/>
                  </a:cubicBezTo>
                  <a:cubicBezTo>
                    <a:pt x="57" y="141"/>
                    <a:pt x="56" y="141"/>
                    <a:pt x="56" y="141"/>
                  </a:cubicBezTo>
                  <a:cubicBezTo>
                    <a:pt x="56" y="141"/>
                    <a:pt x="56" y="141"/>
                    <a:pt x="56" y="141"/>
                  </a:cubicBezTo>
                  <a:cubicBezTo>
                    <a:pt x="56" y="141"/>
                    <a:pt x="56" y="141"/>
                    <a:pt x="56" y="142"/>
                  </a:cubicBezTo>
                  <a:cubicBezTo>
                    <a:pt x="57" y="141"/>
                    <a:pt x="58" y="141"/>
                    <a:pt x="58" y="142"/>
                  </a:cubicBezTo>
                  <a:cubicBezTo>
                    <a:pt x="57" y="143"/>
                    <a:pt x="56" y="142"/>
                    <a:pt x="55" y="142"/>
                  </a:cubicBezTo>
                  <a:cubicBezTo>
                    <a:pt x="55" y="142"/>
                    <a:pt x="55" y="141"/>
                    <a:pt x="54" y="141"/>
                  </a:cubicBezTo>
                  <a:cubicBezTo>
                    <a:pt x="54" y="141"/>
                    <a:pt x="54" y="142"/>
                    <a:pt x="54" y="142"/>
                  </a:cubicBezTo>
                  <a:cubicBezTo>
                    <a:pt x="53" y="141"/>
                    <a:pt x="52" y="142"/>
                    <a:pt x="51" y="141"/>
                  </a:cubicBezTo>
                  <a:cubicBezTo>
                    <a:pt x="51" y="141"/>
                    <a:pt x="51" y="141"/>
                    <a:pt x="51" y="141"/>
                  </a:cubicBezTo>
                  <a:cubicBezTo>
                    <a:pt x="52" y="141"/>
                    <a:pt x="52" y="141"/>
                    <a:pt x="53" y="141"/>
                  </a:cubicBezTo>
                  <a:cubicBezTo>
                    <a:pt x="53" y="140"/>
                    <a:pt x="51" y="140"/>
                    <a:pt x="50" y="140"/>
                  </a:cubicBezTo>
                  <a:cubicBezTo>
                    <a:pt x="50" y="139"/>
                    <a:pt x="49" y="139"/>
                    <a:pt x="49" y="139"/>
                  </a:cubicBezTo>
                  <a:cubicBezTo>
                    <a:pt x="50" y="138"/>
                    <a:pt x="52" y="139"/>
                    <a:pt x="53" y="139"/>
                  </a:cubicBezTo>
                  <a:cubicBezTo>
                    <a:pt x="53" y="139"/>
                    <a:pt x="51" y="139"/>
                    <a:pt x="52" y="137"/>
                  </a:cubicBezTo>
                  <a:cubicBezTo>
                    <a:pt x="51" y="137"/>
                    <a:pt x="51" y="138"/>
                    <a:pt x="51" y="137"/>
                  </a:cubicBezTo>
                  <a:cubicBezTo>
                    <a:pt x="50" y="137"/>
                    <a:pt x="50" y="137"/>
                    <a:pt x="50" y="136"/>
                  </a:cubicBezTo>
                  <a:cubicBezTo>
                    <a:pt x="49" y="135"/>
                    <a:pt x="47" y="134"/>
                    <a:pt x="45" y="135"/>
                  </a:cubicBezTo>
                  <a:cubicBezTo>
                    <a:pt x="46" y="135"/>
                    <a:pt x="46" y="135"/>
                    <a:pt x="46" y="135"/>
                  </a:cubicBezTo>
                  <a:cubicBezTo>
                    <a:pt x="46" y="136"/>
                    <a:pt x="47" y="135"/>
                    <a:pt x="47" y="136"/>
                  </a:cubicBezTo>
                  <a:cubicBezTo>
                    <a:pt x="47" y="136"/>
                    <a:pt x="46" y="136"/>
                    <a:pt x="46" y="136"/>
                  </a:cubicBezTo>
                  <a:cubicBezTo>
                    <a:pt x="46" y="136"/>
                    <a:pt x="46" y="136"/>
                    <a:pt x="46" y="135"/>
                  </a:cubicBezTo>
                  <a:cubicBezTo>
                    <a:pt x="44" y="135"/>
                    <a:pt x="42" y="134"/>
                    <a:pt x="41" y="133"/>
                  </a:cubicBezTo>
                  <a:cubicBezTo>
                    <a:pt x="40" y="134"/>
                    <a:pt x="39" y="133"/>
                    <a:pt x="39" y="132"/>
                  </a:cubicBezTo>
                  <a:cubicBezTo>
                    <a:pt x="39" y="132"/>
                    <a:pt x="39" y="132"/>
                    <a:pt x="39" y="132"/>
                  </a:cubicBezTo>
                  <a:cubicBezTo>
                    <a:pt x="38" y="131"/>
                    <a:pt x="37" y="131"/>
                    <a:pt x="37" y="130"/>
                  </a:cubicBezTo>
                  <a:cubicBezTo>
                    <a:pt x="37" y="130"/>
                    <a:pt x="37" y="130"/>
                    <a:pt x="37" y="130"/>
                  </a:cubicBezTo>
                  <a:cubicBezTo>
                    <a:pt x="37" y="130"/>
                    <a:pt x="37" y="130"/>
                    <a:pt x="37" y="130"/>
                  </a:cubicBezTo>
                  <a:cubicBezTo>
                    <a:pt x="38" y="131"/>
                    <a:pt x="39" y="131"/>
                    <a:pt x="39" y="132"/>
                  </a:cubicBezTo>
                  <a:cubicBezTo>
                    <a:pt x="40" y="132"/>
                    <a:pt x="41" y="133"/>
                    <a:pt x="41" y="133"/>
                  </a:cubicBezTo>
                  <a:cubicBezTo>
                    <a:pt x="42" y="133"/>
                    <a:pt x="43" y="133"/>
                    <a:pt x="44" y="133"/>
                  </a:cubicBezTo>
                  <a:cubicBezTo>
                    <a:pt x="44" y="134"/>
                    <a:pt x="45" y="134"/>
                    <a:pt x="45" y="134"/>
                  </a:cubicBezTo>
                  <a:cubicBezTo>
                    <a:pt x="45" y="134"/>
                    <a:pt x="45" y="133"/>
                    <a:pt x="44" y="133"/>
                  </a:cubicBezTo>
                  <a:cubicBezTo>
                    <a:pt x="43" y="132"/>
                    <a:pt x="41" y="132"/>
                    <a:pt x="40" y="131"/>
                  </a:cubicBezTo>
                  <a:cubicBezTo>
                    <a:pt x="40" y="130"/>
                    <a:pt x="41" y="130"/>
                    <a:pt x="41" y="130"/>
                  </a:cubicBezTo>
                  <a:cubicBezTo>
                    <a:pt x="40" y="129"/>
                    <a:pt x="38" y="127"/>
                    <a:pt x="37" y="126"/>
                  </a:cubicBezTo>
                  <a:cubicBezTo>
                    <a:pt x="36" y="125"/>
                    <a:pt x="36" y="125"/>
                    <a:pt x="35" y="124"/>
                  </a:cubicBezTo>
                  <a:cubicBezTo>
                    <a:pt x="35" y="124"/>
                    <a:pt x="34" y="125"/>
                    <a:pt x="34" y="125"/>
                  </a:cubicBezTo>
                  <a:cubicBezTo>
                    <a:pt x="35" y="125"/>
                    <a:pt x="35" y="126"/>
                    <a:pt x="35" y="126"/>
                  </a:cubicBezTo>
                  <a:cubicBezTo>
                    <a:pt x="36" y="126"/>
                    <a:pt x="36" y="126"/>
                    <a:pt x="36" y="127"/>
                  </a:cubicBezTo>
                  <a:cubicBezTo>
                    <a:pt x="37" y="127"/>
                    <a:pt x="36" y="127"/>
                    <a:pt x="36" y="127"/>
                  </a:cubicBezTo>
                  <a:cubicBezTo>
                    <a:pt x="37" y="128"/>
                    <a:pt x="38" y="129"/>
                    <a:pt x="39" y="130"/>
                  </a:cubicBezTo>
                  <a:cubicBezTo>
                    <a:pt x="37" y="130"/>
                    <a:pt x="37" y="129"/>
                    <a:pt x="36" y="128"/>
                  </a:cubicBezTo>
                  <a:cubicBezTo>
                    <a:pt x="35" y="128"/>
                    <a:pt x="35" y="128"/>
                    <a:pt x="35" y="128"/>
                  </a:cubicBezTo>
                  <a:cubicBezTo>
                    <a:pt x="34" y="128"/>
                    <a:pt x="34" y="128"/>
                    <a:pt x="33" y="128"/>
                  </a:cubicBezTo>
                  <a:cubicBezTo>
                    <a:pt x="31" y="126"/>
                    <a:pt x="29" y="124"/>
                    <a:pt x="27" y="122"/>
                  </a:cubicBezTo>
                  <a:cubicBezTo>
                    <a:pt x="25" y="120"/>
                    <a:pt x="24" y="119"/>
                    <a:pt x="23" y="117"/>
                  </a:cubicBezTo>
                  <a:cubicBezTo>
                    <a:pt x="22" y="117"/>
                    <a:pt x="22" y="116"/>
                    <a:pt x="21" y="116"/>
                  </a:cubicBezTo>
                  <a:cubicBezTo>
                    <a:pt x="21" y="117"/>
                    <a:pt x="22" y="117"/>
                    <a:pt x="21" y="118"/>
                  </a:cubicBezTo>
                  <a:cubicBezTo>
                    <a:pt x="22" y="118"/>
                    <a:pt x="23" y="119"/>
                    <a:pt x="23" y="120"/>
                  </a:cubicBezTo>
                  <a:cubicBezTo>
                    <a:pt x="23" y="120"/>
                    <a:pt x="23" y="120"/>
                    <a:pt x="24" y="120"/>
                  </a:cubicBezTo>
                  <a:cubicBezTo>
                    <a:pt x="24" y="121"/>
                    <a:pt x="24" y="121"/>
                    <a:pt x="24" y="122"/>
                  </a:cubicBezTo>
                  <a:cubicBezTo>
                    <a:pt x="24" y="123"/>
                    <a:pt x="25" y="122"/>
                    <a:pt x="25" y="123"/>
                  </a:cubicBezTo>
                  <a:cubicBezTo>
                    <a:pt x="25" y="123"/>
                    <a:pt x="25" y="124"/>
                    <a:pt x="25" y="125"/>
                  </a:cubicBezTo>
                  <a:cubicBezTo>
                    <a:pt x="26" y="125"/>
                    <a:pt x="26" y="125"/>
                    <a:pt x="26" y="126"/>
                  </a:cubicBezTo>
                  <a:cubicBezTo>
                    <a:pt x="27" y="126"/>
                    <a:pt x="28" y="127"/>
                    <a:pt x="28" y="128"/>
                  </a:cubicBezTo>
                  <a:cubicBezTo>
                    <a:pt x="28" y="128"/>
                    <a:pt x="29" y="128"/>
                    <a:pt x="29" y="128"/>
                  </a:cubicBezTo>
                  <a:cubicBezTo>
                    <a:pt x="29" y="129"/>
                    <a:pt x="30" y="130"/>
                    <a:pt x="30" y="130"/>
                  </a:cubicBezTo>
                  <a:cubicBezTo>
                    <a:pt x="30" y="131"/>
                    <a:pt x="30" y="131"/>
                    <a:pt x="31" y="131"/>
                  </a:cubicBezTo>
                  <a:close/>
                  <a:moveTo>
                    <a:pt x="49" y="142"/>
                  </a:moveTo>
                  <a:cubicBezTo>
                    <a:pt x="50" y="142"/>
                    <a:pt x="50" y="142"/>
                    <a:pt x="50" y="143"/>
                  </a:cubicBezTo>
                  <a:cubicBezTo>
                    <a:pt x="50" y="143"/>
                    <a:pt x="49" y="143"/>
                    <a:pt x="49" y="142"/>
                  </a:cubicBezTo>
                  <a:close/>
                  <a:moveTo>
                    <a:pt x="54" y="144"/>
                  </a:moveTo>
                  <a:cubicBezTo>
                    <a:pt x="54" y="144"/>
                    <a:pt x="54" y="143"/>
                    <a:pt x="55" y="143"/>
                  </a:cubicBezTo>
                  <a:cubicBezTo>
                    <a:pt x="54" y="144"/>
                    <a:pt x="55" y="144"/>
                    <a:pt x="55" y="144"/>
                  </a:cubicBezTo>
                  <a:cubicBezTo>
                    <a:pt x="54" y="144"/>
                    <a:pt x="55" y="144"/>
                    <a:pt x="54" y="144"/>
                  </a:cubicBezTo>
                  <a:cubicBezTo>
                    <a:pt x="54" y="144"/>
                    <a:pt x="55" y="145"/>
                    <a:pt x="55" y="144"/>
                  </a:cubicBezTo>
                  <a:cubicBezTo>
                    <a:pt x="55" y="144"/>
                    <a:pt x="56" y="144"/>
                    <a:pt x="56" y="144"/>
                  </a:cubicBezTo>
                  <a:cubicBezTo>
                    <a:pt x="55" y="145"/>
                    <a:pt x="53" y="144"/>
                    <a:pt x="53" y="143"/>
                  </a:cubicBezTo>
                  <a:cubicBezTo>
                    <a:pt x="53" y="143"/>
                    <a:pt x="54" y="143"/>
                    <a:pt x="54" y="144"/>
                  </a:cubicBezTo>
                  <a:close/>
                  <a:moveTo>
                    <a:pt x="46" y="137"/>
                  </a:moveTo>
                  <a:cubicBezTo>
                    <a:pt x="47" y="137"/>
                    <a:pt x="48" y="137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8" y="138"/>
                    <a:pt x="49" y="138"/>
                    <a:pt x="49" y="138"/>
                  </a:cubicBezTo>
                  <a:cubicBezTo>
                    <a:pt x="48" y="138"/>
                    <a:pt x="48" y="138"/>
                    <a:pt x="48" y="138"/>
                  </a:cubicBezTo>
                  <a:cubicBezTo>
                    <a:pt x="47" y="138"/>
                    <a:pt x="46" y="138"/>
                    <a:pt x="45" y="137"/>
                  </a:cubicBezTo>
                  <a:cubicBezTo>
                    <a:pt x="45" y="137"/>
                    <a:pt x="46" y="137"/>
                    <a:pt x="46" y="137"/>
                  </a:cubicBezTo>
                  <a:close/>
                  <a:moveTo>
                    <a:pt x="35" y="129"/>
                  </a:moveTo>
                  <a:cubicBezTo>
                    <a:pt x="35" y="129"/>
                    <a:pt x="36" y="129"/>
                    <a:pt x="36" y="129"/>
                  </a:cubicBezTo>
                  <a:cubicBezTo>
                    <a:pt x="35" y="129"/>
                    <a:pt x="35" y="129"/>
                    <a:pt x="35" y="129"/>
                  </a:cubicBezTo>
                  <a:close/>
                  <a:moveTo>
                    <a:pt x="27" y="124"/>
                  </a:moveTo>
                  <a:cubicBezTo>
                    <a:pt x="26" y="124"/>
                    <a:pt x="26" y="124"/>
                    <a:pt x="26" y="124"/>
                  </a:cubicBezTo>
                  <a:cubicBezTo>
                    <a:pt x="27" y="124"/>
                    <a:pt x="26" y="124"/>
                    <a:pt x="27" y="124"/>
                  </a:cubicBezTo>
                  <a:cubicBezTo>
                    <a:pt x="27" y="124"/>
                    <a:pt x="27" y="124"/>
                    <a:pt x="27" y="124"/>
                  </a:cubicBezTo>
                  <a:close/>
                  <a:moveTo>
                    <a:pt x="30" y="129"/>
                  </a:moveTo>
                  <a:cubicBezTo>
                    <a:pt x="30" y="129"/>
                    <a:pt x="29" y="129"/>
                    <a:pt x="29" y="129"/>
                  </a:cubicBezTo>
                  <a:cubicBezTo>
                    <a:pt x="29" y="128"/>
                    <a:pt x="30" y="129"/>
                    <a:pt x="30" y="129"/>
                  </a:cubicBezTo>
                  <a:close/>
                  <a:moveTo>
                    <a:pt x="137" y="119"/>
                  </a:moveTo>
                  <a:cubicBezTo>
                    <a:pt x="137" y="118"/>
                    <a:pt x="138" y="118"/>
                    <a:pt x="138" y="117"/>
                  </a:cubicBezTo>
                  <a:cubicBezTo>
                    <a:pt x="137" y="118"/>
                    <a:pt x="137" y="118"/>
                    <a:pt x="137" y="119"/>
                  </a:cubicBezTo>
                  <a:close/>
                  <a:moveTo>
                    <a:pt x="82" y="123"/>
                  </a:moveTo>
                  <a:cubicBezTo>
                    <a:pt x="82" y="123"/>
                    <a:pt x="81" y="123"/>
                    <a:pt x="80" y="123"/>
                  </a:cubicBezTo>
                  <a:cubicBezTo>
                    <a:pt x="80" y="123"/>
                    <a:pt x="79" y="123"/>
                    <a:pt x="79" y="123"/>
                  </a:cubicBezTo>
                  <a:cubicBezTo>
                    <a:pt x="79" y="124"/>
                    <a:pt x="80" y="124"/>
                    <a:pt x="80" y="124"/>
                  </a:cubicBezTo>
                  <a:cubicBezTo>
                    <a:pt x="80" y="124"/>
                    <a:pt x="80" y="124"/>
                    <a:pt x="80" y="124"/>
                  </a:cubicBezTo>
                  <a:cubicBezTo>
                    <a:pt x="81" y="124"/>
                    <a:pt x="82" y="124"/>
                    <a:pt x="82" y="123"/>
                  </a:cubicBezTo>
                  <a:close/>
                  <a:moveTo>
                    <a:pt x="79" y="126"/>
                  </a:moveTo>
                  <a:cubicBezTo>
                    <a:pt x="79" y="127"/>
                    <a:pt x="79" y="126"/>
                    <a:pt x="79" y="126"/>
                  </a:cubicBezTo>
                  <a:cubicBezTo>
                    <a:pt x="79" y="126"/>
                    <a:pt x="79" y="126"/>
                    <a:pt x="79" y="126"/>
                  </a:cubicBezTo>
                  <a:cubicBezTo>
                    <a:pt x="80" y="126"/>
                    <a:pt x="81" y="126"/>
                    <a:pt x="81" y="126"/>
                  </a:cubicBezTo>
                  <a:cubicBezTo>
                    <a:pt x="81" y="126"/>
                    <a:pt x="82" y="125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80" y="125"/>
                    <a:pt x="80" y="125"/>
                    <a:pt x="80" y="126"/>
                  </a:cubicBezTo>
                  <a:cubicBezTo>
                    <a:pt x="79" y="126"/>
                    <a:pt x="79" y="126"/>
                    <a:pt x="79" y="126"/>
                  </a:cubicBezTo>
                  <a:close/>
                  <a:moveTo>
                    <a:pt x="92" y="125"/>
                  </a:moveTo>
                  <a:cubicBezTo>
                    <a:pt x="91" y="125"/>
                    <a:pt x="90" y="126"/>
                    <a:pt x="90" y="126"/>
                  </a:cubicBezTo>
                  <a:cubicBezTo>
                    <a:pt x="90" y="126"/>
                    <a:pt x="92" y="126"/>
                    <a:pt x="92" y="125"/>
                  </a:cubicBezTo>
                  <a:close/>
                  <a:moveTo>
                    <a:pt x="89" y="126"/>
                  </a:moveTo>
                  <a:cubicBezTo>
                    <a:pt x="89" y="126"/>
                    <a:pt x="89" y="126"/>
                    <a:pt x="89" y="126"/>
                  </a:cubicBezTo>
                  <a:cubicBezTo>
                    <a:pt x="89" y="127"/>
                    <a:pt x="89" y="127"/>
                    <a:pt x="89" y="127"/>
                  </a:cubicBezTo>
                  <a:cubicBezTo>
                    <a:pt x="89" y="127"/>
                    <a:pt x="89" y="127"/>
                    <a:pt x="89" y="127"/>
                  </a:cubicBezTo>
                  <a:cubicBezTo>
                    <a:pt x="89" y="127"/>
                    <a:pt x="89" y="126"/>
                    <a:pt x="89" y="126"/>
                  </a:cubicBezTo>
                  <a:cubicBezTo>
                    <a:pt x="89" y="127"/>
                    <a:pt x="89" y="126"/>
                    <a:pt x="89" y="126"/>
                  </a:cubicBezTo>
                  <a:close/>
                  <a:moveTo>
                    <a:pt x="157" y="127"/>
                  </a:moveTo>
                  <a:cubicBezTo>
                    <a:pt x="157" y="127"/>
                    <a:pt x="157" y="128"/>
                    <a:pt x="157" y="128"/>
                  </a:cubicBezTo>
                  <a:cubicBezTo>
                    <a:pt x="157" y="128"/>
                    <a:pt x="158" y="128"/>
                    <a:pt x="158" y="127"/>
                  </a:cubicBezTo>
                  <a:cubicBezTo>
                    <a:pt x="157" y="127"/>
                    <a:pt x="157" y="127"/>
                    <a:pt x="157" y="127"/>
                  </a:cubicBezTo>
                  <a:close/>
                  <a:moveTo>
                    <a:pt x="96" y="131"/>
                  </a:moveTo>
                  <a:cubicBezTo>
                    <a:pt x="96" y="130"/>
                    <a:pt x="96" y="130"/>
                    <a:pt x="96" y="129"/>
                  </a:cubicBezTo>
                  <a:cubicBezTo>
                    <a:pt x="96" y="129"/>
                    <a:pt x="95" y="129"/>
                    <a:pt x="95" y="128"/>
                  </a:cubicBezTo>
                  <a:cubicBezTo>
                    <a:pt x="94" y="128"/>
                    <a:pt x="94" y="129"/>
                    <a:pt x="94" y="129"/>
                  </a:cubicBezTo>
                  <a:cubicBezTo>
                    <a:pt x="93" y="129"/>
                    <a:pt x="92" y="131"/>
                    <a:pt x="91" y="131"/>
                  </a:cubicBezTo>
                  <a:cubicBezTo>
                    <a:pt x="90" y="131"/>
                    <a:pt x="91" y="130"/>
                    <a:pt x="90" y="130"/>
                  </a:cubicBezTo>
                  <a:cubicBezTo>
                    <a:pt x="90" y="131"/>
                    <a:pt x="90" y="131"/>
                    <a:pt x="90" y="131"/>
                  </a:cubicBezTo>
                  <a:cubicBezTo>
                    <a:pt x="88" y="132"/>
                    <a:pt x="87" y="133"/>
                    <a:pt x="85" y="133"/>
                  </a:cubicBezTo>
                  <a:cubicBezTo>
                    <a:pt x="84" y="133"/>
                    <a:pt x="83" y="134"/>
                    <a:pt x="82" y="134"/>
                  </a:cubicBezTo>
                  <a:cubicBezTo>
                    <a:pt x="82" y="134"/>
                    <a:pt x="82" y="134"/>
                    <a:pt x="81" y="134"/>
                  </a:cubicBezTo>
                  <a:cubicBezTo>
                    <a:pt x="80" y="134"/>
                    <a:pt x="80" y="135"/>
                    <a:pt x="79" y="135"/>
                  </a:cubicBezTo>
                  <a:cubicBezTo>
                    <a:pt x="77" y="135"/>
                    <a:pt x="74" y="136"/>
                    <a:pt x="72" y="136"/>
                  </a:cubicBezTo>
                  <a:cubicBezTo>
                    <a:pt x="76" y="136"/>
                    <a:pt x="80" y="135"/>
                    <a:pt x="83" y="135"/>
                  </a:cubicBezTo>
                  <a:cubicBezTo>
                    <a:pt x="84" y="135"/>
                    <a:pt x="85" y="135"/>
                    <a:pt x="86" y="135"/>
                  </a:cubicBezTo>
                  <a:cubicBezTo>
                    <a:pt x="86" y="135"/>
                    <a:pt x="86" y="134"/>
                    <a:pt x="86" y="134"/>
                  </a:cubicBezTo>
                  <a:cubicBezTo>
                    <a:pt x="86" y="134"/>
                    <a:pt x="87" y="134"/>
                    <a:pt x="87" y="134"/>
                  </a:cubicBezTo>
                  <a:cubicBezTo>
                    <a:pt x="87" y="134"/>
                    <a:pt x="86" y="134"/>
                    <a:pt x="86" y="134"/>
                  </a:cubicBezTo>
                  <a:cubicBezTo>
                    <a:pt x="87" y="135"/>
                    <a:pt x="87" y="135"/>
                    <a:pt x="87" y="135"/>
                  </a:cubicBezTo>
                  <a:cubicBezTo>
                    <a:pt x="87" y="134"/>
                    <a:pt x="88" y="134"/>
                    <a:pt x="88" y="133"/>
                  </a:cubicBezTo>
                  <a:cubicBezTo>
                    <a:pt x="88" y="133"/>
                    <a:pt x="89" y="133"/>
                    <a:pt x="89" y="133"/>
                  </a:cubicBezTo>
                  <a:cubicBezTo>
                    <a:pt x="89" y="134"/>
                    <a:pt x="91" y="133"/>
                    <a:pt x="91" y="133"/>
                  </a:cubicBezTo>
                  <a:cubicBezTo>
                    <a:pt x="91" y="132"/>
                    <a:pt x="91" y="132"/>
                    <a:pt x="91" y="132"/>
                  </a:cubicBezTo>
                  <a:cubicBezTo>
                    <a:pt x="91" y="131"/>
                    <a:pt x="91" y="131"/>
                    <a:pt x="92" y="132"/>
                  </a:cubicBezTo>
                  <a:cubicBezTo>
                    <a:pt x="92" y="132"/>
                    <a:pt x="91" y="132"/>
                    <a:pt x="91" y="132"/>
                  </a:cubicBezTo>
                  <a:cubicBezTo>
                    <a:pt x="93" y="132"/>
                    <a:pt x="94" y="131"/>
                    <a:pt x="95" y="131"/>
                  </a:cubicBezTo>
                  <a:cubicBezTo>
                    <a:pt x="95" y="131"/>
                    <a:pt x="95" y="130"/>
                    <a:pt x="96" y="131"/>
                  </a:cubicBezTo>
                  <a:close/>
                  <a:moveTo>
                    <a:pt x="93" y="131"/>
                  </a:moveTo>
                  <a:cubicBezTo>
                    <a:pt x="92" y="131"/>
                    <a:pt x="93" y="131"/>
                    <a:pt x="92" y="131"/>
                  </a:cubicBezTo>
                  <a:cubicBezTo>
                    <a:pt x="93" y="130"/>
                    <a:pt x="93" y="130"/>
                    <a:pt x="93" y="131"/>
                  </a:cubicBezTo>
                  <a:cubicBezTo>
                    <a:pt x="93" y="131"/>
                    <a:pt x="93" y="131"/>
                    <a:pt x="93" y="131"/>
                  </a:cubicBezTo>
                  <a:close/>
                  <a:moveTo>
                    <a:pt x="84" y="129"/>
                  </a:moveTo>
                  <a:cubicBezTo>
                    <a:pt x="84" y="129"/>
                    <a:pt x="85" y="129"/>
                    <a:pt x="85" y="129"/>
                  </a:cubicBezTo>
                  <a:cubicBezTo>
                    <a:pt x="83" y="129"/>
                    <a:pt x="83" y="129"/>
                    <a:pt x="82" y="130"/>
                  </a:cubicBezTo>
                  <a:cubicBezTo>
                    <a:pt x="83" y="130"/>
                    <a:pt x="84" y="129"/>
                    <a:pt x="84" y="129"/>
                  </a:cubicBezTo>
                  <a:close/>
                  <a:moveTo>
                    <a:pt x="147" y="129"/>
                  </a:moveTo>
                  <a:cubicBezTo>
                    <a:pt x="147" y="130"/>
                    <a:pt x="147" y="130"/>
                    <a:pt x="147" y="130"/>
                  </a:cubicBezTo>
                  <a:cubicBezTo>
                    <a:pt x="147" y="130"/>
                    <a:pt x="147" y="129"/>
                    <a:pt x="147" y="129"/>
                  </a:cubicBezTo>
                  <a:close/>
                  <a:moveTo>
                    <a:pt x="67" y="133"/>
                  </a:moveTo>
                  <a:cubicBezTo>
                    <a:pt x="67" y="133"/>
                    <a:pt x="66" y="133"/>
                    <a:pt x="65" y="133"/>
                  </a:cubicBezTo>
                  <a:cubicBezTo>
                    <a:pt x="66" y="133"/>
                    <a:pt x="67" y="134"/>
                    <a:pt x="67" y="133"/>
                  </a:cubicBezTo>
                  <a:close/>
                  <a:moveTo>
                    <a:pt x="68" y="133"/>
                  </a:moveTo>
                  <a:cubicBezTo>
                    <a:pt x="68" y="133"/>
                    <a:pt x="68" y="133"/>
                    <a:pt x="68" y="133"/>
                  </a:cubicBezTo>
                  <a:cubicBezTo>
                    <a:pt x="68" y="133"/>
                    <a:pt x="68" y="133"/>
                    <a:pt x="68" y="133"/>
                  </a:cubicBezTo>
                  <a:cubicBezTo>
                    <a:pt x="68" y="132"/>
                    <a:pt x="68" y="132"/>
                    <a:pt x="68" y="133"/>
                  </a:cubicBezTo>
                  <a:close/>
                  <a:moveTo>
                    <a:pt x="128" y="137"/>
                  </a:moveTo>
                  <a:cubicBezTo>
                    <a:pt x="127" y="137"/>
                    <a:pt x="127" y="138"/>
                    <a:pt x="127" y="138"/>
                  </a:cubicBezTo>
                  <a:cubicBezTo>
                    <a:pt x="127" y="138"/>
                    <a:pt x="128" y="138"/>
                    <a:pt x="128" y="137"/>
                  </a:cubicBezTo>
                  <a:close/>
                  <a:moveTo>
                    <a:pt x="134" y="140"/>
                  </a:moveTo>
                  <a:cubicBezTo>
                    <a:pt x="134" y="140"/>
                    <a:pt x="134" y="140"/>
                    <a:pt x="134" y="140"/>
                  </a:cubicBezTo>
                  <a:cubicBezTo>
                    <a:pt x="134" y="140"/>
                    <a:pt x="134" y="140"/>
                    <a:pt x="133" y="140"/>
                  </a:cubicBezTo>
                  <a:cubicBezTo>
                    <a:pt x="133" y="140"/>
                    <a:pt x="133" y="141"/>
                    <a:pt x="133" y="141"/>
                  </a:cubicBezTo>
                  <a:cubicBezTo>
                    <a:pt x="133" y="142"/>
                    <a:pt x="133" y="144"/>
                    <a:pt x="132" y="143"/>
                  </a:cubicBezTo>
                  <a:cubicBezTo>
                    <a:pt x="132" y="144"/>
                    <a:pt x="132" y="144"/>
                    <a:pt x="132" y="145"/>
                  </a:cubicBezTo>
                  <a:cubicBezTo>
                    <a:pt x="132" y="144"/>
                    <a:pt x="133" y="144"/>
                    <a:pt x="133" y="144"/>
                  </a:cubicBezTo>
                  <a:cubicBezTo>
                    <a:pt x="133" y="144"/>
                    <a:pt x="133" y="144"/>
                    <a:pt x="133" y="144"/>
                  </a:cubicBezTo>
                  <a:cubicBezTo>
                    <a:pt x="133" y="144"/>
                    <a:pt x="134" y="144"/>
                    <a:pt x="134" y="144"/>
                  </a:cubicBezTo>
                  <a:cubicBezTo>
                    <a:pt x="134" y="144"/>
                    <a:pt x="134" y="143"/>
                    <a:pt x="134" y="143"/>
                  </a:cubicBezTo>
                  <a:cubicBezTo>
                    <a:pt x="135" y="143"/>
                    <a:pt x="135" y="142"/>
                    <a:pt x="135" y="140"/>
                  </a:cubicBezTo>
                  <a:cubicBezTo>
                    <a:pt x="135" y="140"/>
                    <a:pt x="135" y="140"/>
                    <a:pt x="134" y="140"/>
                  </a:cubicBezTo>
                  <a:close/>
                  <a:moveTo>
                    <a:pt x="46" y="142"/>
                  </a:moveTo>
                  <a:cubicBezTo>
                    <a:pt x="46" y="142"/>
                    <a:pt x="46" y="142"/>
                    <a:pt x="46" y="142"/>
                  </a:cubicBezTo>
                  <a:cubicBezTo>
                    <a:pt x="46" y="141"/>
                    <a:pt x="46" y="141"/>
                    <a:pt x="45" y="141"/>
                  </a:cubicBezTo>
                  <a:cubicBezTo>
                    <a:pt x="45" y="141"/>
                    <a:pt x="46" y="141"/>
                    <a:pt x="46" y="142"/>
                  </a:cubicBezTo>
                  <a:close/>
                  <a:moveTo>
                    <a:pt x="110" y="141"/>
                  </a:moveTo>
                  <a:cubicBezTo>
                    <a:pt x="109" y="141"/>
                    <a:pt x="108" y="143"/>
                    <a:pt x="106" y="143"/>
                  </a:cubicBezTo>
                  <a:cubicBezTo>
                    <a:pt x="105" y="145"/>
                    <a:pt x="103" y="145"/>
                    <a:pt x="102" y="147"/>
                  </a:cubicBezTo>
                  <a:cubicBezTo>
                    <a:pt x="103" y="147"/>
                    <a:pt x="105" y="146"/>
                    <a:pt x="105" y="146"/>
                  </a:cubicBezTo>
                  <a:cubicBezTo>
                    <a:pt x="105" y="146"/>
                    <a:pt x="106" y="146"/>
                    <a:pt x="106" y="145"/>
                  </a:cubicBezTo>
                  <a:cubicBezTo>
                    <a:pt x="106" y="145"/>
                    <a:pt x="106" y="145"/>
                    <a:pt x="106" y="145"/>
                  </a:cubicBezTo>
                  <a:cubicBezTo>
                    <a:pt x="106" y="145"/>
                    <a:pt x="107" y="145"/>
                    <a:pt x="107" y="145"/>
                  </a:cubicBezTo>
                  <a:cubicBezTo>
                    <a:pt x="107" y="145"/>
                    <a:pt x="108" y="145"/>
                    <a:pt x="108" y="145"/>
                  </a:cubicBezTo>
                  <a:cubicBezTo>
                    <a:pt x="108" y="145"/>
                    <a:pt x="109" y="144"/>
                    <a:pt x="110" y="144"/>
                  </a:cubicBezTo>
                  <a:cubicBezTo>
                    <a:pt x="110" y="144"/>
                    <a:pt x="110" y="144"/>
                    <a:pt x="110" y="144"/>
                  </a:cubicBezTo>
                  <a:cubicBezTo>
                    <a:pt x="111" y="143"/>
                    <a:pt x="110" y="142"/>
                    <a:pt x="110" y="141"/>
                  </a:cubicBezTo>
                  <a:close/>
                  <a:moveTo>
                    <a:pt x="107" y="144"/>
                  </a:moveTo>
                  <a:cubicBezTo>
                    <a:pt x="107" y="144"/>
                    <a:pt x="108" y="144"/>
                    <a:pt x="108" y="144"/>
                  </a:cubicBezTo>
                  <a:cubicBezTo>
                    <a:pt x="108" y="144"/>
                    <a:pt x="107" y="144"/>
                    <a:pt x="107" y="144"/>
                  </a:cubicBezTo>
                  <a:close/>
                  <a:moveTo>
                    <a:pt x="138" y="146"/>
                  </a:moveTo>
                  <a:cubicBezTo>
                    <a:pt x="137" y="146"/>
                    <a:pt x="136" y="147"/>
                    <a:pt x="136" y="147"/>
                  </a:cubicBezTo>
                  <a:cubicBezTo>
                    <a:pt x="137" y="147"/>
                    <a:pt x="138" y="147"/>
                    <a:pt x="138" y="146"/>
                  </a:cubicBezTo>
                  <a:close/>
                  <a:moveTo>
                    <a:pt x="140" y="146"/>
                  </a:moveTo>
                  <a:cubicBezTo>
                    <a:pt x="140" y="147"/>
                    <a:pt x="140" y="149"/>
                    <a:pt x="140" y="149"/>
                  </a:cubicBezTo>
                  <a:cubicBezTo>
                    <a:pt x="141" y="149"/>
                    <a:pt x="141" y="147"/>
                    <a:pt x="140" y="146"/>
                  </a:cubicBezTo>
                  <a:close/>
                  <a:moveTo>
                    <a:pt x="44" y="153"/>
                  </a:moveTo>
                  <a:cubicBezTo>
                    <a:pt x="43" y="153"/>
                    <a:pt x="42" y="153"/>
                    <a:pt x="42" y="152"/>
                  </a:cubicBezTo>
                  <a:cubicBezTo>
                    <a:pt x="44" y="152"/>
                    <a:pt x="46" y="154"/>
                    <a:pt x="48" y="154"/>
                  </a:cubicBezTo>
                  <a:cubicBezTo>
                    <a:pt x="48" y="153"/>
                    <a:pt x="47" y="153"/>
                    <a:pt x="47" y="153"/>
                  </a:cubicBezTo>
                  <a:cubicBezTo>
                    <a:pt x="45" y="151"/>
                    <a:pt x="41" y="151"/>
                    <a:pt x="40" y="149"/>
                  </a:cubicBezTo>
                  <a:cubicBezTo>
                    <a:pt x="38" y="149"/>
                    <a:pt x="37" y="148"/>
                    <a:pt x="35" y="148"/>
                  </a:cubicBezTo>
                  <a:cubicBezTo>
                    <a:pt x="35" y="148"/>
                    <a:pt x="35" y="148"/>
                    <a:pt x="35" y="148"/>
                  </a:cubicBezTo>
                  <a:cubicBezTo>
                    <a:pt x="34" y="148"/>
                    <a:pt x="34" y="148"/>
                    <a:pt x="33" y="148"/>
                  </a:cubicBezTo>
                  <a:cubicBezTo>
                    <a:pt x="33" y="149"/>
                    <a:pt x="34" y="149"/>
                    <a:pt x="34" y="149"/>
                  </a:cubicBezTo>
                  <a:cubicBezTo>
                    <a:pt x="34" y="149"/>
                    <a:pt x="34" y="149"/>
                    <a:pt x="34" y="150"/>
                  </a:cubicBezTo>
                  <a:cubicBezTo>
                    <a:pt x="34" y="150"/>
                    <a:pt x="35" y="150"/>
                    <a:pt x="35" y="149"/>
                  </a:cubicBezTo>
                  <a:cubicBezTo>
                    <a:pt x="34" y="149"/>
                    <a:pt x="34" y="149"/>
                    <a:pt x="34" y="149"/>
                  </a:cubicBezTo>
                  <a:cubicBezTo>
                    <a:pt x="35" y="149"/>
                    <a:pt x="35" y="149"/>
                    <a:pt x="35" y="150"/>
                  </a:cubicBezTo>
                  <a:cubicBezTo>
                    <a:pt x="35" y="150"/>
                    <a:pt x="35" y="151"/>
                    <a:pt x="36" y="150"/>
                  </a:cubicBezTo>
                  <a:cubicBezTo>
                    <a:pt x="36" y="150"/>
                    <a:pt x="35" y="150"/>
                    <a:pt x="35" y="150"/>
                  </a:cubicBezTo>
                  <a:cubicBezTo>
                    <a:pt x="37" y="150"/>
                    <a:pt x="38" y="151"/>
                    <a:pt x="39" y="152"/>
                  </a:cubicBezTo>
                  <a:cubicBezTo>
                    <a:pt x="40" y="153"/>
                    <a:pt x="40" y="154"/>
                    <a:pt x="42" y="154"/>
                  </a:cubicBezTo>
                  <a:cubicBezTo>
                    <a:pt x="42" y="154"/>
                    <a:pt x="42" y="153"/>
                    <a:pt x="42" y="153"/>
                  </a:cubicBezTo>
                  <a:cubicBezTo>
                    <a:pt x="43" y="153"/>
                    <a:pt x="43" y="154"/>
                    <a:pt x="44" y="155"/>
                  </a:cubicBezTo>
                  <a:cubicBezTo>
                    <a:pt x="45" y="155"/>
                    <a:pt x="45" y="154"/>
                    <a:pt x="46" y="155"/>
                  </a:cubicBezTo>
                  <a:cubicBezTo>
                    <a:pt x="46" y="155"/>
                    <a:pt x="47" y="155"/>
                    <a:pt x="47" y="155"/>
                  </a:cubicBezTo>
                  <a:cubicBezTo>
                    <a:pt x="47" y="155"/>
                    <a:pt x="48" y="155"/>
                    <a:pt x="48" y="155"/>
                  </a:cubicBezTo>
                  <a:cubicBezTo>
                    <a:pt x="48" y="156"/>
                    <a:pt x="48" y="156"/>
                    <a:pt x="48" y="156"/>
                  </a:cubicBezTo>
                  <a:cubicBezTo>
                    <a:pt x="48" y="156"/>
                    <a:pt x="49" y="156"/>
                    <a:pt x="49" y="156"/>
                  </a:cubicBezTo>
                  <a:cubicBezTo>
                    <a:pt x="48" y="157"/>
                    <a:pt x="48" y="156"/>
                    <a:pt x="47" y="156"/>
                  </a:cubicBezTo>
                  <a:cubicBezTo>
                    <a:pt x="48" y="157"/>
                    <a:pt x="49" y="157"/>
                    <a:pt x="50" y="157"/>
                  </a:cubicBezTo>
                  <a:cubicBezTo>
                    <a:pt x="50" y="157"/>
                    <a:pt x="51" y="158"/>
                    <a:pt x="51" y="157"/>
                  </a:cubicBezTo>
                  <a:cubicBezTo>
                    <a:pt x="50" y="156"/>
                    <a:pt x="48" y="155"/>
                    <a:pt x="46" y="155"/>
                  </a:cubicBezTo>
                  <a:cubicBezTo>
                    <a:pt x="46" y="154"/>
                    <a:pt x="45" y="154"/>
                    <a:pt x="44" y="153"/>
                  </a:cubicBezTo>
                  <a:close/>
                  <a:moveTo>
                    <a:pt x="39" y="150"/>
                  </a:moveTo>
                  <a:cubicBezTo>
                    <a:pt x="39" y="150"/>
                    <a:pt x="38" y="150"/>
                    <a:pt x="39" y="149"/>
                  </a:cubicBezTo>
                  <a:cubicBezTo>
                    <a:pt x="39" y="149"/>
                    <a:pt x="39" y="149"/>
                    <a:pt x="39" y="149"/>
                  </a:cubicBezTo>
                  <a:cubicBezTo>
                    <a:pt x="39" y="150"/>
                    <a:pt x="39" y="150"/>
                    <a:pt x="39" y="150"/>
                  </a:cubicBezTo>
                  <a:close/>
                  <a:moveTo>
                    <a:pt x="53" y="157"/>
                  </a:moveTo>
                  <a:cubicBezTo>
                    <a:pt x="52" y="157"/>
                    <a:pt x="52" y="157"/>
                    <a:pt x="51" y="157"/>
                  </a:cubicBezTo>
                  <a:cubicBezTo>
                    <a:pt x="52" y="158"/>
                    <a:pt x="54" y="159"/>
                    <a:pt x="56" y="158"/>
                  </a:cubicBezTo>
                  <a:cubicBezTo>
                    <a:pt x="55" y="157"/>
                    <a:pt x="54" y="158"/>
                    <a:pt x="53" y="157"/>
                  </a:cubicBezTo>
                  <a:close/>
                  <a:moveTo>
                    <a:pt x="32" y="149"/>
                  </a:moveTo>
                  <a:cubicBezTo>
                    <a:pt x="31" y="149"/>
                    <a:pt x="31" y="149"/>
                    <a:pt x="31" y="149"/>
                  </a:cubicBezTo>
                  <a:cubicBezTo>
                    <a:pt x="32" y="150"/>
                    <a:pt x="33" y="150"/>
                    <a:pt x="33" y="151"/>
                  </a:cubicBezTo>
                  <a:cubicBezTo>
                    <a:pt x="33" y="152"/>
                    <a:pt x="34" y="152"/>
                    <a:pt x="34" y="152"/>
                  </a:cubicBezTo>
                  <a:cubicBezTo>
                    <a:pt x="34" y="151"/>
                    <a:pt x="35" y="151"/>
                    <a:pt x="35" y="152"/>
                  </a:cubicBezTo>
                  <a:cubicBezTo>
                    <a:pt x="35" y="152"/>
                    <a:pt x="35" y="152"/>
                    <a:pt x="35" y="151"/>
                  </a:cubicBezTo>
                  <a:cubicBezTo>
                    <a:pt x="33" y="151"/>
                    <a:pt x="33" y="150"/>
                    <a:pt x="32" y="149"/>
                  </a:cubicBezTo>
                  <a:close/>
                  <a:moveTo>
                    <a:pt x="50" y="150"/>
                  </a:moveTo>
                  <a:cubicBezTo>
                    <a:pt x="51" y="151"/>
                    <a:pt x="51" y="151"/>
                    <a:pt x="52" y="152"/>
                  </a:cubicBezTo>
                  <a:cubicBezTo>
                    <a:pt x="52" y="151"/>
                    <a:pt x="52" y="151"/>
                    <a:pt x="53" y="151"/>
                  </a:cubicBezTo>
                  <a:cubicBezTo>
                    <a:pt x="53" y="151"/>
                    <a:pt x="53" y="152"/>
                    <a:pt x="53" y="151"/>
                  </a:cubicBezTo>
                  <a:cubicBezTo>
                    <a:pt x="53" y="151"/>
                    <a:pt x="53" y="151"/>
                    <a:pt x="53" y="151"/>
                  </a:cubicBezTo>
                  <a:cubicBezTo>
                    <a:pt x="52" y="151"/>
                    <a:pt x="51" y="150"/>
                    <a:pt x="50" y="150"/>
                  </a:cubicBezTo>
                  <a:close/>
                  <a:moveTo>
                    <a:pt x="48" y="157"/>
                  </a:moveTo>
                  <a:cubicBezTo>
                    <a:pt x="47" y="157"/>
                    <a:pt x="47" y="157"/>
                    <a:pt x="46" y="156"/>
                  </a:cubicBezTo>
                  <a:cubicBezTo>
                    <a:pt x="47" y="156"/>
                    <a:pt x="47" y="156"/>
                    <a:pt x="47" y="156"/>
                  </a:cubicBezTo>
                  <a:cubicBezTo>
                    <a:pt x="46" y="155"/>
                    <a:pt x="44" y="155"/>
                    <a:pt x="43" y="155"/>
                  </a:cubicBezTo>
                  <a:cubicBezTo>
                    <a:pt x="43" y="155"/>
                    <a:pt x="44" y="155"/>
                    <a:pt x="44" y="155"/>
                  </a:cubicBezTo>
                  <a:cubicBezTo>
                    <a:pt x="44" y="156"/>
                    <a:pt x="44" y="156"/>
                    <a:pt x="44" y="156"/>
                  </a:cubicBezTo>
                  <a:cubicBezTo>
                    <a:pt x="45" y="156"/>
                    <a:pt x="44" y="156"/>
                    <a:pt x="45" y="156"/>
                  </a:cubicBezTo>
                  <a:cubicBezTo>
                    <a:pt x="45" y="155"/>
                    <a:pt x="46" y="156"/>
                    <a:pt x="45" y="157"/>
                  </a:cubicBezTo>
                  <a:cubicBezTo>
                    <a:pt x="46" y="157"/>
                    <a:pt x="46" y="157"/>
                    <a:pt x="46" y="158"/>
                  </a:cubicBezTo>
                  <a:cubicBezTo>
                    <a:pt x="46" y="158"/>
                    <a:pt x="46" y="157"/>
                    <a:pt x="46" y="158"/>
                  </a:cubicBezTo>
                  <a:cubicBezTo>
                    <a:pt x="46" y="158"/>
                    <a:pt x="47" y="158"/>
                    <a:pt x="47" y="158"/>
                  </a:cubicBezTo>
                  <a:cubicBezTo>
                    <a:pt x="47" y="158"/>
                    <a:pt x="47" y="158"/>
                    <a:pt x="47" y="158"/>
                  </a:cubicBezTo>
                  <a:cubicBezTo>
                    <a:pt x="48" y="158"/>
                    <a:pt x="48" y="158"/>
                    <a:pt x="48" y="157"/>
                  </a:cubicBezTo>
                  <a:close/>
                  <a:moveTo>
                    <a:pt x="87" y="157"/>
                  </a:moveTo>
                  <a:cubicBezTo>
                    <a:pt x="87" y="156"/>
                    <a:pt x="88" y="157"/>
                    <a:pt x="89" y="157"/>
                  </a:cubicBezTo>
                  <a:cubicBezTo>
                    <a:pt x="89" y="157"/>
                    <a:pt x="90" y="156"/>
                    <a:pt x="90" y="156"/>
                  </a:cubicBezTo>
                  <a:cubicBezTo>
                    <a:pt x="89" y="156"/>
                    <a:pt x="88" y="156"/>
                    <a:pt x="87" y="156"/>
                  </a:cubicBezTo>
                  <a:cubicBezTo>
                    <a:pt x="87" y="156"/>
                    <a:pt x="87" y="156"/>
                    <a:pt x="87" y="157"/>
                  </a:cubicBezTo>
                  <a:close/>
                  <a:moveTo>
                    <a:pt x="80" y="159"/>
                  </a:moveTo>
                  <a:cubicBezTo>
                    <a:pt x="80" y="159"/>
                    <a:pt x="79" y="159"/>
                    <a:pt x="79" y="158"/>
                  </a:cubicBezTo>
                  <a:cubicBezTo>
                    <a:pt x="79" y="159"/>
                    <a:pt x="80" y="159"/>
                    <a:pt x="80" y="159"/>
                  </a:cubicBezTo>
                  <a:cubicBezTo>
                    <a:pt x="80" y="159"/>
                    <a:pt x="80" y="159"/>
                    <a:pt x="80" y="159"/>
                  </a:cubicBezTo>
                  <a:close/>
                  <a:moveTo>
                    <a:pt x="57" y="165"/>
                  </a:moveTo>
                  <a:cubicBezTo>
                    <a:pt x="58" y="165"/>
                    <a:pt x="58" y="165"/>
                    <a:pt x="58" y="166"/>
                  </a:cubicBezTo>
                  <a:cubicBezTo>
                    <a:pt x="58" y="166"/>
                    <a:pt x="58" y="166"/>
                    <a:pt x="58" y="166"/>
                  </a:cubicBezTo>
                  <a:cubicBezTo>
                    <a:pt x="58" y="166"/>
                    <a:pt x="59" y="165"/>
                    <a:pt x="59" y="165"/>
                  </a:cubicBezTo>
                  <a:cubicBezTo>
                    <a:pt x="59" y="165"/>
                    <a:pt x="59" y="165"/>
                    <a:pt x="59" y="165"/>
                  </a:cubicBezTo>
                  <a:cubicBezTo>
                    <a:pt x="59" y="165"/>
                    <a:pt x="58" y="165"/>
                    <a:pt x="57" y="165"/>
                  </a:cubicBezTo>
                  <a:close/>
                  <a:moveTo>
                    <a:pt x="62" y="13"/>
                  </a:moveTo>
                  <a:cubicBezTo>
                    <a:pt x="63" y="13"/>
                    <a:pt x="65" y="12"/>
                    <a:pt x="66" y="13"/>
                  </a:cubicBezTo>
                  <a:cubicBezTo>
                    <a:pt x="66" y="13"/>
                    <a:pt x="66" y="14"/>
                    <a:pt x="66" y="14"/>
                  </a:cubicBezTo>
                  <a:cubicBezTo>
                    <a:pt x="64" y="14"/>
                    <a:pt x="62" y="13"/>
                    <a:pt x="61" y="14"/>
                  </a:cubicBezTo>
                  <a:cubicBezTo>
                    <a:pt x="63" y="15"/>
                    <a:pt x="63" y="14"/>
                    <a:pt x="65" y="14"/>
                  </a:cubicBezTo>
                  <a:cubicBezTo>
                    <a:pt x="65" y="14"/>
                    <a:pt x="65" y="14"/>
                    <a:pt x="65" y="14"/>
                  </a:cubicBezTo>
                  <a:cubicBezTo>
                    <a:pt x="67" y="14"/>
                    <a:pt x="69" y="14"/>
                    <a:pt x="71" y="14"/>
                  </a:cubicBezTo>
                  <a:cubicBezTo>
                    <a:pt x="71" y="14"/>
                    <a:pt x="71" y="14"/>
                    <a:pt x="72" y="14"/>
                  </a:cubicBezTo>
                  <a:cubicBezTo>
                    <a:pt x="72" y="13"/>
                    <a:pt x="71" y="13"/>
                    <a:pt x="72" y="13"/>
                  </a:cubicBezTo>
                  <a:cubicBezTo>
                    <a:pt x="72" y="13"/>
                    <a:pt x="72" y="13"/>
                    <a:pt x="72" y="13"/>
                  </a:cubicBezTo>
                  <a:cubicBezTo>
                    <a:pt x="73" y="13"/>
                    <a:pt x="72" y="13"/>
                    <a:pt x="72" y="14"/>
                  </a:cubicBezTo>
                  <a:cubicBezTo>
                    <a:pt x="73" y="14"/>
                    <a:pt x="74" y="14"/>
                    <a:pt x="75" y="14"/>
                  </a:cubicBezTo>
                  <a:cubicBezTo>
                    <a:pt x="75" y="14"/>
                    <a:pt x="75" y="14"/>
                    <a:pt x="75" y="14"/>
                  </a:cubicBezTo>
                  <a:cubicBezTo>
                    <a:pt x="76" y="15"/>
                    <a:pt x="78" y="15"/>
                    <a:pt x="79" y="15"/>
                  </a:cubicBezTo>
                  <a:cubicBezTo>
                    <a:pt x="80" y="14"/>
                    <a:pt x="82" y="15"/>
                    <a:pt x="84" y="15"/>
                  </a:cubicBezTo>
                  <a:cubicBezTo>
                    <a:pt x="84" y="14"/>
                    <a:pt x="83" y="14"/>
                    <a:pt x="82" y="14"/>
                  </a:cubicBezTo>
                  <a:cubicBezTo>
                    <a:pt x="81" y="14"/>
                    <a:pt x="80" y="14"/>
                    <a:pt x="79" y="13"/>
                  </a:cubicBezTo>
                  <a:cubicBezTo>
                    <a:pt x="79" y="13"/>
                    <a:pt x="79" y="13"/>
                    <a:pt x="79" y="13"/>
                  </a:cubicBezTo>
                  <a:cubicBezTo>
                    <a:pt x="78" y="13"/>
                    <a:pt x="77" y="13"/>
                    <a:pt x="76" y="13"/>
                  </a:cubicBezTo>
                  <a:cubicBezTo>
                    <a:pt x="74" y="12"/>
                    <a:pt x="72" y="13"/>
                    <a:pt x="70" y="12"/>
                  </a:cubicBezTo>
                  <a:cubicBezTo>
                    <a:pt x="69" y="13"/>
                    <a:pt x="68" y="12"/>
                    <a:pt x="68" y="11"/>
                  </a:cubicBezTo>
                  <a:cubicBezTo>
                    <a:pt x="67" y="11"/>
                    <a:pt x="67" y="12"/>
                    <a:pt x="67" y="12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66" y="12"/>
                    <a:pt x="65" y="13"/>
                    <a:pt x="65" y="12"/>
                  </a:cubicBezTo>
                  <a:cubicBezTo>
                    <a:pt x="65" y="11"/>
                    <a:pt x="66" y="12"/>
                    <a:pt x="66" y="12"/>
                  </a:cubicBezTo>
                  <a:cubicBezTo>
                    <a:pt x="66" y="12"/>
                    <a:pt x="66" y="12"/>
                    <a:pt x="66" y="12"/>
                  </a:cubicBezTo>
                  <a:cubicBezTo>
                    <a:pt x="66" y="11"/>
                    <a:pt x="66" y="11"/>
                    <a:pt x="66" y="11"/>
                  </a:cubicBezTo>
                  <a:cubicBezTo>
                    <a:pt x="65" y="11"/>
                    <a:pt x="65" y="12"/>
                    <a:pt x="65" y="12"/>
                  </a:cubicBezTo>
                  <a:cubicBezTo>
                    <a:pt x="64" y="11"/>
                    <a:pt x="63" y="12"/>
                    <a:pt x="62" y="11"/>
                  </a:cubicBezTo>
                  <a:cubicBezTo>
                    <a:pt x="62" y="12"/>
                    <a:pt x="61" y="12"/>
                    <a:pt x="61" y="12"/>
                  </a:cubicBezTo>
                  <a:cubicBezTo>
                    <a:pt x="61" y="13"/>
                    <a:pt x="61" y="13"/>
                    <a:pt x="62" y="13"/>
                  </a:cubicBezTo>
                  <a:close/>
                  <a:moveTo>
                    <a:pt x="69" y="13"/>
                  </a:moveTo>
                  <a:cubicBezTo>
                    <a:pt x="69" y="13"/>
                    <a:pt x="70" y="13"/>
                    <a:pt x="69" y="13"/>
                  </a:cubicBezTo>
                  <a:cubicBezTo>
                    <a:pt x="69" y="13"/>
                    <a:pt x="69" y="13"/>
                    <a:pt x="69" y="13"/>
                  </a:cubicBezTo>
                  <a:close/>
                  <a:moveTo>
                    <a:pt x="84" y="18"/>
                  </a:moveTo>
                  <a:cubicBezTo>
                    <a:pt x="84" y="17"/>
                    <a:pt x="82" y="17"/>
                    <a:pt x="81" y="17"/>
                  </a:cubicBezTo>
                  <a:cubicBezTo>
                    <a:pt x="78" y="16"/>
                    <a:pt x="74" y="16"/>
                    <a:pt x="70" y="16"/>
                  </a:cubicBezTo>
                  <a:cubicBezTo>
                    <a:pt x="69" y="15"/>
                    <a:pt x="67" y="16"/>
                    <a:pt x="65" y="16"/>
                  </a:cubicBezTo>
                  <a:cubicBezTo>
                    <a:pt x="64" y="16"/>
                    <a:pt x="63" y="16"/>
                    <a:pt x="62" y="16"/>
                  </a:cubicBezTo>
                  <a:cubicBezTo>
                    <a:pt x="61" y="17"/>
                    <a:pt x="62" y="17"/>
                    <a:pt x="62" y="17"/>
                  </a:cubicBezTo>
                  <a:cubicBezTo>
                    <a:pt x="61" y="17"/>
                    <a:pt x="61" y="17"/>
                    <a:pt x="61" y="17"/>
                  </a:cubicBezTo>
                  <a:cubicBezTo>
                    <a:pt x="61" y="17"/>
                    <a:pt x="60" y="17"/>
                    <a:pt x="60" y="17"/>
                  </a:cubicBezTo>
                  <a:cubicBezTo>
                    <a:pt x="61" y="17"/>
                    <a:pt x="62" y="19"/>
                    <a:pt x="63" y="18"/>
                  </a:cubicBezTo>
                  <a:cubicBezTo>
                    <a:pt x="63" y="18"/>
                    <a:pt x="64" y="19"/>
                    <a:pt x="64" y="19"/>
                  </a:cubicBezTo>
                  <a:cubicBezTo>
                    <a:pt x="66" y="19"/>
                    <a:pt x="70" y="18"/>
                    <a:pt x="72" y="18"/>
                  </a:cubicBezTo>
                  <a:cubicBezTo>
                    <a:pt x="73" y="19"/>
                    <a:pt x="74" y="19"/>
                    <a:pt x="75" y="19"/>
                  </a:cubicBezTo>
                  <a:cubicBezTo>
                    <a:pt x="76" y="19"/>
                    <a:pt x="76" y="19"/>
                    <a:pt x="76" y="19"/>
                  </a:cubicBezTo>
                  <a:cubicBezTo>
                    <a:pt x="76" y="19"/>
                    <a:pt x="76" y="19"/>
                    <a:pt x="77" y="19"/>
                  </a:cubicBezTo>
                  <a:cubicBezTo>
                    <a:pt x="77" y="19"/>
                    <a:pt x="78" y="20"/>
                    <a:pt x="78" y="19"/>
                  </a:cubicBezTo>
                  <a:cubicBezTo>
                    <a:pt x="80" y="19"/>
                    <a:pt x="80" y="20"/>
                    <a:pt x="81" y="20"/>
                  </a:cubicBezTo>
                  <a:cubicBezTo>
                    <a:pt x="81" y="20"/>
                    <a:pt x="81" y="20"/>
                    <a:pt x="82" y="20"/>
                  </a:cubicBezTo>
                  <a:cubicBezTo>
                    <a:pt x="81" y="20"/>
                    <a:pt x="82" y="20"/>
                    <a:pt x="82" y="21"/>
                  </a:cubicBezTo>
                  <a:cubicBezTo>
                    <a:pt x="82" y="21"/>
                    <a:pt x="82" y="21"/>
                    <a:pt x="82" y="21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3" y="20"/>
                    <a:pt x="83" y="20"/>
                    <a:pt x="84" y="20"/>
                  </a:cubicBezTo>
                  <a:cubicBezTo>
                    <a:pt x="84" y="20"/>
                    <a:pt x="84" y="20"/>
                    <a:pt x="84" y="20"/>
                  </a:cubicBezTo>
                  <a:cubicBezTo>
                    <a:pt x="84" y="21"/>
                    <a:pt x="86" y="20"/>
                    <a:pt x="86" y="21"/>
                  </a:cubicBezTo>
                  <a:cubicBezTo>
                    <a:pt x="86" y="21"/>
                    <a:pt x="87" y="21"/>
                    <a:pt x="87" y="21"/>
                  </a:cubicBezTo>
                  <a:cubicBezTo>
                    <a:pt x="87" y="22"/>
                    <a:pt x="87" y="22"/>
                    <a:pt x="87" y="22"/>
                  </a:cubicBezTo>
                  <a:cubicBezTo>
                    <a:pt x="89" y="22"/>
                    <a:pt x="91" y="24"/>
                    <a:pt x="94" y="24"/>
                  </a:cubicBezTo>
                  <a:cubicBezTo>
                    <a:pt x="94" y="24"/>
                    <a:pt x="93" y="23"/>
                    <a:pt x="93" y="24"/>
                  </a:cubicBezTo>
                  <a:cubicBezTo>
                    <a:pt x="91" y="22"/>
                    <a:pt x="89" y="22"/>
                    <a:pt x="88" y="21"/>
                  </a:cubicBezTo>
                  <a:cubicBezTo>
                    <a:pt x="88" y="21"/>
                    <a:pt x="88" y="21"/>
                    <a:pt x="88" y="21"/>
                  </a:cubicBezTo>
                  <a:cubicBezTo>
                    <a:pt x="88" y="21"/>
                    <a:pt x="89" y="21"/>
                    <a:pt x="89" y="21"/>
                  </a:cubicBezTo>
                  <a:cubicBezTo>
                    <a:pt x="88" y="21"/>
                    <a:pt x="88" y="21"/>
                    <a:pt x="88" y="21"/>
                  </a:cubicBezTo>
                  <a:cubicBezTo>
                    <a:pt x="86" y="20"/>
                    <a:pt x="83" y="19"/>
                    <a:pt x="82" y="18"/>
                  </a:cubicBezTo>
                  <a:cubicBezTo>
                    <a:pt x="83" y="18"/>
                    <a:pt x="84" y="19"/>
                    <a:pt x="85" y="19"/>
                  </a:cubicBezTo>
                  <a:cubicBezTo>
                    <a:pt x="85" y="19"/>
                    <a:pt x="85" y="18"/>
                    <a:pt x="85" y="18"/>
                  </a:cubicBezTo>
                  <a:cubicBezTo>
                    <a:pt x="85" y="18"/>
                    <a:pt x="84" y="18"/>
                    <a:pt x="84" y="18"/>
                  </a:cubicBezTo>
                  <a:close/>
                  <a:moveTo>
                    <a:pt x="109" y="28"/>
                  </a:moveTo>
                  <a:cubicBezTo>
                    <a:pt x="109" y="27"/>
                    <a:pt x="107" y="26"/>
                    <a:pt x="106" y="27"/>
                  </a:cubicBezTo>
                  <a:cubicBezTo>
                    <a:pt x="107" y="28"/>
                    <a:pt x="107" y="29"/>
                    <a:pt x="108" y="29"/>
                  </a:cubicBezTo>
                  <a:cubicBezTo>
                    <a:pt x="109" y="29"/>
                    <a:pt x="109" y="29"/>
                    <a:pt x="110" y="29"/>
                  </a:cubicBezTo>
                  <a:cubicBezTo>
                    <a:pt x="110" y="29"/>
                    <a:pt x="110" y="30"/>
                    <a:pt x="110" y="30"/>
                  </a:cubicBezTo>
                  <a:cubicBezTo>
                    <a:pt x="111" y="30"/>
                    <a:pt x="112" y="31"/>
                    <a:pt x="112" y="32"/>
                  </a:cubicBezTo>
                  <a:cubicBezTo>
                    <a:pt x="112" y="32"/>
                    <a:pt x="112" y="32"/>
                    <a:pt x="111" y="32"/>
                  </a:cubicBezTo>
                  <a:cubicBezTo>
                    <a:pt x="111" y="32"/>
                    <a:pt x="111" y="32"/>
                    <a:pt x="111" y="32"/>
                  </a:cubicBezTo>
                  <a:cubicBezTo>
                    <a:pt x="111" y="33"/>
                    <a:pt x="111" y="33"/>
                    <a:pt x="111" y="34"/>
                  </a:cubicBezTo>
                  <a:cubicBezTo>
                    <a:pt x="113" y="34"/>
                    <a:pt x="113" y="36"/>
                    <a:pt x="114" y="36"/>
                  </a:cubicBezTo>
                  <a:cubicBezTo>
                    <a:pt x="115" y="36"/>
                    <a:pt x="115" y="36"/>
                    <a:pt x="115" y="36"/>
                  </a:cubicBezTo>
                  <a:cubicBezTo>
                    <a:pt x="115" y="36"/>
                    <a:pt x="115" y="37"/>
                    <a:pt x="116" y="37"/>
                  </a:cubicBezTo>
                  <a:cubicBezTo>
                    <a:pt x="116" y="36"/>
                    <a:pt x="114" y="35"/>
                    <a:pt x="115" y="35"/>
                  </a:cubicBezTo>
                  <a:cubicBezTo>
                    <a:pt x="115" y="34"/>
                    <a:pt x="115" y="34"/>
                    <a:pt x="114" y="33"/>
                  </a:cubicBezTo>
                  <a:cubicBezTo>
                    <a:pt x="114" y="33"/>
                    <a:pt x="114" y="33"/>
                    <a:pt x="114" y="33"/>
                  </a:cubicBezTo>
                  <a:cubicBezTo>
                    <a:pt x="114" y="33"/>
                    <a:pt x="114" y="32"/>
                    <a:pt x="114" y="32"/>
                  </a:cubicBezTo>
                  <a:cubicBezTo>
                    <a:pt x="113" y="32"/>
                    <a:pt x="113" y="31"/>
                    <a:pt x="112" y="31"/>
                  </a:cubicBezTo>
                  <a:cubicBezTo>
                    <a:pt x="112" y="30"/>
                    <a:pt x="112" y="30"/>
                    <a:pt x="111" y="30"/>
                  </a:cubicBezTo>
                  <a:cubicBezTo>
                    <a:pt x="111" y="29"/>
                    <a:pt x="110" y="28"/>
                    <a:pt x="109" y="28"/>
                  </a:cubicBezTo>
                  <a:close/>
                  <a:moveTo>
                    <a:pt x="122" y="54"/>
                  </a:moveTo>
                  <a:cubicBezTo>
                    <a:pt x="122" y="55"/>
                    <a:pt x="123" y="55"/>
                    <a:pt x="124" y="56"/>
                  </a:cubicBezTo>
                  <a:cubicBezTo>
                    <a:pt x="124" y="56"/>
                    <a:pt x="124" y="56"/>
                    <a:pt x="124" y="56"/>
                  </a:cubicBezTo>
                  <a:cubicBezTo>
                    <a:pt x="124" y="55"/>
                    <a:pt x="124" y="55"/>
                    <a:pt x="124" y="55"/>
                  </a:cubicBezTo>
                  <a:cubicBezTo>
                    <a:pt x="124" y="55"/>
                    <a:pt x="124" y="55"/>
                    <a:pt x="124" y="55"/>
                  </a:cubicBezTo>
                  <a:cubicBezTo>
                    <a:pt x="123" y="55"/>
                    <a:pt x="123" y="53"/>
                    <a:pt x="122" y="53"/>
                  </a:cubicBezTo>
                  <a:cubicBezTo>
                    <a:pt x="121" y="53"/>
                    <a:pt x="121" y="53"/>
                    <a:pt x="121" y="53"/>
                  </a:cubicBezTo>
                  <a:cubicBezTo>
                    <a:pt x="121" y="54"/>
                    <a:pt x="122" y="54"/>
                    <a:pt x="122" y="54"/>
                  </a:cubicBezTo>
                  <a:close/>
                  <a:moveTo>
                    <a:pt x="135" y="87"/>
                  </a:moveTo>
                  <a:cubicBezTo>
                    <a:pt x="136" y="87"/>
                    <a:pt x="136" y="88"/>
                    <a:pt x="136" y="89"/>
                  </a:cubicBezTo>
                  <a:cubicBezTo>
                    <a:pt x="136" y="90"/>
                    <a:pt x="136" y="90"/>
                    <a:pt x="136" y="91"/>
                  </a:cubicBezTo>
                  <a:cubicBezTo>
                    <a:pt x="137" y="93"/>
                    <a:pt x="136" y="95"/>
                    <a:pt x="136" y="97"/>
                  </a:cubicBezTo>
                  <a:cubicBezTo>
                    <a:pt x="136" y="97"/>
                    <a:pt x="137" y="97"/>
                    <a:pt x="137" y="97"/>
                  </a:cubicBezTo>
                  <a:cubicBezTo>
                    <a:pt x="137" y="97"/>
                    <a:pt x="137" y="97"/>
                    <a:pt x="137" y="96"/>
                  </a:cubicBezTo>
                  <a:cubicBezTo>
                    <a:pt x="137" y="94"/>
                    <a:pt x="137" y="92"/>
                    <a:pt x="137" y="89"/>
                  </a:cubicBezTo>
                  <a:cubicBezTo>
                    <a:pt x="137" y="89"/>
                    <a:pt x="137" y="89"/>
                    <a:pt x="137" y="89"/>
                  </a:cubicBezTo>
                  <a:cubicBezTo>
                    <a:pt x="137" y="88"/>
                    <a:pt x="137" y="88"/>
                    <a:pt x="137" y="87"/>
                  </a:cubicBezTo>
                  <a:cubicBezTo>
                    <a:pt x="137" y="86"/>
                    <a:pt x="137" y="86"/>
                    <a:pt x="137" y="86"/>
                  </a:cubicBezTo>
                  <a:cubicBezTo>
                    <a:pt x="136" y="85"/>
                    <a:pt x="137" y="83"/>
                    <a:pt x="137" y="82"/>
                  </a:cubicBezTo>
                  <a:cubicBezTo>
                    <a:pt x="136" y="82"/>
                    <a:pt x="137" y="82"/>
                    <a:pt x="136" y="83"/>
                  </a:cubicBezTo>
                  <a:cubicBezTo>
                    <a:pt x="136" y="82"/>
                    <a:pt x="136" y="82"/>
                    <a:pt x="136" y="81"/>
                  </a:cubicBezTo>
                  <a:cubicBezTo>
                    <a:pt x="136" y="82"/>
                    <a:pt x="135" y="82"/>
                    <a:pt x="135" y="82"/>
                  </a:cubicBezTo>
                  <a:cubicBezTo>
                    <a:pt x="135" y="82"/>
                    <a:pt x="135" y="83"/>
                    <a:pt x="135" y="84"/>
                  </a:cubicBezTo>
                  <a:cubicBezTo>
                    <a:pt x="135" y="84"/>
                    <a:pt x="135" y="84"/>
                    <a:pt x="135" y="84"/>
                  </a:cubicBezTo>
                  <a:cubicBezTo>
                    <a:pt x="134" y="84"/>
                    <a:pt x="135" y="83"/>
                    <a:pt x="134" y="83"/>
                  </a:cubicBezTo>
                  <a:cubicBezTo>
                    <a:pt x="134" y="84"/>
                    <a:pt x="134" y="87"/>
                    <a:pt x="135" y="87"/>
                  </a:cubicBezTo>
                  <a:cubicBezTo>
                    <a:pt x="135" y="87"/>
                    <a:pt x="135" y="87"/>
                    <a:pt x="135" y="87"/>
                  </a:cubicBezTo>
                  <a:close/>
                  <a:moveTo>
                    <a:pt x="9" y="96"/>
                  </a:move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10" y="96"/>
                    <a:pt x="10" y="95"/>
                  </a:cubicBezTo>
                  <a:cubicBezTo>
                    <a:pt x="10" y="95"/>
                    <a:pt x="10" y="94"/>
                    <a:pt x="9" y="94"/>
                  </a:cubicBezTo>
                  <a:cubicBezTo>
                    <a:pt x="10" y="95"/>
                    <a:pt x="9" y="96"/>
                    <a:pt x="9" y="96"/>
                  </a:cubicBezTo>
                  <a:close/>
                  <a:moveTo>
                    <a:pt x="132" y="138"/>
                  </a:moveTo>
                  <a:cubicBezTo>
                    <a:pt x="133" y="137"/>
                    <a:pt x="133" y="137"/>
                    <a:pt x="134" y="137"/>
                  </a:cubicBezTo>
                  <a:cubicBezTo>
                    <a:pt x="134" y="135"/>
                    <a:pt x="135" y="135"/>
                    <a:pt x="135" y="133"/>
                  </a:cubicBezTo>
                  <a:cubicBezTo>
                    <a:pt x="135" y="133"/>
                    <a:pt x="134" y="134"/>
                    <a:pt x="133" y="134"/>
                  </a:cubicBezTo>
                  <a:cubicBezTo>
                    <a:pt x="133" y="134"/>
                    <a:pt x="133" y="134"/>
                    <a:pt x="133" y="134"/>
                  </a:cubicBezTo>
                  <a:cubicBezTo>
                    <a:pt x="133" y="135"/>
                    <a:pt x="132" y="136"/>
                    <a:pt x="132" y="137"/>
                  </a:cubicBezTo>
                  <a:cubicBezTo>
                    <a:pt x="132" y="137"/>
                    <a:pt x="132" y="138"/>
                    <a:pt x="132" y="138"/>
                  </a:cubicBezTo>
                  <a:close/>
                  <a:moveTo>
                    <a:pt x="67" y="136"/>
                  </a:moveTo>
                  <a:cubicBezTo>
                    <a:pt x="67" y="135"/>
                    <a:pt x="65" y="135"/>
                    <a:pt x="63" y="135"/>
                  </a:cubicBezTo>
                  <a:cubicBezTo>
                    <a:pt x="63" y="135"/>
                    <a:pt x="64" y="135"/>
                    <a:pt x="63" y="135"/>
                  </a:cubicBezTo>
                  <a:cubicBezTo>
                    <a:pt x="63" y="135"/>
                    <a:pt x="63" y="135"/>
                    <a:pt x="63" y="136"/>
                  </a:cubicBezTo>
                  <a:cubicBezTo>
                    <a:pt x="63" y="136"/>
                    <a:pt x="63" y="136"/>
                    <a:pt x="63" y="136"/>
                  </a:cubicBezTo>
                  <a:cubicBezTo>
                    <a:pt x="63" y="136"/>
                    <a:pt x="62" y="136"/>
                    <a:pt x="62" y="136"/>
                  </a:cubicBezTo>
                  <a:cubicBezTo>
                    <a:pt x="63" y="136"/>
                    <a:pt x="64" y="137"/>
                    <a:pt x="65" y="136"/>
                  </a:cubicBezTo>
                  <a:cubicBezTo>
                    <a:pt x="65" y="136"/>
                    <a:pt x="65" y="136"/>
                    <a:pt x="65" y="136"/>
                  </a:cubicBezTo>
                  <a:cubicBezTo>
                    <a:pt x="66" y="135"/>
                    <a:pt x="66" y="136"/>
                    <a:pt x="67" y="136"/>
                  </a:cubicBezTo>
                  <a:close/>
                  <a:moveTo>
                    <a:pt x="35" y="145"/>
                  </a:moveTo>
                  <a:cubicBezTo>
                    <a:pt x="35" y="144"/>
                    <a:pt x="34" y="144"/>
                    <a:pt x="33" y="144"/>
                  </a:cubicBezTo>
                  <a:cubicBezTo>
                    <a:pt x="32" y="144"/>
                    <a:pt x="31" y="143"/>
                    <a:pt x="31" y="142"/>
                  </a:cubicBezTo>
                  <a:cubicBezTo>
                    <a:pt x="30" y="143"/>
                    <a:pt x="30" y="142"/>
                    <a:pt x="30" y="142"/>
                  </a:cubicBezTo>
                  <a:cubicBezTo>
                    <a:pt x="30" y="143"/>
                    <a:pt x="30" y="143"/>
                    <a:pt x="30" y="143"/>
                  </a:cubicBezTo>
                  <a:cubicBezTo>
                    <a:pt x="31" y="144"/>
                    <a:pt x="32" y="145"/>
                    <a:pt x="34" y="146"/>
                  </a:cubicBezTo>
                  <a:cubicBezTo>
                    <a:pt x="34" y="145"/>
                    <a:pt x="35" y="145"/>
                    <a:pt x="35" y="145"/>
                  </a:cubicBezTo>
                  <a:close/>
                  <a:moveTo>
                    <a:pt x="130" y="146"/>
                  </a:moveTo>
                  <a:cubicBezTo>
                    <a:pt x="129" y="145"/>
                    <a:pt x="129" y="146"/>
                    <a:pt x="128" y="146"/>
                  </a:cubicBezTo>
                  <a:cubicBezTo>
                    <a:pt x="128" y="147"/>
                    <a:pt x="127" y="147"/>
                    <a:pt x="127" y="148"/>
                  </a:cubicBezTo>
                  <a:cubicBezTo>
                    <a:pt x="127" y="148"/>
                    <a:pt x="126" y="148"/>
                    <a:pt x="126" y="148"/>
                  </a:cubicBezTo>
                  <a:cubicBezTo>
                    <a:pt x="126" y="149"/>
                    <a:pt x="126" y="149"/>
                    <a:pt x="125" y="150"/>
                  </a:cubicBezTo>
                  <a:cubicBezTo>
                    <a:pt x="126" y="150"/>
                    <a:pt x="126" y="150"/>
                    <a:pt x="126" y="150"/>
                  </a:cubicBezTo>
                  <a:cubicBezTo>
                    <a:pt x="127" y="150"/>
                    <a:pt x="127" y="149"/>
                    <a:pt x="128" y="149"/>
                  </a:cubicBezTo>
                  <a:cubicBezTo>
                    <a:pt x="128" y="148"/>
                    <a:pt x="129" y="148"/>
                    <a:pt x="129" y="147"/>
                  </a:cubicBezTo>
                  <a:cubicBezTo>
                    <a:pt x="129" y="147"/>
                    <a:pt x="130" y="147"/>
                    <a:pt x="130" y="146"/>
                  </a:cubicBezTo>
                  <a:cubicBezTo>
                    <a:pt x="130" y="146"/>
                    <a:pt x="130" y="146"/>
                    <a:pt x="130" y="146"/>
                  </a:cubicBezTo>
                  <a:close/>
                  <a:moveTo>
                    <a:pt x="76" y="159"/>
                  </a:moveTo>
                  <a:cubicBezTo>
                    <a:pt x="76" y="159"/>
                    <a:pt x="75" y="159"/>
                    <a:pt x="75" y="158"/>
                  </a:cubicBezTo>
                  <a:cubicBezTo>
                    <a:pt x="73" y="158"/>
                    <a:pt x="70" y="158"/>
                    <a:pt x="69" y="159"/>
                  </a:cubicBezTo>
                  <a:cubicBezTo>
                    <a:pt x="68" y="159"/>
                    <a:pt x="67" y="158"/>
                    <a:pt x="65" y="158"/>
                  </a:cubicBezTo>
                  <a:cubicBezTo>
                    <a:pt x="65" y="159"/>
                    <a:pt x="65" y="159"/>
                    <a:pt x="66" y="159"/>
                  </a:cubicBezTo>
                  <a:cubicBezTo>
                    <a:pt x="67" y="159"/>
                    <a:pt x="69" y="159"/>
                    <a:pt x="71" y="160"/>
                  </a:cubicBezTo>
                  <a:cubicBezTo>
                    <a:pt x="71" y="160"/>
                    <a:pt x="71" y="159"/>
                    <a:pt x="71" y="159"/>
                  </a:cubicBezTo>
                  <a:cubicBezTo>
                    <a:pt x="72" y="160"/>
                    <a:pt x="73" y="160"/>
                    <a:pt x="74" y="159"/>
                  </a:cubicBezTo>
                  <a:cubicBezTo>
                    <a:pt x="75" y="159"/>
                    <a:pt x="75" y="160"/>
                    <a:pt x="76" y="159"/>
                  </a:cubicBezTo>
                  <a:close/>
                  <a:moveTo>
                    <a:pt x="79" y="162"/>
                  </a:moveTo>
                  <a:cubicBezTo>
                    <a:pt x="80" y="162"/>
                    <a:pt x="79" y="161"/>
                    <a:pt x="79" y="161"/>
                  </a:cubicBezTo>
                  <a:cubicBezTo>
                    <a:pt x="78" y="161"/>
                    <a:pt x="77" y="161"/>
                    <a:pt x="76" y="161"/>
                  </a:cubicBezTo>
                  <a:cubicBezTo>
                    <a:pt x="75" y="161"/>
                    <a:pt x="75" y="162"/>
                    <a:pt x="75" y="162"/>
                  </a:cubicBezTo>
                  <a:cubicBezTo>
                    <a:pt x="76" y="162"/>
                    <a:pt x="78" y="163"/>
                    <a:pt x="79" y="162"/>
                  </a:cubicBezTo>
                  <a:close/>
                </a:path>
              </a:pathLst>
            </a:custGeom>
            <a:solidFill>
              <a:srgbClr val="2022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pic>
          <p:nvPicPr>
            <p:cNvPr id="3" name="图片 2"/>
            <p:cNvPicPr preferRelativeResize="0">
              <a:picLocks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2" t="3624" r="4115" b="3975"/>
            <a:stretch/>
          </p:blipFill>
          <p:spPr>
            <a:xfrm>
              <a:off x="3965757" y="1928775"/>
              <a:ext cx="1404000" cy="1404000"/>
            </a:xfrm>
            <a:prstGeom prst="ellipse">
              <a:avLst/>
            </a:prstGeom>
          </p:spPr>
        </p:pic>
      </p:grpSp>
      <p:pic>
        <p:nvPicPr>
          <p:cNvPr id="35" name="图片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282" y="274176"/>
            <a:ext cx="6458708" cy="117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982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438</TotalTime>
  <Words>512</Words>
  <Application>Microsoft Office PowerPoint</Application>
  <PresentationFormat>全屏显示(16:9)</PresentationFormat>
  <Paragraphs>53</Paragraphs>
  <Slides>13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13</vt:i4>
      </vt:variant>
    </vt:vector>
  </HeadingPairs>
  <TitlesOfParts>
    <vt:vector size="22" baseType="lpstr">
      <vt:lpstr>Adobe 楷体 Std R</vt:lpstr>
      <vt:lpstr>方正北魏楷书简体</vt:lpstr>
      <vt:lpstr>宋体</vt:lpstr>
      <vt:lpstr>叶根友行书繁</vt:lpstr>
      <vt:lpstr>Arial</vt:lpstr>
      <vt:lpstr>Calibri</vt:lpstr>
      <vt:lpstr>Calibri Light</vt:lpstr>
      <vt:lpstr>Office 主题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锐旗设计；https://9ppt.taobao.com</dc:title>
  <dc:creator>锐旗设计;https://9ppt.taobao.com</dc:creator>
  <cp:keywords>锐旗设计；https://9ppt.taobao.com</cp:keywords>
  <cp:lastModifiedBy>Admin</cp:lastModifiedBy>
  <cp:revision>56</cp:revision>
  <dcterms:created xsi:type="dcterms:W3CDTF">2015-12-24T13:49:04Z</dcterms:created>
  <dcterms:modified xsi:type="dcterms:W3CDTF">2016-11-07T15:31:43Z</dcterms:modified>
  <cp:category>锐旗设计；https://9ppt.taobao.com</cp:category>
</cp:coreProperties>
</file>